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3"/>
  </p:notesMasterIdLst>
  <p:sldIdLst>
    <p:sldId id="256" r:id="rId5"/>
    <p:sldId id="261" r:id="rId6"/>
    <p:sldId id="262" r:id="rId7"/>
    <p:sldId id="311" r:id="rId8"/>
    <p:sldId id="328" r:id="rId9"/>
    <p:sldId id="312" r:id="rId10"/>
    <p:sldId id="263" r:id="rId11"/>
    <p:sldId id="330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39A2B-FC9D-44A9-8C57-4A24BE07073D}">
  <a:tblStyle styleId="{AB039A2B-FC9D-44A9-8C57-4A24BE070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7DCC0A-ED7E-417D-AA34-B1713FBF43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67A77DCB-FAC7-5049-C9C7-03247070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44:notes">
            <a:extLst>
              <a:ext uri="{FF2B5EF4-FFF2-40B4-BE49-F238E27FC236}">
                <a16:creationId xmlns:a16="http://schemas.microsoft.com/office/drawing/2014/main" id="{A195B6E9-B249-AF88-B315-AC5635CEA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44:notes">
            <a:extLst>
              <a:ext uri="{FF2B5EF4-FFF2-40B4-BE49-F238E27FC236}">
                <a16:creationId xmlns:a16="http://schemas.microsoft.com/office/drawing/2014/main" id="{1245B3FB-03B0-DCBA-0307-FCA7B3920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76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8BD5F8E8-23A9-705C-0A7E-DA755481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072739ea5_12_0:notes">
            <a:extLst>
              <a:ext uri="{FF2B5EF4-FFF2-40B4-BE49-F238E27FC236}">
                <a16:creationId xmlns:a16="http://schemas.microsoft.com/office/drawing/2014/main" id="{BA864280-F0FA-1D7A-8884-507173AAB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072739ea5_12_0:notes">
            <a:extLst>
              <a:ext uri="{FF2B5EF4-FFF2-40B4-BE49-F238E27FC236}">
                <a16:creationId xmlns:a16="http://schemas.microsoft.com/office/drawing/2014/main" id="{39244852-2A9C-376D-11BA-9ABFBE1B4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1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24F538A5-9B21-D5B3-50E1-60E8A096D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308:notes">
            <a:extLst>
              <a:ext uri="{FF2B5EF4-FFF2-40B4-BE49-F238E27FC236}">
                <a16:creationId xmlns:a16="http://schemas.microsoft.com/office/drawing/2014/main" id="{CAFA96BD-5A5A-8956-9C4B-23EBD97027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308:notes">
            <a:extLst>
              <a:ext uri="{FF2B5EF4-FFF2-40B4-BE49-F238E27FC236}">
                <a16:creationId xmlns:a16="http://schemas.microsoft.com/office/drawing/2014/main" id="{4ECA6465-7BAA-D757-62B1-51D525F5B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3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B07EE2CC-8B4B-445A-19D6-D65D77B1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4dda1946d_6_377:notes">
            <a:extLst>
              <a:ext uri="{FF2B5EF4-FFF2-40B4-BE49-F238E27FC236}">
                <a16:creationId xmlns:a16="http://schemas.microsoft.com/office/drawing/2014/main" id="{38AB41DA-5079-DE97-6AF9-0FB5ECE53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4dda1946d_6_377:notes">
            <a:extLst>
              <a:ext uri="{FF2B5EF4-FFF2-40B4-BE49-F238E27FC236}">
                <a16:creationId xmlns:a16="http://schemas.microsoft.com/office/drawing/2014/main" id="{0E234743-0A6E-F4DB-4F11-34B3813F4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6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8440" t="53991" r="32496" b="2501"/>
          <a:stretch/>
        </p:blipFill>
        <p:spPr>
          <a:xfrm>
            <a:off x="0" y="0"/>
            <a:ext cx="3157350" cy="19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1150" y="1455988"/>
            <a:ext cx="5318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1150" y="3354913"/>
            <a:ext cx="31575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3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63" name="Google Shape;63;p13"/>
            <p:cNvPicPr preferRelativeResize="0"/>
            <p:nvPr/>
          </p:nvPicPr>
          <p:blipFill rotWithShape="1">
            <a:blip r:embed="rId2">
              <a:alphaModFix/>
            </a:blip>
            <a:srcRect l="12320" t="65543" r="35160" b="5847"/>
            <a:stretch/>
          </p:blipFill>
          <p:spPr>
            <a:xfrm>
              <a:off x="-2" y="0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2">
              <a:alphaModFix/>
            </a:blip>
            <a:srcRect l="56217" t="8940" r="11690" b="22655"/>
            <a:stretch/>
          </p:blipFill>
          <p:spPr>
            <a:xfrm rot="5400000" flipH="1">
              <a:off x="6967424" y="2973649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20000" y="21663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3419250" y="21663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720000" y="38995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3419250" y="38995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118549" y="21663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6"/>
          </p:nvPr>
        </p:nvSpPr>
        <p:spPr>
          <a:xfrm>
            <a:off x="6118549" y="38995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40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4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50" y="140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50" y="314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49" y="140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49" y="314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7"/>
          </p:nvPr>
        </p:nvSpPr>
        <p:spPr>
          <a:xfrm>
            <a:off x="341925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0"/>
          </p:nvPr>
        </p:nvSpPr>
        <p:spPr>
          <a:xfrm>
            <a:off x="341925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l="12320" t="65543" r="35160" b="5847"/>
            <a:stretch/>
          </p:blipFill>
          <p:spPr>
            <a:xfrm rot="10800000" flipH="1">
              <a:off x="-2" y="3976775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2">
              <a:alphaModFix/>
            </a:blip>
            <a:srcRect l="56217" t="8940" r="11690" b="22655"/>
            <a:stretch/>
          </p:blipFill>
          <p:spPr>
            <a:xfrm rot="5400000">
              <a:off x="6967424" y="-629076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534859" y="3989999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-10391" y="0"/>
            <a:ext cx="9154391" cy="5143500"/>
            <a:chOff x="0" y="0"/>
            <a:chExt cx="9154391" cy="514350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l="29075" t="54998" r="35396" b="22973"/>
            <a:stretch/>
          </p:blipFill>
          <p:spPr>
            <a:xfrm flipH="1">
              <a:off x="7441167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2">
              <a:alphaModFix/>
            </a:blip>
            <a:srcRect l="51729" t="26417" r="36944" b="25974"/>
            <a:stretch/>
          </p:blipFill>
          <p:spPr>
            <a:xfrm rot="10800000" flipH="1">
              <a:off x="0" y="3190801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13225" y="1133850"/>
            <a:ext cx="4098600" cy="17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13225" y="2893350"/>
            <a:ext cx="4098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>
            <a:spLocks noGrp="1"/>
          </p:cNvSpPr>
          <p:nvPr>
            <p:ph type="pic" idx="2"/>
          </p:nvPr>
        </p:nvSpPr>
        <p:spPr>
          <a:xfrm>
            <a:off x="5471621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l="53636" t="9637" r="8385" b="24620"/>
          <a:stretch/>
        </p:blipFill>
        <p:spPr>
          <a:xfrm>
            <a:off x="7200" y="0"/>
            <a:ext cx="1831327" cy="2696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7"/>
          <p:cNvGrpSpPr/>
          <p:nvPr/>
        </p:nvGrpSpPr>
        <p:grpSpPr>
          <a:xfrm>
            <a:off x="334308" y="-690201"/>
            <a:ext cx="4154331" cy="5343505"/>
            <a:chOff x="334308" y="-690201"/>
            <a:chExt cx="4154331" cy="5343505"/>
          </a:xfrm>
        </p:grpSpPr>
        <p:sp>
          <p:nvSpPr>
            <p:cNvPr id="106" name="Google Shape;106;p17"/>
            <p:cNvSpPr/>
            <p:nvPr/>
          </p:nvSpPr>
          <p:spPr>
            <a:xfrm flipH="1">
              <a:off x="3258939" y="-690201"/>
              <a:ext cx="1229700" cy="1229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334308" y="4554696"/>
              <a:ext cx="757826" cy="9860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10" name="Google Shape;110;p18"/>
            <p:cNvPicPr preferRelativeResize="0"/>
            <p:nvPr/>
          </p:nvPicPr>
          <p:blipFill rotWithShape="1">
            <a:blip r:embed="rId2">
              <a:alphaModFix/>
            </a:blip>
            <a:srcRect l="38316" t="4495" r="6985" b="23911"/>
            <a:stretch/>
          </p:blipFill>
          <p:spPr>
            <a:xfrm rot="10800000">
              <a:off x="6220024" y="1888351"/>
              <a:ext cx="2923976" cy="3255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8"/>
            <p:cNvPicPr preferRelativeResize="0"/>
            <p:nvPr/>
          </p:nvPicPr>
          <p:blipFill rotWithShape="1">
            <a:blip r:embed="rId2">
              <a:alphaModFix/>
            </a:blip>
            <a:srcRect l="8440" t="53991" r="32496" b="2501"/>
            <a:stretch/>
          </p:blipFill>
          <p:spPr>
            <a:xfrm>
              <a:off x="0" y="0"/>
              <a:ext cx="3157350" cy="197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2713" y="1554750"/>
            <a:ext cx="27258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932713" y="2617950"/>
            <a:ext cx="27258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274448" y="4603999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5342299" y="1557168"/>
            <a:ext cx="25125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5342418" y="2617968"/>
            <a:ext cx="2512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2">
            <a:alphaModFix/>
          </a:blip>
          <a:srcRect l="6377" t="65032" r="34625" b="1415"/>
          <a:stretch/>
        </p:blipFill>
        <p:spPr>
          <a:xfrm rot="10800000">
            <a:off x="5990223" y="3617948"/>
            <a:ext cx="3153777" cy="152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4688847" y="1730075"/>
            <a:ext cx="34221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2"/>
          </p:nvPr>
        </p:nvSpPr>
        <p:spPr>
          <a:xfrm>
            <a:off x="720000" y="1730075"/>
            <a:ext cx="34221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 l="53382" t="5892" b="25430"/>
          <a:stretch/>
        </p:blipFill>
        <p:spPr>
          <a:xfrm rot="10800000" flipH="1">
            <a:off x="0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1"/>
          <p:cNvGrpSpPr/>
          <p:nvPr/>
        </p:nvGrpSpPr>
        <p:grpSpPr>
          <a:xfrm>
            <a:off x="7914302" y="490197"/>
            <a:ext cx="1229700" cy="5343504"/>
            <a:chOff x="7914302" y="490197"/>
            <a:chExt cx="1229700" cy="5343504"/>
          </a:xfrm>
        </p:grpSpPr>
        <p:sp>
          <p:nvSpPr>
            <p:cNvPr id="138" name="Google Shape;138;p21"/>
            <p:cNvSpPr/>
            <p:nvPr/>
          </p:nvSpPr>
          <p:spPr>
            <a:xfrm flipH="1">
              <a:off x="7914302" y="4604001"/>
              <a:ext cx="1229700" cy="1229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8171618" y="490197"/>
              <a:ext cx="757826" cy="9860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720000" y="2511365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2"/>
          </p:nvPr>
        </p:nvSpPr>
        <p:spPr>
          <a:xfrm>
            <a:off x="3419250" y="2511365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3"/>
          </p:nvPr>
        </p:nvSpPr>
        <p:spPr>
          <a:xfrm>
            <a:off x="6118500" y="2511365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4"/>
          </p:nvPr>
        </p:nvSpPr>
        <p:spPr>
          <a:xfrm>
            <a:off x="720000" y="1981677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5"/>
          </p:nvPr>
        </p:nvSpPr>
        <p:spPr>
          <a:xfrm>
            <a:off x="3419250" y="1981677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6"/>
          </p:nvPr>
        </p:nvSpPr>
        <p:spPr>
          <a:xfrm>
            <a:off x="6118500" y="1981677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8" name="Google Shape;148;p22"/>
          <p:cNvGrpSpPr/>
          <p:nvPr/>
        </p:nvGrpSpPr>
        <p:grpSpPr>
          <a:xfrm flipH="1">
            <a:off x="-3191" y="0"/>
            <a:ext cx="9154391" cy="5143500"/>
            <a:chOff x="-3191" y="0"/>
            <a:chExt cx="9154391" cy="5143500"/>
          </a:xfrm>
        </p:grpSpPr>
        <p:pic>
          <p:nvPicPr>
            <p:cNvPr id="149" name="Google Shape;149;p22"/>
            <p:cNvPicPr preferRelativeResize="0"/>
            <p:nvPr/>
          </p:nvPicPr>
          <p:blipFill rotWithShape="1">
            <a:blip r:embed="rId2">
              <a:alphaModFix/>
            </a:blip>
            <a:srcRect l="8459" t="64040" r="27695" b="3101"/>
            <a:stretch/>
          </p:blipFill>
          <p:spPr>
            <a:xfrm rot="10800000" flipH="1">
              <a:off x="-3191" y="3795802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2"/>
            <p:cNvPicPr preferRelativeResize="0"/>
            <p:nvPr/>
          </p:nvPicPr>
          <p:blipFill rotWithShape="1">
            <a:blip r:embed="rId2">
              <a:alphaModFix/>
            </a:blip>
            <a:srcRect l="51729" t="26417" r="36944" b="25974"/>
            <a:stretch/>
          </p:blipFill>
          <p:spPr>
            <a:xfrm flipH="1">
              <a:off x="8604998" y="0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2"/>
          <p:cNvSpPr/>
          <p:nvPr/>
        </p:nvSpPr>
        <p:spPr>
          <a:xfrm flipH="1">
            <a:off x="8423852" y="-76199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780560"/>
            <a:ext cx="41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1525514"/>
            <a:ext cx="41754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80423"/>
            <a:ext cx="41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3"/>
          </p:nvPr>
        </p:nvSpPr>
        <p:spPr>
          <a:xfrm>
            <a:off x="713225" y="2725367"/>
            <a:ext cx="41754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80286"/>
            <a:ext cx="41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5"/>
          </p:nvPr>
        </p:nvSpPr>
        <p:spPr>
          <a:xfrm>
            <a:off x="713225" y="3925240"/>
            <a:ext cx="41754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843475" y="2166912"/>
            <a:ext cx="45873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43475" y="1251012"/>
            <a:ext cx="1419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843475" y="3167388"/>
            <a:ext cx="2617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l="48039" t="5892" r="5342" b="25430"/>
          <a:stretch/>
        </p:blipFill>
        <p:spPr>
          <a:xfrm rot="10800000">
            <a:off x="6651901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94" name="Google Shape;194;p26"/>
            <p:cNvPicPr preferRelativeResize="0"/>
            <p:nvPr/>
          </p:nvPicPr>
          <p:blipFill rotWithShape="1">
            <a:blip r:embed="rId2">
              <a:alphaModFix/>
            </a:blip>
            <a:srcRect l="8348" t="4337" r="8828" b="1580"/>
            <a:stretch/>
          </p:blipFill>
          <p:spPr>
            <a:xfrm rot="10800000">
              <a:off x="4716398" y="865901"/>
              <a:ext cx="4427602" cy="427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 rotWithShape="1">
            <a:blip r:embed="rId2">
              <a:alphaModFix/>
            </a:blip>
            <a:srcRect l="8440" t="64341" r="32496" b="-7848"/>
            <a:stretch/>
          </p:blipFill>
          <p:spPr>
            <a:xfrm>
              <a:off x="0" y="0"/>
              <a:ext cx="3157350" cy="197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575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>
            <a:off x="713225" y="1522000"/>
            <a:ext cx="45753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713225" y="3317525"/>
            <a:ext cx="3861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 rot="-5400000">
            <a:off x="63500" y="4279813"/>
            <a:ext cx="534426" cy="877509"/>
            <a:chOff x="5741750" y="3809796"/>
            <a:chExt cx="674100" cy="1106709"/>
          </a:xfrm>
        </p:grpSpPr>
        <p:sp>
          <p:nvSpPr>
            <p:cNvPr id="201" name="Google Shape;201;p27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04" name="Google Shape;204;p27"/>
            <p:cNvPicPr preferRelativeResize="0"/>
            <p:nvPr/>
          </p:nvPicPr>
          <p:blipFill rotWithShape="1">
            <a:blip r:embed="rId2">
              <a:alphaModFix/>
            </a:blip>
            <a:srcRect l="8459" t="64040" r="27695" b="3101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2">
              <a:alphaModFix/>
            </a:blip>
            <a:srcRect l="56089" t="4714" r="-3922" b="27161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8"/>
          <p:cNvGrpSpPr/>
          <p:nvPr/>
        </p:nvGrpSpPr>
        <p:grpSpPr>
          <a:xfrm flipH="1">
            <a:off x="352229" y="255930"/>
            <a:ext cx="997327" cy="567147"/>
            <a:chOff x="5692063" y="3258250"/>
            <a:chExt cx="1143200" cy="650100"/>
          </a:xfrm>
        </p:grpSpPr>
        <p:sp>
          <p:nvSpPr>
            <p:cNvPr id="208" name="Google Shape;208;p28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0" y="0"/>
            <a:ext cx="9144000" cy="5180025"/>
            <a:chOff x="0" y="0"/>
            <a:chExt cx="9144000" cy="5180025"/>
          </a:xfrm>
        </p:grpSpPr>
        <p:pic>
          <p:nvPicPr>
            <p:cNvPr id="211" name="Google Shape;211;p28"/>
            <p:cNvPicPr preferRelativeResize="0"/>
            <p:nvPr/>
          </p:nvPicPr>
          <p:blipFill rotWithShape="1">
            <a:blip r:embed="rId2">
              <a:alphaModFix/>
            </a:blip>
            <a:srcRect l="48039" t="5892" r="5342" b="25430"/>
            <a:stretch/>
          </p:blipFill>
          <p:spPr>
            <a:xfrm rot="10800000" flipH="1">
              <a:off x="0" y="2057399"/>
              <a:ext cx="2492099" cy="3122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8"/>
            <p:cNvPicPr preferRelativeResize="0"/>
            <p:nvPr/>
          </p:nvPicPr>
          <p:blipFill rotWithShape="1">
            <a:blip r:embed="rId2">
              <a:alphaModFix/>
            </a:blip>
            <a:srcRect l="29075" t="54998" r="35396" b="22973"/>
            <a:stretch/>
          </p:blipFill>
          <p:spPr>
            <a:xfrm flipH="1">
              <a:off x="7430776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l="8440" t="64103" r="32496" b="2432"/>
          <a:stretch/>
        </p:blipFill>
        <p:spPr>
          <a:xfrm>
            <a:off x="0" y="-6"/>
            <a:ext cx="3157350" cy="15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191984" y="368780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0000" y="368780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192200" y="32346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720000" y="32346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584297" y="-690201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 rot="-5400000">
            <a:off x="8341022" y="89747"/>
            <a:ext cx="432705" cy="710396"/>
            <a:chOff x="5741750" y="3809796"/>
            <a:chExt cx="674100" cy="1106709"/>
          </a:xfrm>
        </p:grpSpPr>
        <p:sp>
          <p:nvSpPr>
            <p:cNvPr id="31" name="Google Shape;31;p6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" name="Google Shape;33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4" name="Google Shape;34;p6"/>
            <p:cNvPicPr preferRelativeResize="0"/>
            <p:nvPr/>
          </p:nvPicPr>
          <p:blipFill rotWithShape="1">
            <a:blip r:embed="rId2">
              <a:alphaModFix/>
            </a:blip>
            <a:srcRect l="8459" t="64040" r="27695" b="3101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"/>
            <p:cNvPicPr preferRelativeResize="0"/>
            <p:nvPr/>
          </p:nvPicPr>
          <p:blipFill rotWithShape="1">
            <a:blip r:embed="rId2">
              <a:alphaModFix/>
            </a:blip>
            <a:srcRect l="56089" t="4714" r="-3922" b="27161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26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74002"/>
            <a:ext cx="38874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646899" y="2550"/>
            <a:ext cx="3497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/>
          <p:nvPr/>
        </p:nvSpPr>
        <p:spPr>
          <a:xfrm flipH="1">
            <a:off x="338156" y="4554697"/>
            <a:ext cx="757826" cy="98608"/>
          </a:xfrm>
          <a:custGeom>
            <a:avLst/>
            <a:gdLst/>
            <a:ahLst/>
            <a:cxnLst/>
            <a:rect l="l" t="t" r="r" b="b"/>
            <a:pathLst>
              <a:path w="7977111" h="962025" extrusionOk="0">
                <a:moveTo>
                  <a:pt x="6645669" y="962025"/>
                </a:moveTo>
                <a:cubicBezTo>
                  <a:pt x="6269518" y="962025"/>
                  <a:pt x="6077113" y="739797"/>
                  <a:pt x="5907796" y="543544"/>
                </a:cubicBezTo>
                <a:cubicBezTo>
                  <a:pt x="5745214" y="354987"/>
                  <a:pt x="5603796" y="192405"/>
                  <a:pt x="5315189" y="192405"/>
                </a:cubicBezTo>
                <a:cubicBezTo>
                  <a:pt x="5026581" y="192405"/>
                  <a:pt x="4886125" y="354987"/>
                  <a:pt x="4723543" y="543544"/>
                </a:cubicBezTo>
                <a:cubicBezTo>
                  <a:pt x="4554227" y="739797"/>
                  <a:pt x="4362784" y="962025"/>
                  <a:pt x="3986632" y="962025"/>
                </a:cubicBezTo>
                <a:cubicBezTo>
                  <a:pt x="3610480" y="962025"/>
                  <a:pt x="3418075" y="739797"/>
                  <a:pt x="3248759" y="543544"/>
                </a:cubicBezTo>
                <a:cubicBezTo>
                  <a:pt x="3086177" y="354987"/>
                  <a:pt x="2944759" y="192405"/>
                  <a:pt x="2657113" y="192405"/>
                </a:cubicBezTo>
                <a:cubicBezTo>
                  <a:pt x="2369468" y="192405"/>
                  <a:pt x="2228050" y="354987"/>
                  <a:pt x="2065468" y="543544"/>
                </a:cubicBezTo>
                <a:cubicBezTo>
                  <a:pt x="1896151" y="739797"/>
                  <a:pt x="1704708" y="962025"/>
                  <a:pt x="1328557" y="962025"/>
                </a:cubicBezTo>
                <a:cubicBezTo>
                  <a:pt x="952405" y="962025"/>
                  <a:pt x="760962" y="739797"/>
                  <a:pt x="591645" y="543544"/>
                </a:cubicBezTo>
                <a:cubicBezTo>
                  <a:pt x="429063" y="354987"/>
                  <a:pt x="288608" y="192405"/>
                  <a:pt x="0" y="192405"/>
                </a:cubicBezTo>
                <a:lnTo>
                  <a:pt x="0" y="0"/>
                </a:lnTo>
                <a:cubicBezTo>
                  <a:pt x="376152" y="0"/>
                  <a:pt x="567595" y="222228"/>
                  <a:pt x="736911" y="418481"/>
                </a:cubicBezTo>
                <a:cubicBezTo>
                  <a:pt x="899493" y="607038"/>
                  <a:pt x="1039949" y="769620"/>
                  <a:pt x="1328557" y="769620"/>
                </a:cubicBezTo>
                <a:cubicBezTo>
                  <a:pt x="1617164" y="769620"/>
                  <a:pt x="1757620" y="607038"/>
                  <a:pt x="1920202" y="418481"/>
                </a:cubicBezTo>
                <a:cubicBezTo>
                  <a:pt x="2089518" y="222228"/>
                  <a:pt x="2280961" y="0"/>
                  <a:pt x="2658075" y="0"/>
                </a:cubicBezTo>
                <a:cubicBezTo>
                  <a:pt x="3035189" y="0"/>
                  <a:pt x="3226632" y="222228"/>
                  <a:pt x="3395949" y="418481"/>
                </a:cubicBezTo>
                <a:cubicBezTo>
                  <a:pt x="3558531" y="607038"/>
                  <a:pt x="3699949" y="769620"/>
                  <a:pt x="3987594" y="769620"/>
                </a:cubicBezTo>
                <a:cubicBezTo>
                  <a:pt x="4275240" y="769620"/>
                  <a:pt x="4416657" y="607038"/>
                  <a:pt x="4579240" y="418481"/>
                </a:cubicBezTo>
                <a:cubicBezTo>
                  <a:pt x="4748556" y="222228"/>
                  <a:pt x="4939999" y="0"/>
                  <a:pt x="5316151" y="0"/>
                </a:cubicBezTo>
                <a:cubicBezTo>
                  <a:pt x="5692303" y="0"/>
                  <a:pt x="5884708" y="222228"/>
                  <a:pt x="6054024" y="418481"/>
                </a:cubicBezTo>
                <a:cubicBezTo>
                  <a:pt x="6216606" y="607038"/>
                  <a:pt x="6358024" y="769620"/>
                  <a:pt x="6646631" y="769620"/>
                </a:cubicBezTo>
                <a:cubicBezTo>
                  <a:pt x="6935239" y="769620"/>
                  <a:pt x="7075694" y="607038"/>
                  <a:pt x="7239239" y="418481"/>
                </a:cubicBezTo>
                <a:cubicBezTo>
                  <a:pt x="7408555" y="222228"/>
                  <a:pt x="7600960" y="0"/>
                  <a:pt x="7977112" y="0"/>
                </a:cubicBezTo>
                <a:lnTo>
                  <a:pt x="7977112" y="192405"/>
                </a:lnTo>
                <a:cubicBezTo>
                  <a:pt x="7688505" y="192405"/>
                  <a:pt x="7548049" y="354987"/>
                  <a:pt x="7384504" y="543544"/>
                </a:cubicBezTo>
                <a:cubicBezTo>
                  <a:pt x="7215188" y="739797"/>
                  <a:pt x="7022783" y="962025"/>
                  <a:pt x="6646631" y="962025"/>
                </a:cubicBezTo>
                <a:lnTo>
                  <a:pt x="6645669" y="9620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l="8440" t="53991" r="32496" b="2501"/>
          <a:stretch/>
        </p:blipFill>
        <p:spPr>
          <a:xfrm flipH="1">
            <a:off x="5986650" y="0"/>
            <a:ext cx="3157350" cy="19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flipH="1">
            <a:off x="4354678" y="1307100"/>
            <a:ext cx="4072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3924800"/>
            <a:ext cx="7704000" cy="67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2500"/>
            <a:ext cx="5488800" cy="11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713225" y="2823600"/>
            <a:ext cx="315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l="9055" t="52315" r="36489"/>
          <a:stretch/>
        </p:blipFill>
        <p:spPr>
          <a:xfrm>
            <a:off x="0" y="0"/>
            <a:ext cx="2911002" cy="216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6832561" y="-690064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71" r:id="rId19"/>
    <p:sldLayoutId id="2147483672" r:id="rId20"/>
    <p:sldLayoutId id="2147483673" r:id="rId21"/>
    <p:sldLayoutId id="214748367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l="21859" t="10397" r="8303" b="18438"/>
          <a:stretch/>
        </p:blipFill>
        <p:spPr>
          <a:xfrm rot="10800000">
            <a:off x="5410598" y="1907826"/>
            <a:ext cx="3733402" cy="323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933452" y="1713676"/>
            <a:ext cx="5318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0"/>
              </a:rPr>
              <a:t>PARSING EQUATIONS</a:t>
            </a:r>
            <a:endParaRPr dirty="0">
              <a:latin typeface="DM Sans" pitchFamily="2" charset="0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933452" y="3253966"/>
            <a:ext cx="5801884" cy="1149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1400" dirty="0"/>
              <a:t>Lim Zhen Yang 2214506</a:t>
            </a:r>
          </a:p>
          <a:p>
            <a:pPr marL="0" indent="0">
              <a:lnSpc>
                <a:spcPct val="150000"/>
              </a:lnSpc>
            </a:pPr>
            <a:r>
              <a:rPr lang="en" sz="1400" dirty="0"/>
              <a:t>DAAA / FT / 2B / O4</a:t>
            </a:r>
          </a:p>
          <a:p>
            <a:pPr marL="0" indent="0">
              <a:lnSpc>
                <a:spcPct val="150000"/>
              </a:lnSpc>
            </a:pPr>
            <a:r>
              <a:rPr lang="en" sz="1400" dirty="0"/>
              <a:t>Group 5</a:t>
            </a:r>
            <a:endParaRPr lang="en-US" sz="1400" dirty="0"/>
          </a:p>
        </p:txBody>
      </p:sp>
      <p:grpSp>
        <p:nvGrpSpPr>
          <p:cNvPr id="227" name="Google Shape;227;p32"/>
          <p:cNvGrpSpPr/>
          <p:nvPr/>
        </p:nvGrpSpPr>
        <p:grpSpPr>
          <a:xfrm rot="-5400000">
            <a:off x="932691" y="283701"/>
            <a:ext cx="534426" cy="877509"/>
            <a:chOff x="5741750" y="3809796"/>
            <a:chExt cx="674100" cy="1106709"/>
          </a:xfrm>
        </p:grpSpPr>
        <p:sp>
          <p:nvSpPr>
            <p:cNvPr id="228" name="Google Shape;228;p32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0" name="Google Shape;230;p32"/>
          <p:cNvGrpSpPr/>
          <p:nvPr/>
        </p:nvGrpSpPr>
        <p:grpSpPr>
          <a:xfrm>
            <a:off x="5858518" y="3087620"/>
            <a:ext cx="1966880" cy="1229561"/>
            <a:chOff x="5692063" y="2878600"/>
            <a:chExt cx="2254562" cy="1409400"/>
          </a:xfrm>
        </p:grpSpPr>
        <p:sp>
          <p:nvSpPr>
            <p:cNvPr id="231" name="Google Shape;231;p32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25;p32">
            <a:extLst>
              <a:ext uri="{FF2B5EF4-FFF2-40B4-BE49-F238E27FC236}">
                <a16:creationId xmlns:a16="http://schemas.microsoft.com/office/drawing/2014/main" id="{03B47153-58DF-28DB-5D6D-E107E4FCCE2C}"/>
              </a:ext>
            </a:extLst>
          </p:cNvPr>
          <p:cNvSpPr txBox="1">
            <a:spLocks/>
          </p:cNvSpPr>
          <p:nvPr/>
        </p:nvSpPr>
        <p:spPr>
          <a:xfrm>
            <a:off x="933452" y="1477325"/>
            <a:ext cx="3403684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SG" sz="1000" b="1" u="sng" dirty="0"/>
              <a:t>CA2 – Evaluating &amp; Sorting Assignment Statements</a:t>
            </a:r>
            <a:endParaRPr lang="en-US" sz="10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3834683" y="2747204"/>
            <a:ext cx="45873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DM Sans" pitchFamily="2" charset="0"/>
              </a:rPr>
              <a:t>Main Functionality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2"/>
          </p:nvPr>
        </p:nvSpPr>
        <p:spPr>
          <a:xfrm>
            <a:off x="3852268" y="1277389"/>
            <a:ext cx="14199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01.</a:t>
            </a:r>
            <a:endParaRPr>
              <a:latin typeface="DM Sans" pitchFamily="2" charset="0"/>
            </a:endParaRPr>
          </a:p>
        </p:txBody>
      </p:sp>
      <p:pic>
        <p:nvPicPr>
          <p:cNvPr id="296" name="Google Shape;296;p37"/>
          <p:cNvPicPr preferRelativeResize="0"/>
          <p:nvPr/>
        </p:nvPicPr>
        <p:blipFill rotWithShape="1">
          <a:blip r:embed="rId3">
            <a:alphaModFix/>
          </a:blip>
          <a:srcRect l="58164" t="31042" b="36412"/>
          <a:stretch/>
        </p:blipFill>
        <p:spPr>
          <a:xfrm rot="5400000" flipH="1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7"/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298" name="Google Shape;298;p37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37"/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302" name="Google Shape;302;p37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Individual Option 1 | Equating Equations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4879547" y="1857621"/>
            <a:ext cx="34221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When using variables that have not been defined, the equality of the equation is unknown</a:t>
            </a:r>
            <a:endParaRPr lang="en-US" dirty="0"/>
          </a:p>
        </p:txBody>
      </p:sp>
      <p:sp>
        <p:nvSpPr>
          <p:cNvPr id="310" name="Google Shape;310;p38"/>
          <p:cNvSpPr txBox="1">
            <a:spLocks noGrp="1"/>
          </p:cNvSpPr>
          <p:nvPr>
            <p:ph type="subTitle" idx="2"/>
          </p:nvPr>
        </p:nvSpPr>
        <p:spPr>
          <a:xfrm>
            <a:off x="716529" y="1287384"/>
            <a:ext cx="3422100" cy="89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The user can input an equation which is defined as two expressions separated by an ‘=‘ sign</a:t>
            </a:r>
          </a:p>
        </p:txBody>
      </p:sp>
      <p:sp>
        <p:nvSpPr>
          <p:cNvPr id="311" name="Google Shape;311;p38"/>
          <p:cNvSpPr/>
          <p:nvPr/>
        </p:nvSpPr>
        <p:spPr>
          <a:xfrm flipH="1">
            <a:off x="8245714" y="4320505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A004A-1BE2-A5B2-63C3-02F66F45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1" y="2269329"/>
            <a:ext cx="2819421" cy="60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6964F-2CCE-3523-C91F-E32AAF7E6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47" y="2799348"/>
            <a:ext cx="2809896" cy="1366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EA390-D7BC-0320-3067-E67715D4F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51" y="3552584"/>
            <a:ext cx="2835523" cy="133492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61ACC1-07ED-0F22-B6AB-F7500A2E1DEE}"/>
              </a:ext>
            </a:extLst>
          </p:cNvPr>
          <p:cNvSpPr/>
          <p:nvPr/>
        </p:nvSpPr>
        <p:spPr>
          <a:xfrm rot="5400000">
            <a:off x="1996878" y="3102689"/>
            <a:ext cx="427164" cy="221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AA2EB56-09CF-43C4-2951-077F673B0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08;p38">
            <a:extLst>
              <a:ext uri="{FF2B5EF4-FFF2-40B4-BE49-F238E27FC236}">
                <a16:creationId xmlns:a16="http://schemas.microsoft.com/office/drawing/2014/main" id="{B1F68437-C000-7600-8367-FCEF40146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Individual Option 1 | Equating Equations</a:t>
            </a:r>
            <a:endParaRPr dirty="0"/>
          </a:p>
        </p:txBody>
      </p:sp>
      <p:sp>
        <p:nvSpPr>
          <p:cNvPr id="21" name="Google Shape;309;p38">
            <a:extLst>
              <a:ext uri="{FF2B5EF4-FFF2-40B4-BE49-F238E27FC236}">
                <a16:creationId xmlns:a16="http://schemas.microsoft.com/office/drawing/2014/main" id="{343DF763-DB6F-3077-D0EE-F7BA9EC2AA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918671"/>
            <a:ext cx="3422100" cy="420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</a:pPr>
            <a:r>
              <a:rPr lang="en" dirty="0"/>
              <a:t>Now the equation can be equated</a:t>
            </a:r>
            <a:endParaRPr lang="en-US" dirty="0"/>
          </a:p>
        </p:txBody>
      </p:sp>
      <p:sp>
        <p:nvSpPr>
          <p:cNvPr id="22" name="Google Shape;310;p38">
            <a:extLst>
              <a:ext uri="{FF2B5EF4-FFF2-40B4-BE49-F238E27FC236}">
                <a16:creationId xmlns:a16="http://schemas.microsoft.com/office/drawing/2014/main" id="{E4B03F2E-5B2B-1435-557A-20C7E7EAF6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6529" y="1287384"/>
            <a:ext cx="3422100" cy="89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You can use previously defined variables in the equations</a:t>
            </a:r>
          </a:p>
        </p:txBody>
      </p:sp>
      <p:sp>
        <p:nvSpPr>
          <p:cNvPr id="23" name="Google Shape;311;p38">
            <a:extLst>
              <a:ext uri="{FF2B5EF4-FFF2-40B4-BE49-F238E27FC236}">
                <a16:creationId xmlns:a16="http://schemas.microsoft.com/office/drawing/2014/main" id="{0B647F26-167C-5060-ED4F-BD9C15C85312}"/>
              </a:ext>
            </a:extLst>
          </p:cNvPr>
          <p:cNvSpPr/>
          <p:nvPr/>
        </p:nvSpPr>
        <p:spPr>
          <a:xfrm flipH="1">
            <a:off x="8245714" y="4320505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C1C7164-D62B-C5F2-D25A-6BAA7206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1" y="2029882"/>
            <a:ext cx="3020603" cy="7694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21B14B-5367-69E5-BE67-747F21569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1" y="3229510"/>
            <a:ext cx="3020603" cy="7859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096451-D944-414E-6D4F-97683FA1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59" y="2356340"/>
            <a:ext cx="2824183" cy="13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CB68B925-0666-A627-098B-3126AB9FD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>
            <a:extLst>
              <a:ext uri="{FF2B5EF4-FFF2-40B4-BE49-F238E27FC236}">
                <a16:creationId xmlns:a16="http://schemas.microsoft.com/office/drawing/2014/main" id="{A6A0E11A-BE66-7BD3-F996-A6332E3BF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Individual Option 2 | Subject Of Equation</a:t>
            </a:r>
            <a:endParaRPr dirty="0"/>
          </a:p>
        </p:txBody>
      </p:sp>
      <p:sp>
        <p:nvSpPr>
          <p:cNvPr id="309" name="Google Shape;309;p38">
            <a:extLst>
              <a:ext uri="{FF2B5EF4-FFF2-40B4-BE49-F238E27FC236}">
                <a16:creationId xmlns:a16="http://schemas.microsoft.com/office/drawing/2014/main" id="{8C27C36C-E967-B61C-EC0C-87A58A2493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69620" y="1882346"/>
            <a:ext cx="2798047" cy="419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‘x’ is isolated on the left side</a:t>
            </a:r>
            <a:endParaRPr lang="en-US" dirty="0"/>
          </a:p>
        </p:txBody>
      </p:sp>
      <p:sp>
        <p:nvSpPr>
          <p:cNvPr id="310" name="Google Shape;310;p38">
            <a:extLst>
              <a:ext uri="{FF2B5EF4-FFF2-40B4-BE49-F238E27FC236}">
                <a16:creationId xmlns:a16="http://schemas.microsoft.com/office/drawing/2014/main" id="{E2F6B4B6-CBB1-F4E6-4D57-CF4D0313CAC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6529" y="1287384"/>
            <a:ext cx="3422100" cy="89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The user can input an equation which is defined as two expressions separated by an ‘=‘ sign</a:t>
            </a:r>
          </a:p>
        </p:txBody>
      </p:sp>
      <p:sp>
        <p:nvSpPr>
          <p:cNvPr id="311" name="Google Shape;311;p38">
            <a:extLst>
              <a:ext uri="{FF2B5EF4-FFF2-40B4-BE49-F238E27FC236}">
                <a16:creationId xmlns:a16="http://schemas.microsoft.com/office/drawing/2014/main" id="{4F24C4A1-6421-8E96-56AD-FFE89634F65E}"/>
              </a:ext>
            </a:extLst>
          </p:cNvPr>
          <p:cNvSpPr/>
          <p:nvPr/>
        </p:nvSpPr>
        <p:spPr>
          <a:xfrm flipH="1">
            <a:off x="8245714" y="4320505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D2E40-CA63-CC08-E2FC-1CD81BE4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1" y="2185737"/>
            <a:ext cx="2752745" cy="566742"/>
          </a:xfrm>
          <a:prstGeom prst="rect">
            <a:avLst/>
          </a:prstGeom>
        </p:spPr>
      </p:pic>
      <p:sp>
        <p:nvSpPr>
          <p:cNvPr id="5" name="Google Shape;310;p38">
            <a:extLst>
              <a:ext uri="{FF2B5EF4-FFF2-40B4-BE49-F238E27FC236}">
                <a16:creationId xmlns:a16="http://schemas.microsoft.com/office/drawing/2014/main" id="{212BC2EA-B2BC-0D00-7E64-4827EC3A08A5}"/>
              </a:ext>
            </a:extLst>
          </p:cNvPr>
          <p:cNvSpPr txBox="1">
            <a:spLocks/>
          </p:cNvSpPr>
          <p:nvPr/>
        </p:nvSpPr>
        <p:spPr>
          <a:xfrm>
            <a:off x="2172319" y="3375014"/>
            <a:ext cx="3092227" cy="65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User can specifiy the variable wanted as the subject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7794B-CC46-4010-6EF3-6F0D342D6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19" y="4025208"/>
            <a:ext cx="3092227" cy="733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FB473-1BEF-7B0D-C42E-449C3F540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621" y="2318892"/>
            <a:ext cx="2798047" cy="12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>
          <a:extLst>
            <a:ext uri="{FF2B5EF4-FFF2-40B4-BE49-F238E27FC236}">
              <a16:creationId xmlns:a16="http://schemas.microsoft.com/office/drawing/2014/main" id="{3D131674-402F-0E59-F130-176F2357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>
            <a:extLst>
              <a:ext uri="{FF2B5EF4-FFF2-40B4-BE49-F238E27FC236}">
                <a16:creationId xmlns:a16="http://schemas.microsoft.com/office/drawing/2014/main" id="{8CA5E744-95A0-EDFC-6C36-FBFED255C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4683" y="2747204"/>
            <a:ext cx="45873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Usefulness</a:t>
            </a:r>
            <a:endParaRPr lang="en-US" dirty="0"/>
          </a:p>
        </p:txBody>
      </p:sp>
      <p:sp>
        <p:nvSpPr>
          <p:cNvPr id="294" name="Google Shape;294;p37">
            <a:extLst>
              <a:ext uri="{FF2B5EF4-FFF2-40B4-BE49-F238E27FC236}">
                <a16:creationId xmlns:a16="http://schemas.microsoft.com/office/drawing/2014/main" id="{E53F37C2-DF35-FDFB-3966-20E67AE9CB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62050" y="2023347"/>
            <a:ext cx="14199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296" name="Google Shape;296;p37">
            <a:extLst>
              <a:ext uri="{FF2B5EF4-FFF2-40B4-BE49-F238E27FC236}">
                <a16:creationId xmlns:a16="http://schemas.microsoft.com/office/drawing/2014/main" id="{063F8E5B-C8A9-7D0A-C3D3-76A9DF1BCA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164" t="31042" b="36412"/>
          <a:stretch/>
        </p:blipFill>
        <p:spPr>
          <a:xfrm rot="5400000" flipH="1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7">
            <a:extLst>
              <a:ext uri="{FF2B5EF4-FFF2-40B4-BE49-F238E27FC236}">
                <a16:creationId xmlns:a16="http://schemas.microsoft.com/office/drawing/2014/main" id="{F1172138-229F-2CA8-F530-D2FFCFA5811E}"/>
              </a:ext>
            </a:extLst>
          </p:cNvPr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298" name="Google Shape;298;p37">
              <a:extLst>
                <a:ext uri="{FF2B5EF4-FFF2-40B4-BE49-F238E27FC236}">
                  <a16:creationId xmlns:a16="http://schemas.microsoft.com/office/drawing/2014/main" id="{B1ED6E28-F417-9117-DA1C-1C8D8231EBBE}"/>
                </a:ext>
              </a:extLst>
            </p:cNvPr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9" name="Google Shape;299;p37">
              <a:extLst>
                <a:ext uri="{FF2B5EF4-FFF2-40B4-BE49-F238E27FC236}">
                  <a16:creationId xmlns:a16="http://schemas.microsoft.com/office/drawing/2014/main" id="{09919E8E-5A46-7DA7-54CF-B221B512B229}"/>
                </a:ext>
              </a:extLst>
            </p:cNvPr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0" name="Google Shape;300;p37">
              <a:extLst>
                <a:ext uri="{FF2B5EF4-FFF2-40B4-BE49-F238E27FC236}">
                  <a16:creationId xmlns:a16="http://schemas.microsoft.com/office/drawing/2014/main" id="{369CD38C-9650-1D92-416C-1ABC8735D916}"/>
                </a:ext>
              </a:extLst>
            </p:cNvPr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37">
            <a:extLst>
              <a:ext uri="{FF2B5EF4-FFF2-40B4-BE49-F238E27FC236}">
                <a16:creationId xmlns:a16="http://schemas.microsoft.com/office/drawing/2014/main" id="{554BCD13-70A1-A637-955E-2E0E54E2DED8}"/>
              </a:ext>
            </a:extLst>
          </p:cNvPr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302" name="Google Shape;302;p37">
              <a:extLst>
                <a:ext uri="{FF2B5EF4-FFF2-40B4-BE49-F238E27FC236}">
                  <a16:creationId xmlns:a16="http://schemas.microsoft.com/office/drawing/2014/main" id="{512BF80A-B107-7D5E-8451-029A642F941A}"/>
                </a:ext>
              </a:extLst>
            </p:cNvPr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37">
              <a:extLst>
                <a:ext uri="{FF2B5EF4-FFF2-40B4-BE49-F238E27FC236}">
                  <a16:creationId xmlns:a16="http://schemas.microsoft.com/office/drawing/2014/main" id="{BB9A0927-FAB2-A286-552E-DE8F73A0B41F}"/>
                </a:ext>
              </a:extLst>
            </p:cNvPr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2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l="52074" t="8305" r="4935" b="27111"/>
          <a:stretch/>
        </p:blipFill>
        <p:spPr>
          <a:xfrm rot="10800000">
            <a:off x="6843694" y="2205078"/>
            <a:ext cx="2298148" cy="293657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2108550" y="409767"/>
            <a:ext cx="4926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Why it is useful</a:t>
            </a:r>
            <a:endParaRPr lang="en-US" dirty="0"/>
          </a:p>
        </p:txBody>
      </p:sp>
      <p:sp>
        <p:nvSpPr>
          <p:cNvPr id="320" name="Google Shape;320;p39"/>
          <p:cNvSpPr/>
          <p:nvPr/>
        </p:nvSpPr>
        <p:spPr>
          <a:xfrm flipH="1">
            <a:off x="8454653" y="126267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5613C6-AC52-CFE4-D936-C109B122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979" y="3031828"/>
            <a:ext cx="2348053" cy="960651"/>
          </a:xfrm>
        </p:spPr>
        <p:txBody>
          <a:bodyPr/>
          <a:lstStyle/>
          <a:p>
            <a:pPr marL="139700" indent="0" algn="ctr">
              <a:buNone/>
            </a:pPr>
            <a:r>
              <a:rPr lang="en-SG" dirty="0"/>
              <a:t>Calculate the equality of a combination of multiple variables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976AFC18-D3AE-7BA7-F28D-F3A962D49BCF}"/>
              </a:ext>
            </a:extLst>
          </p:cNvPr>
          <p:cNvSpPr txBox="1">
            <a:spLocks/>
          </p:cNvSpPr>
          <p:nvPr/>
        </p:nvSpPr>
        <p:spPr>
          <a:xfrm>
            <a:off x="5321970" y="3061906"/>
            <a:ext cx="2259821" cy="90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Font typeface="DM Sans"/>
              <a:buNone/>
            </a:pPr>
            <a:r>
              <a:rPr lang="en-SG" dirty="0"/>
              <a:t>Can help users algebraically manipulate equations</a:t>
            </a:r>
          </a:p>
        </p:txBody>
      </p:sp>
      <p:pic>
        <p:nvPicPr>
          <p:cNvPr id="7" name="Graphic 6" descr="Mathematics with solid fill">
            <a:extLst>
              <a:ext uri="{FF2B5EF4-FFF2-40B4-BE49-F238E27FC236}">
                <a16:creationId xmlns:a16="http://schemas.microsoft.com/office/drawing/2014/main" id="{C47E946A-FB76-3BEC-196E-D95ABE9AE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209" y="1674012"/>
            <a:ext cx="1451811" cy="1451811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F9992BD-9BA0-9CFD-5397-B79490A679B4}"/>
              </a:ext>
            </a:extLst>
          </p:cNvPr>
          <p:cNvSpPr/>
          <p:nvPr/>
        </p:nvSpPr>
        <p:spPr>
          <a:xfrm>
            <a:off x="2041359" y="2150682"/>
            <a:ext cx="669757" cy="6615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25D4A-6950-2896-740A-311D1525B78E}"/>
              </a:ext>
            </a:extLst>
          </p:cNvPr>
          <p:cNvSpPr/>
          <p:nvPr/>
        </p:nvSpPr>
        <p:spPr>
          <a:xfrm>
            <a:off x="2547823" y="1881729"/>
            <a:ext cx="669757" cy="64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1CC72E1-D39D-A880-F7B4-1FA047371E41}"/>
              </a:ext>
            </a:extLst>
          </p:cNvPr>
          <p:cNvSpPr/>
          <p:nvPr/>
        </p:nvSpPr>
        <p:spPr>
          <a:xfrm>
            <a:off x="2349221" y="2339554"/>
            <a:ext cx="669757" cy="6615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>
          <a:extLst>
            <a:ext uri="{FF2B5EF4-FFF2-40B4-BE49-F238E27FC236}">
              <a16:creationId xmlns:a16="http://schemas.microsoft.com/office/drawing/2014/main" id="{DC294BF2-ABF9-9DCC-F4C3-23685DC3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>
            <a:extLst>
              <a:ext uri="{FF2B5EF4-FFF2-40B4-BE49-F238E27FC236}">
                <a16:creationId xmlns:a16="http://schemas.microsoft.com/office/drawing/2014/main" id="{51138A94-B9B1-BE55-36B7-7781DDB535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403" t="10397" r="13831" b="196"/>
          <a:stretch/>
        </p:blipFill>
        <p:spPr>
          <a:xfrm rot="10800000" flipH="1">
            <a:off x="0" y="1078325"/>
            <a:ext cx="4210473" cy="406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44">
            <a:extLst>
              <a:ext uri="{FF2B5EF4-FFF2-40B4-BE49-F238E27FC236}">
                <a16:creationId xmlns:a16="http://schemas.microsoft.com/office/drawing/2014/main" id="{BE070855-DA00-8D7B-5F85-1C513357F3B0}"/>
              </a:ext>
            </a:extLst>
          </p:cNvPr>
          <p:cNvGrpSpPr/>
          <p:nvPr/>
        </p:nvGrpSpPr>
        <p:grpSpPr>
          <a:xfrm flipH="1">
            <a:off x="1489828" y="369274"/>
            <a:ext cx="1966880" cy="1229561"/>
            <a:chOff x="5692063" y="2878600"/>
            <a:chExt cx="2254562" cy="1409400"/>
          </a:xfrm>
        </p:grpSpPr>
        <p:sp>
          <p:nvSpPr>
            <p:cNvPr id="381" name="Google Shape;381;p44">
              <a:extLst>
                <a:ext uri="{FF2B5EF4-FFF2-40B4-BE49-F238E27FC236}">
                  <a16:creationId xmlns:a16="http://schemas.microsoft.com/office/drawing/2014/main" id="{71CE6ED4-DF9A-D70F-BEAC-88A803177A7E}"/>
                </a:ext>
              </a:extLst>
            </p:cNvPr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2" name="Google Shape;382;p44">
              <a:extLst>
                <a:ext uri="{FF2B5EF4-FFF2-40B4-BE49-F238E27FC236}">
                  <a16:creationId xmlns:a16="http://schemas.microsoft.com/office/drawing/2014/main" id="{DD1F6498-C39A-1D2D-1B1B-A9B09851457D}"/>
                </a:ext>
              </a:extLst>
            </p:cNvPr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3" name="Google Shape;383;p44">
              <a:extLst>
                <a:ext uri="{FF2B5EF4-FFF2-40B4-BE49-F238E27FC236}">
                  <a16:creationId xmlns:a16="http://schemas.microsoft.com/office/drawing/2014/main" id="{D69B77DD-EEC3-2E91-A2E0-15C502ED4048}"/>
                </a:ext>
              </a:extLst>
            </p:cNvPr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44">
            <a:extLst>
              <a:ext uri="{FF2B5EF4-FFF2-40B4-BE49-F238E27FC236}">
                <a16:creationId xmlns:a16="http://schemas.microsoft.com/office/drawing/2014/main" id="{9DEA72AB-DDAC-8EDD-1A2D-B065BDBF93BD}"/>
              </a:ext>
            </a:extLst>
          </p:cNvPr>
          <p:cNvGrpSpPr/>
          <p:nvPr/>
        </p:nvGrpSpPr>
        <p:grpSpPr>
          <a:xfrm rot="-5400000">
            <a:off x="8057737" y="3898026"/>
            <a:ext cx="534426" cy="877509"/>
            <a:chOff x="5741750" y="3809796"/>
            <a:chExt cx="674100" cy="1106709"/>
          </a:xfrm>
        </p:grpSpPr>
        <p:sp>
          <p:nvSpPr>
            <p:cNvPr id="385" name="Google Shape;385;p44">
              <a:extLst>
                <a:ext uri="{FF2B5EF4-FFF2-40B4-BE49-F238E27FC236}">
                  <a16:creationId xmlns:a16="http://schemas.microsoft.com/office/drawing/2014/main" id="{F6273ECD-061D-B585-CDA2-049A297E3F70}"/>
                </a:ext>
              </a:extLst>
            </p:cNvPr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44">
              <a:extLst>
                <a:ext uri="{FF2B5EF4-FFF2-40B4-BE49-F238E27FC236}">
                  <a16:creationId xmlns:a16="http://schemas.microsoft.com/office/drawing/2014/main" id="{426883D8-81E7-13E6-BB34-30CA9E2FD72A}"/>
                </a:ext>
              </a:extLst>
            </p:cNvPr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7" name="Google Shape;387;p44">
            <a:extLst>
              <a:ext uri="{FF2B5EF4-FFF2-40B4-BE49-F238E27FC236}">
                <a16:creationId xmlns:a16="http://schemas.microsoft.com/office/drawing/2014/main" id="{4CC947A5-2D99-EC98-BEF9-2D843AE3A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51194" y="1298308"/>
            <a:ext cx="5575984" cy="253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3452"/>
      </p:ext>
    </p:extLst>
  </p:cSld>
  <p:clrMapOvr>
    <a:masterClrMapping/>
  </p:clrMapOvr>
</p:sld>
</file>

<file path=ppt/theme/theme1.xml><?xml version="1.0" encoding="utf-8"?>
<a:theme xmlns:a="http://schemas.openxmlformats.org/drawingml/2006/main" name="Waves and Optics - Science - 10th Grade by Slidesgo">
  <a:themeElements>
    <a:clrScheme name="Simple Light">
      <a:dk1>
        <a:srgbClr val="041B2D"/>
      </a:dk1>
      <a:lt1>
        <a:srgbClr val="F8F8F8"/>
      </a:lt1>
      <a:dk2>
        <a:srgbClr val="C375DA"/>
      </a:dk2>
      <a:lt2>
        <a:srgbClr val="F58ACB"/>
      </a:lt2>
      <a:accent1>
        <a:srgbClr val="FF6D6D"/>
      </a:accent1>
      <a:accent2>
        <a:srgbClr val="FF973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B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8A1A3305B74F9D575418AD4E1EC5" ma:contentTypeVersion="17" ma:contentTypeDescription="Create a new document." ma:contentTypeScope="" ma:versionID="7255bb28bbadc05e128c15c1bd87d653">
  <xsd:schema xmlns:xsd="http://www.w3.org/2001/XMLSchema" xmlns:xs="http://www.w3.org/2001/XMLSchema" xmlns:p="http://schemas.microsoft.com/office/2006/metadata/properties" xmlns:ns3="c47168d0-be34-42b2-a9a2-79b9ac9e352a" xmlns:ns4="7bcc944a-fec8-4ab8-beaa-a3ce9d28f6a6" targetNamespace="http://schemas.microsoft.com/office/2006/metadata/properties" ma:root="true" ma:fieldsID="3fe30204cd04845bce0d248230cf81a9" ns3:_="" ns4:_="">
    <xsd:import namespace="c47168d0-be34-42b2-a9a2-79b9ac9e352a"/>
    <xsd:import namespace="7bcc944a-fec8-4ab8-beaa-a3ce9d28f6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68d0-be34-42b2-a9a2-79b9ac9e35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944a-fec8-4ab8-beaa-a3ce9d28f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7168d0-be34-42b2-a9a2-79b9ac9e35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16DDBC-8AF9-45DB-A6F5-961E17D34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168d0-be34-42b2-a9a2-79b9ac9e352a"/>
    <ds:schemaRef ds:uri="7bcc944a-fec8-4ab8-beaa-a3ce9d28f6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3910C7-EC2B-4A07-86C9-88CED4807189}">
  <ds:schemaRefs>
    <ds:schemaRef ds:uri="http://schemas.microsoft.com/office/infopath/2007/PartnerControls"/>
    <ds:schemaRef ds:uri="http://schemas.microsoft.com/office/2006/documentManagement/types"/>
    <ds:schemaRef ds:uri="c47168d0-be34-42b2-a9a2-79b9ac9e352a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7bcc944a-fec8-4ab8-beaa-a3ce9d28f6a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1B65BE-1732-48FC-9316-FC7CFA7357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152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Encode Sans</vt:lpstr>
      <vt:lpstr>DM Sans</vt:lpstr>
      <vt:lpstr>Calibri</vt:lpstr>
      <vt:lpstr>Lato</vt:lpstr>
      <vt:lpstr>Arial</vt:lpstr>
      <vt:lpstr>Waves and Optics - Science - 10th Grade by Slidesgo</vt:lpstr>
      <vt:lpstr>PARSING EQUATIONS</vt:lpstr>
      <vt:lpstr>Main Functionality</vt:lpstr>
      <vt:lpstr>Individual Option 1 | Equating Equations</vt:lpstr>
      <vt:lpstr>Individual Option 1 | Equating Equations</vt:lpstr>
      <vt:lpstr>Individual Option 2 | Subject Of Equation</vt:lpstr>
      <vt:lpstr>Usefulness</vt:lpstr>
      <vt:lpstr>Why it is useful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PENDULUM RL</dc:title>
  <dc:creator>Lim Zhen Yang</dc:creator>
  <cp:lastModifiedBy>LIM ZHEN YANG</cp:lastModifiedBy>
  <cp:revision>3</cp:revision>
  <dcterms:modified xsi:type="dcterms:W3CDTF">2024-02-06T18:22:10Z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0x0101009C3C8A1A3305B74F9D575418AD4E1EC5</vt:lpwstr>
  </property>
</Properties>
</file>