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3" r:id="rId4"/>
    <p:sldId id="294" r:id="rId5"/>
    <p:sldId id="295" r:id="rId6"/>
    <p:sldId id="296" r:id="rId7"/>
    <p:sldId id="282" r:id="rId8"/>
    <p:sldId id="292" r:id="rId9"/>
    <p:sldId id="283" r:id="rId10"/>
    <p:sldId id="284" r:id="rId11"/>
    <p:sldId id="285" r:id="rId12"/>
    <p:sldId id="286" r:id="rId13"/>
    <p:sldId id="287" r:id="rId14"/>
    <p:sldId id="288" r:id="rId15"/>
    <p:sldId id="289" r:id="rId16"/>
    <p:sldId id="290" r:id="rId17"/>
    <p:sldId id="291" r:id="rId18"/>
    <p:sldId id="280" r:id="rId19"/>
    <p:sldId id="281" r:id="rId20"/>
    <p:sldId id="297" r:id="rId21"/>
    <p:sldId id="258" r:id="rId22"/>
    <p:sldId id="273" r:id="rId23"/>
    <p:sldId id="274" r:id="rId24"/>
    <p:sldId id="275" r:id="rId25"/>
    <p:sldId id="276" r:id="rId26"/>
    <p:sldId id="27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snapToGrid="0">
      <p:cViewPr varScale="1">
        <p:scale>
          <a:sx n="80" d="100"/>
          <a:sy n="80" d="100"/>
        </p:scale>
        <p:origin x="533"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9F80C-8191-68A5-1F66-3451EB4831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E2755E67-B413-1038-E37D-ABDDD7EEAD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4EB961FB-AE66-C7B9-FA17-DE24DD21A5AE}"/>
              </a:ext>
            </a:extLst>
          </p:cNvPr>
          <p:cNvSpPr>
            <a:spLocks noGrp="1"/>
          </p:cNvSpPr>
          <p:nvPr>
            <p:ph type="dt" sz="half" idx="10"/>
          </p:nvPr>
        </p:nvSpPr>
        <p:spPr/>
        <p:txBody>
          <a:bodyPr/>
          <a:lstStyle/>
          <a:p>
            <a:fld id="{6134B7BE-F826-448B-9F42-48FC194AAB6E}" type="datetimeFigureOut">
              <a:rPr lang="en-PH" smtClean="0"/>
              <a:t>21/04/2024</a:t>
            </a:fld>
            <a:endParaRPr lang="en-PH"/>
          </a:p>
        </p:txBody>
      </p:sp>
      <p:sp>
        <p:nvSpPr>
          <p:cNvPr id="5" name="Footer Placeholder 4">
            <a:extLst>
              <a:ext uri="{FF2B5EF4-FFF2-40B4-BE49-F238E27FC236}">
                <a16:creationId xmlns:a16="http://schemas.microsoft.com/office/drawing/2014/main" id="{621BD6E1-E0C4-4EFA-9439-1CEE8EB53328}"/>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DF748BF-43E6-BB36-D890-DB800F1789D1}"/>
              </a:ext>
            </a:extLst>
          </p:cNvPr>
          <p:cNvSpPr>
            <a:spLocks noGrp="1"/>
          </p:cNvSpPr>
          <p:nvPr>
            <p:ph type="sldNum" sz="quarter" idx="12"/>
          </p:nvPr>
        </p:nvSpPr>
        <p:spPr/>
        <p:txBody>
          <a:bodyPr/>
          <a:lstStyle/>
          <a:p>
            <a:fld id="{9C664CB7-3FD8-4C15-93E2-013C286D321D}" type="slidenum">
              <a:rPr lang="en-PH" smtClean="0"/>
              <a:t>‹#›</a:t>
            </a:fld>
            <a:endParaRPr lang="en-PH"/>
          </a:p>
        </p:txBody>
      </p:sp>
    </p:spTree>
    <p:extLst>
      <p:ext uri="{BB962C8B-B14F-4D97-AF65-F5344CB8AC3E}">
        <p14:creationId xmlns:p14="http://schemas.microsoft.com/office/powerpoint/2010/main" val="315787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CD8A2-AC64-5E34-833C-4D7D53B69014}"/>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E69C483F-FA3D-B1E4-8C5A-767EB06A01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FE73999-CD19-7CB8-2918-FF2D055F8F91}"/>
              </a:ext>
            </a:extLst>
          </p:cNvPr>
          <p:cNvSpPr>
            <a:spLocks noGrp="1"/>
          </p:cNvSpPr>
          <p:nvPr>
            <p:ph type="dt" sz="half" idx="10"/>
          </p:nvPr>
        </p:nvSpPr>
        <p:spPr/>
        <p:txBody>
          <a:bodyPr/>
          <a:lstStyle/>
          <a:p>
            <a:fld id="{6134B7BE-F826-448B-9F42-48FC194AAB6E}" type="datetimeFigureOut">
              <a:rPr lang="en-PH" smtClean="0"/>
              <a:t>21/04/2024</a:t>
            </a:fld>
            <a:endParaRPr lang="en-PH"/>
          </a:p>
        </p:txBody>
      </p:sp>
      <p:sp>
        <p:nvSpPr>
          <p:cNvPr id="5" name="Footer Placeholder 4">
            <a:extLst>
              <a:ext uri="{FF2B5EF4-FFF2-40B4-BE49-F238E27FC236}">
                <a16:creationId xmlns:a16="http://schemas.microsoft.com/office/drawing/2014/main" id="{9BBBDFE0-08A0-D680-EF69-D250DB61140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049CE56-A909-9C9D-7193-DCB682E00ABC}"/>
              </a:ext>
            </a:extLst>
          </p:cNvPr>
          <p:cNvSpPr>
            <a:spLocks noGrp="1"/>
          </p:cNvSpPr>
          <p:nvPr>
            <p:ph type="sldNum" sz="quarter" idx="12"/>
          </p:nvPr>
        </p:nvSpPr>
        <p:spPr/>
        <p:txBody>
          <a:bodyPr/>
          <a:lstStyle/>
          <a:p>
            <a:fld id="{9C664CB7-3FD8-4C15-93E2-013C286D321D}" type="slidenum">
              <a:rPr lang="en-PH" smtClean="0"/>
              <a:t>‹#›</a:t>
            </a:fld>
            <a:endParaRPr lang="en-PH"/>
          </a:p>
        </p:txBody>
      </p:sp>
    </p:spTree>
    <p:extLst>
      <p:ext uri="{BB962C8B-B14F-4D97-AF65-F5344CB8AC3E}">
        <p14:creationId xmlns:p14="http://schemas.microsoft.com/office/powerpoint/2010/main" val="2293679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D5A261-A212-A1AC-779D-28399ABC7E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5087AB34-23B3-A98D-844B-AC648DA5A5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558A6BFE-B372-9C2B-06C9-975DBD5D5389}"/>
              </a:ext>
            </a:extLst>
          </p:cNvPr>
          <p:cNvSpPr>
            <a:spLocks noGrp="1"/>
          </p:cNvSpPr>
          <p:nvPr>
            <p:ph type="dt" sz="half" idx="10"/>
          </p:nvPr>
        </p:nvSpPr>
        <p:spPr/>
        <p:txBody>
          <a:bodyPr/>
          <a:lstStyle/>
          <a:p>
            <a:fld id="{6134B7BE-F826-448B-9F42-48FC194AAB6E}" type="datetimeFigureOut">
              <a:rPr lang="en-PH" smtClean="0"/>
              <a:t>21/04/2024</a:t>
            </a:fld>
            <a:endParaRPr lang="en-PH"/>
          </a:p>
        </p:txBody>
      </p:sp>
      <p:sp>
        <p:nvSpPr>
          <p:cNvPr id="5" name="Footer Placeholder 4">
            <a:extLst>
              <a:ext uri="{FF2B5EF4-FFF2-40B4-BE49-F238E27FC236}">
                <a16:creationId xmlns:a16="http://schemas.microsoft.com/office/drawing/2014/main" id="{0C5CA45D-FDF8-03E2-0DAE-170B708D1BA7}"/>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E014E55-104B-8D8A-EAD4-1C0330FCB73B}"/>
              </a:ext>
            </a:extLst>
          </p:cNvPr>
          <p:cNvSpPr>
            <a:spLocks noGrp="1"/>
          </p:cNvSpPr>
          <p:nvPr>
            <p:ph type="sldNum" sz="quarter" idx="12"/>
          </p:nvPr>
        </p:nvSpPr>
        <p:spPr/>
        <p:txBody>
          <a:bodyPr/>
          <a:lstStyle/>
          <a:p>
            <a:fld id="{9C664CB7-3FD8-4C15-93E2-013C286D321D}" type="slidenum">
              <a:rPr lang="en-PH" smtClean="0"/>
              <a:t>‹#›</a:t>
            </a:fld>
            <a:endParaRPr lang="en-PH"/>
          </a:p>
        </p:txBody>
      </p:sp>
    </p:spTree>
    <p:extLst>
      <p:ext uri="{BB962C8B-B14F-4D97-AF65-F5344CB8AC3E}">
        <p14:creationId xmlns:p14="http://schemas.microsoft.com/office/powerpoint/2010/main" val="2748690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C428F-F64F-DB6B-4A99-0F2C21C5FBB8}"/>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69F53F29-1F3E-F876-2C66-66E0A1854B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3929E1CA-B407-363E-9660-CE0539C039DA}"/>
              </a:ext>
            </a:extLst>
          </p:cNvPr>
          <p:cNvSpPr>
            <a:spLocks noGrp="1"/>
          </p:cNvSpPr>
          <p:nvPr>
            <p:ph type="dt" sz="half" idx="10"/>
          </p:nvPr>
        </p:nvSpPr>
        <p:spPr/>
        <p:txBody>
          <a:bodyPr/>
          <a:lstStyle/>
          <a:p>
            <a:fld id="{6134B7BE-F826-448B-9F42-48FC194AAB6E}" type="datetimeFigureOut">
              <a:rPr lang="en-PH" smtClean="0"/>
              <a:t>21/04/2024</a:t>
            </a:fld>
            <a:endParaRPr lang="en-PH"/>
          </a:p>
        </p:txBody>
      </p:sp>
      <p:sp>
        <p:nvSpPr>
          <p:cNvPr id="5" name="Footer Placeholder 4">
            <a:extLst>
              <a:ext uri="{FF2B5EF4-FFF2-40B4-BE49-F238E27FC236}">
                <a16:creationId xmlns:a16="http://schemas.microsoft.com/office/drawing/2014/main" id="{E86547D7-F66D-B5EE-6CC9-0E65D0794FA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6823FF5-234D-8646-332B-6B8C42BD678A}"/>
              </a:ext>
            </a:extLst>
          </p:cNvPr>
          <p:cNvSpPr>
            <a:spLocks noGrp="1"/>
          </p:cNvSpPr>
          <p:nvPr>
            <p:ph type="sldNum" sz="quarter" idx="12"/>
          </p:nvPr>
        </p:nvSpPr>
        <p:spPr/>
        <p:txBody>
          <a:bodyPr/>
          <a:lstStyle/>
          <a:p>
            <a:fld id="{9C664CB7-3FD8-4C15-93E2-013C286D321D}" type="slidenum">
              <a:rPr lang="en-PH" smtClean="0"/>
              <a:t>‹#›</a:t>
            </a:fld>
            <a:endParaRPr lang="en-PH"/>
          </a:p>
        </p:txBody>
      </p:sp>
    </p:spTree>
    <p:extLst>
      <p:ext uri="{BB962C8B-B14F-4D97-AF65-F5344CB8AC3E}">
        <p14:creationId xmlns:p14="http://schemas.microsoft.com/office/powerpoint/2010/main" val="738316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10195-ECF7-1D43-E581-FB1944B800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A45FD51A-E115-CBD3-5492-14E6827C6F6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4D2D5F-01B5-1CBA-B66F-DAB56E3EBC66}"/>
              </a:ext>
            </a:extLst>
          </p:cNvPr>
          <p:cNvSpPr>
            <a:spLocks noGrp="1"/>
          </p:cNvSpPr>
          <p:nvPr>
            <p:ph type="dt" sz="half" idx="10"/>
          </p:nvPr>
        </p:nvSpPr>
        <p:spPr/>
        <p:txBody>
          <a:bodyPr/>
          <a:lstStyle/>
          <a:p>
            <a:fld id="{6134B7BE-F826-448B-9F42-48FC194AAB6E}" type="datetimeFigureOut">
              <a:rPr lang="en-PH" smtClean="0"/>
              <a:t>21/04/2024</a:t>
            </a:fld>
            <a:endParaRPr lang="en-PH"/>
          </a:p>
        </p:txBody>
      </p:sp>
      <p:sp>
        <p:nvSpPr>
          <p:cNvPr id="5" name="Footer Placeholder 4">
            <a:extLst>
              <a:ext uri="{FF2B5EF4-FFF2-40B4-BE49-F238E27FC236}">
                <a16:creationId xmlns:a16="http://schemas.microsoft.com/office/drawing/2014/main" id="{667EC86D-95F6-E52E-26D2-527FCEF370F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A4E77D5-8579-D5B2-BDB2-9E87C218A773}"/>
              </a:ext>
            </a:extLst>
          </p:cNvPr>
          <p:cNvSpPr>
            <a:spLocks noGrp="1"/>
          </p:cNvSpPr>
          <p:nvPr>
            <p:ph type="sldNum" sz="quarter" idx="12"/>
          </p:nvPr>
        </p:nvSpPr>
        <p:spPr/>
        <p:txBody>
          <a:bodyPr/>
          <a:lstStyle/>
          <a:p>
            <a:fld id="{9C664CB7-3FD8-4C15-93E2-013C286D321D}" type="slidenum">
              <a:rPr lang="en-PH" smtClean="0"/>
              <a:t>‹#›</a:t>
            </a:fld>
            <a:endParaRPr lang="en-PH"/>
          </a:p>
        </p:txBody>
      </p:sp>
    </p:spTree>
    <p:extLst>
      <p:ext uri="{BB962C8B-B14F-4D97-AF65-F5344CB8AC3E}">
        <p14:creationId xmlns:p14="http://schemas.microsoft.com/office/powerpoint/2010/main" val="1368571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67DF1-3EA7-DC28-869D-16A1281BBD3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EB0B2D12-A072-2549-0E40-5CFE9B98CA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905B0736-A85E-DCC7-1DD0-DC38B03F10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1EBC73C0-08E0-60C4-80A9-D2EE095F8F03}"/>
              </a:ext>
            </a:extLst>
          </p:cNvPr>
          <p:cNvSpPr>
            <a:spLocks noGrp="1"/>
          </p:cNvSpPr>
          <p:nvPr>
            <p:ph type="dt" sz="half" idx="10"/>
          </p:nvPr>
        </p:nvSpPr>
        <p:spPr/>
        <p:txBody>
          <a:bodyPr/>
          <a:lstStyle/>
          <a:p>
            <a:fld id="{6134B7BE-F826-448B-9F42-48FC194AAB6E}" type="datetimeFigureOut">
              <a:rPr lang="en-PH" smtClean="0"/>
              <a:t>21/04/2024</a:t>
            </a:fld>
            <a:endParaRPr lang="en-PH"/>
          </a:p>
        </p:txBody>
      </p:sp>
      <p:sp>
        <p:nvSpPr>
          <p:cNvPr id="6" name="Footer Placeholder 5">
            <a:extLst>
              <a:ext uri="{FF2B5EF4-FFF2-40B4-BE49-F238E27FC236}">
                <a16:creationId xmlns:a16="http://schemas.microsoft.com/office/drawing/2014/main" id="{A00820B4-1B72-B0AC-263C-1D7C2C42C143}"/>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67031813-7EB0-B6F5-719E-7E324D33A540}"/>
              </a:ext>
            </a:extLst>
          </p:cNvPr>
          <p:cNvSpPr>
            <a:spLocks noGrp="1"/>
          </p:cNvSpPr>
          <p:nvPr>
            <p:ph type="sldNum" sz="quarter" idx="12"/>
          </p:nvPr>
        </p:nvSpPr>
        <p:spPr/>
        <p:txBody>
          <a:bodyPr/>
          <a:lstStyle/>
          <a:p>
            <a:fld id="{9C664CB7-3FD8-4C15-93E2-013C286D321D}" type="slidenum">
              <a:rPr lang="en-PH" smtClean="0"/>
              <a:t>‹#›</a:t>
            </a:fld>
            <a:endParaRPr lang="en-PH"/>
          </a:p>
        </p:txBody>
      </p:sp>
    </p:spTree>
    <p:extLst>
      <p:ext uri="{BB962C8B-B14F-4D97-AF65-F5344CB8AC3E}">
        <p14:creationId xmlns:p14="http://schemas.microsoft.com/office/powerpoint/2010/main" val="2900238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6481C-267E-7637-5A56-625091E19964}"/>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88760101-1EBF-D434-6FA0-02614DACF3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D40984-577C-139C-9475-42D10B203E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0AA5480D-0685-1334-84BD-0973EF3B9E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B0B7A0-0B30-83F9-5575-A5C3002D95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2D0B3292-7972-FA4F-8E4D-68455C7613EC}"/>
              </a:ext>
            </a:extLst>
          </p:cNvPr>
          <p:cNvSpPr>
            <a:spLocks noGrp="1"/>
          </p:cNvSpPr>
          <p:nvPr>
            <p:ph type="dt" sz="half" idx="10"/>
          </p:nvPr>
        </p:nvSpPr>
        <p:spPr/>
        <p:txBody>
          <a:bodyPr/>
          <a:lstStyle/>
          <a:p>
            <a:fld id="{6134B7BE-F826-448B-9F42-48FC194AAB6E}" type="datetimeFigureOut">
              <a:rPr lang="en-PH" smtClean="0"/>
              <a:t>21/04/2024</a:t>
            </a:fld>
            <a:endParaRPr lang="en-PH"/>
          </a:p>
        </p:txBody>
      </p:sp>
      <p:sp>
        <p:nvSpPr>
          <p:cNvPr id="8" name="Footer Placeholder 7">
            <a:extLst>
              <a:ext uri="{FF2B5EF4-FFF2-40B4-BE49-F238E27FC236}">
                <a16:creationId xmlns:a16="http://schemas.microsoft.com/office/drawing/2014/main" id="{9DEC4989-94E6-966C-F177-B6AF9BFA9727}"/>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E4079F19-2644-61BE-2ED3-FB8728BBD136}"/>
              </a:ext>
            </a:extLst>
          </p:cNvPr>
          <p:cNvSpPr>
            <a:spLocks noGrp="1"/>
          </p:cNvSpPr>
          <p:nvPr>
            <p:ph type="sldNum" sz="quarter" idx="12"/>
          </p:nvPr>
        </p:nvSpPr>
        <p:spPr/>
        <p:txBody>
          <a:bodyPr/>
          <a:lstStyle/>
          <a:p>
            <a:fld id="{9C664CB7-3FD8-4C15-93E2-013C286D321D}" type="slidenum">
              <a:rPr lang="en-PH" smtClean="0"/>
              <a:t>‹#›</a:t>
            </a:fld>
            <a:endParaRPr lang="en-PH"/>
          </a:p>
        </p:txBody>
      </p:sp>
    </p:spTree>
    <p:extLst>
      <p:ext uri="{BB962C8B-B14F-4D97-AF65-F5344CB8AC3E}">
        <p14:creationId xmlns:p14="http://schemas.microsoft.com/office/powerpoint/2010/main" val="274863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4A1DA-0498-25C9-437A-F28CF92638D0}"/>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18223181-AC9C-12C6-943F-D0E7F043A8B1}"/>
              </a:ext>
            </a:extLst>
          </p:cNvPr>
          <p:cNvSpPr>
            <a:spLocks noGrp="1"/>
          </p:cNvSpPr>
          <p:nvPr>
            <p:ph type="dt" sz="half" idx="10"/>
          </p:nvPr>
        </p:nvSpPr>
        <p:spPr/>
        <p:txBody>
          <a:bodyPr/>
          <a:lstStyle/>
          <a:p>
            <a:fld id="{6134B7BE-F826-448B-9F42-48FC194AAB6E}" type="datetimeFigureOut">
              <a:rPr lang="en-PH" smtClean="0"/>
              <a:t>21/04/2024</a:t>
            </a:fld>
            <a:endParaRPr lang="en-PH"/>
          </a:p>
        </p:txBody>
      </p:sp>
      <p:sp>
        <p:nvSpPr>
          <p:cNvPr id="4" name="Footer Placeholder 3">
            <a:extLst>
              <a:ext uri="{FF2B5EF4-FFF2-40B4-BE49-F238E27FC236}">
                <a16:creationId xmlns:a16="http://schemas.microsoft.com/office/drawing/2014/main" id="{6EA83073-AD59-331F-3ED1-C7FAF59751AE}"/>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4D205827-EAF3-EEC8-D1ED-B862897F3D54}"/>
              </a:ext>
            </a:extLst>
          </p:cNvPr>
          <p:cNvSpPr>
            <a:spLocks noGrp="1"/>
          </p:cNvSpPr>
          <p:nvPr>
            <p:ph type="sldNum" sz="quarter" idx="12"/>
          </p:nvPr>
        </p:nvSpPr>
        <p:spPr/>
        <p:txBody>
          <a:bodyPr/>
          <a:lstStyle/>
          <a:p>
            <a:fld id="{9C664CB7-3FD8-4C15-93E2-013C286D321D}" type="slidenum">
              <a:rPr lang="en-PH" smtClean="0"/>
              <a:t>‹#›</a:t>
            </a:fld>
            <a:endParaRPr lang="en-PH"/>
          </a:p>
        </p:txBody>
      </p:sp>
    </p:spTree>
    <p:extLst>
      <p:ext uri="{BB962C8B-B14F-4D97-AF65-F5344CB8AC3E}">
        <p14:creationId xmlns:p14="http://schemas.microsoft.com/office/powerpoint/2010/main" val="3609565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C8FB20-A9D0-54F3-EEFE-C673C3683FBF}"/>
              </a:ext>
            </a:extLst>
          </p:cNvPr>
          <p:cNvSpPr>
            <a:spLocks noGrp="1"/>
          </p:cNvSpPr>
          <p:nvPr>
            <p:ph type="dt" sz="half" idx="10"/>
          </p:nvPr>
        </p:nvSpPr>
        <p:spPr/>
        <p:txBody>
          <a:bodyPr/>
          <a:lstStyle/>
          <a:p>
            <a:fld id="{6134B7BE-F826-448B-9F42-48FC194AAB6E}" type="datetimeFigureOut">
              <a:rPr lang="en-PH" smtClean="0"/>
              <a:t>21/04/2024</a:t>
            </a:fld>
            <a:endParaRPr lang="en-PH"/>
          </a:p>
        </p:txBody>
      </p:sp>
      <p:sp>
        <p:nvSpPr>
          <p:cNvPr id="3" name="Footer Placeholder 2">
            <a:extLst>
              <a:ext uri="{FF2B5EF4-FFF2-40B4-BE49-F238E27FC236}">
                <a16:creationId xmlns:a16="http://schemas.microsoft.com/office/drawing/2014/main" id="{E1D570FE-1933-5B64-E089-3CC8ECA397A0}"/>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D0160F53-9286-FE85-60AF-E730C50A1FB7}"/>
              </a:ext>
            </a:extLst>
          </p:cNvPr>
          <p:cNvSpPr>
            <a:spLocks noGrp="1"/>
          </p:cNvSpPr>
          <p:nvPr>
            <p:ph type="sldNum" sz="quarter" idx="12"/>
          </p:nvPr>
        </p:nvSpPr>
        <p:spPr/>
        <p:txBody>
          <a:bodyPr/>
          <a:lstStyle/>
          <a:p>
            <a:fld id="{9C664CB7-3FD8-4C15-93E2-013C286D321D}" type="slidenum">
              <a:rPr lang="en-PH" smtClean="0"/>
              <a:t>‹#›</a:t>
            </a:fld>
            <a:endParaRPr lang="en-PH"/>
          </a:p>
        </p:txBody>
      </p:sp>
    </p:spTree>
    <p:extLst>
      <p:ext uri="{BB962C8B-B14F-4D97-AF65-F5344CB8AC3E}">
        <p14:creationId xmlns:p14="http://schemas.microsoft.com/office/powerpoint/2010/main" val="1693379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B969-1C0F-A828-F96E-43B52E2A88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A3E0C926-4EA4-2DC1-0142-BA716EECD2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9AA99FBA-B73C-376A-1F61-07313E64BB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6096EE-D347-97B1-C606-E60839405A66}"/>
              </a:ext>
            </a:extLst>
          </p:cNvPr>
          <p:cNvSpPr>
            <a:spLocks noGrp="1"/>
          </p:cNvSpPr>
          <p:nvPr>
            <p:ph type="dt" sz="half" idx="10"/>
          </p:nvPr>
        </p:nvSpPr>
        <p:spPr/>
        <p:txBody>
          <a:bodyPr/>
          <a:lstStyle/>
          <a:p>
            <a:fld id="{6134B7BE-F826-448B-9F42-48FC194AAB6E}" type="datetimeFigureOut">
              <a:rPr lang="en-PH" smtClean="0"/>
              <a:t>21/04/2024</a:t>
            </a:fld>
            <a:endParaRPr lang="en-PH"/>
          </a:p>
        </p:txBody>
      </p:sp>
      <p:sp>
        <p:nvSpPr>
          <p:cNvPr id="6" name="Footer Placeholder 5">
            <a:extLst>
              <a:ext uri="{FF2B5EF4-FFF2-40B4-BE49-F238E27FC236}">
                <a16:creationId xmlns:a16="http://schemas.microsoft.com/office/drawing/2014/main" id="{FF1AC064-389A-73A5-B984-E0D696B4C29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84660DB5-1E4B-DDC2-E9B0-712F655E52BB}"/>
              </a:ext>
            </a:extLst>
          </p:cNvPr>
          <p:cNvSpPr>
            <a:spLocks noGrp="1"/>
          </p:cNvSpPr>
          <p:nvPr>
            <p:ph type="sldNum" sz="quarter" idx="12"/>
          </p:nvPr>
        </p:nvSpPr>
        <p:spPr/>
        <p:txBody>
          <a:bodyPr/>
          <a:lstStyle/>
          <a:p>
            <a:fld id="{9C664CB7-3FD8-4C15-93E2-013C286D321D}" type="slidenum">
              <a:rPr lang="en-PH" smtClean="0"/>
              <a:t>‹#›</a:t>
            </a:fld>
            <a:endParaRPr lang="en-PH"/>
          </a:p>
        </p:txBody>
      </p:sp>
    </p:spTree>
    <p:extLst>
      <p:ext uri="{BB962C8B-B14F-4D97-AF65-F5344CB8AC3E}">
        <p14:creationId xmlns:p14="http://schemas.microsoft.com/office/powerpoint/2010/main" val="151411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03E45-CFF4-80B5-E38B-4C2A1DB651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79A48D95-A52E-7F21-E9BA-50320A5F79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51FCC45C-36A3-9790-5C22-817E31B09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C35423-748A-ED3C-92A7-3D4C45542962}"/>
              </a:ext>
            </a:extLst>
          </p:cNvPr>
          <p:cNvSpPr>
            <a:spLocks noGrp="1"/>
          </p:cNvSpPr>
          <p:nvPr>
            <p:ph type="dt" sz="half" idx="10"/>
          </p:nvPr>
        </p:nvSpPr>
        <p:spPr/>
        <p:txBody>
          <a:bodyPr/>
          <a:lstStyle/>
          <a:p>
            <a:fld id="{6134B7BE-F826-448B-9F42-48FC194AAB6E}" type="datetimeFigureOut">
              <a:rPr lang="en-PH" smtClean="0"/>
              <a:t>21/04/2024</a:t>
            </a:fld>
            <a:endParaRPr lang="en-PH"/>
          </a:p>
        </p:txBody>
      </p:sp>
      <p:sp>
        <p:nvSpPr>
          <p:cNvPr id="6" name="Footer Placeholder 5">
            <a:extLst>
              <a:ext uri="{FF2B5EF4-FFF2-40B4-BE49-F238E27FC236}">
                <a16:creationId xmlns:a16="http://schemas.microsoft.com/office/drawing/2014/main" id="{1056068B-1E4C-B409-009B-74D1C4BBF929}"/>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CDC99B8-FE6E-D6D8-24D2-9C664BACD88C}"/>
              </a:ext>
            </a:extLst>
          </p:cNvPr>
          <p:cNvSpPr>
            <a:spLocks noGrp="1"/>
          </p:cNvSpPr>
          <p:nvPr>
            <p:ph type="sldNum" sz="quarter" idx="12"/>
          </p:nvPr>
        </p:nvSpPr>
        <p:spPr/>
        <p:txBody>
          <a:bodyPr/>
          <a:lstStyle/>
          <a:p>
            <a:fld id="{9C664CB7-3FD8-4C15-93E2-013C286D321D}" type="slidenum">
              <a:rPr lang="en-PH" smtClean="0"/>
              <a:t>‹#›</a:t>
            </a:fld>
            <a:endParaRPr lang="en-PH"/>
          </a:p>
        </p:txBody>
      </p:sp>
    </p:spTree>
    <p:extLst>
      <p:ext uri="{BB962C8B-B14F-4D97-AF65-F5344CB8AC3E}">
        <p14:creationId xmlns:p14="http://schemas.microsoft.com/office/powerpoint/2010/main" val="3533854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790D06-E908-4D30-082B-DD6A9D309A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61825968-A656-2FD1-437C-D928F996D5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988A6948-CD0E-D48C-B070-FA2907AB55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134B7BE-F826-448B-9F42-48FC194AAB6E}" type="datetimeFigureOut">
              <a:rPr lang="en-PH" smtClean="0"/>
              <a:t>21/04/2024</a:t>
            </a:fld>
            <a:endParaRPr lang="en-PH"/>
          </a:p>
        </p:txBody>
      </p:sp>
      <p:sp>
        <p:nvSpPr>
          <p:cNvPr id="5" name="Footer Placeholder 4">
            <a:extLst>
              <a:ext uri="{FF2B5EF4-FFF2-40B4-BE49-F238E27FC236}">
                <a16:creationId xmlns:a16="http://schemas.microsoft.com/office/drawing/2014/main" id="{4E8143FA-7694-2458-D07A-B8BB20502F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PH"/>
          </a:p>
        </p:txBody>
      </p:sp>
      <p:sp>
        <p:nvSpPr>
          <p:cNvPr id="6" name="Slide Number Placeholder 5">
            <a:extLst>
              <a:ext uri="{FF2B5EF4-FFF2-40B4-BE49-F238E27FC236}">
                <a16:creationId xmlns:a16="http://schemas.microsoft.com/office/drawing/2014/main" id="{CAB44245-8961-F8A0-10C5-A2FA9A4CC2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C664CB7-3FD8-4C15-93E2-013C286D321D}" type="slidenum">
              <a:rPr lang="en-PH" smtClean="0"/>
              <a:t>‹#›</a:t>
            </a:fld>
            <a:endParaRPr lang="en-PH"/>
          </a:p>
        </p:txBody>
      </p:sp>
    </p:spTree>
    <p:extLst>
      <p:ext uri="{BB962C8B-B14F-4D97-AF65-F5344CB8AC3E}">
        <p14:creationId xmlns:p14="http://schemas.microsoft.com/office/powerpoint/2010/main" val="1956539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C2B3E4-4530-C8A0-C347-AC8448462E4B}"/>
              </a:ext>
            </a:extLst>
          </p:cNvPr>
          <p:cNvSpPr>
            <a:spLocks noGrp="1"/>
          </p:cNvSpPr>
          <p:nvPr>
            <p:ph type="ctrTitle"/>
          </p:nvPr>
        </p:nvSpPr>
        <p:spPr>
          <a:xfrm>
            <a:off x="5297762" y="640080"/>
            <a:ext cx="6251110" cy="3566160"/>
          </a:xfrm>
        </p:spPr>
        <p:txBody>
          <a:bodyPr anchor="b">
            <a:normAutofit/>
          </a:bodyPr>
          <a:lstStyle/>
          <a:p>
            <a:pPr algn="l"/>
            <a:r>
              <a:rPr lang="en-PH" sz="5400" b="1" dirty="0">
                <a:latin typeface="Poppins" panose="00000500000000000000" pitchFamily="2" charset="0"/>
                <a:cs typeface="Poppins" panose="00000500000000000000" pitchFamily="2" charset="0"/>
              </a:rPr>
              <a:t>Bonifacio, Jacinto, Palma</a:t>
            </a:r>
            <a:endParaRPr lang="en-PH" sz="5400" b="1">
              <a:latin typeface="Poppins" panose="00000500000000000000" pitchFamily="2" charset="0"/>
              <a:cs typeface="Poppins" panose="00000500000000000000" pitchFamily="2" charset="0"/>
            </a:endParaRPr>
          </a:p>
        </p:txBody>
      </p:sp>
      <p:sp>
        <p:nvSpPr>
          <p:cNvPr id="3" name="Subtitle 2">
            <a:extLst>
              <a:ext uri="{FF2B5EF4-FFF2-40B4-BE49-F238E27FC236}">
                <a16:creationId xmlns:a16="http://schemas.microsoft.com/office/drawing/2014/main" id="{BB0D157A-3795-2854-FF85-37CADDCF251E}"/>
              </a:ext>
            </a:extLst>
          </p:cNvPr>
          <p:cNvSpPr>
            <a:spLocks noGrp="1"/>
          </p:cNvSpPr>
          <p:nvPr>
            <p:ph type="subTitle" idx="1"/>
          </p:nvPr>
        </p:nvSpPr>
        <p:spPr>
          <a:xfrm>
            <a:off x="5297760" y="4636008"/>
            <a:ext cx="6251111" cy="1572768"/>
          </a:xfrm>
        </p:spPr>
        <p:txBody>
          <a:bodyPr>
            <a:normAutofit/>
          </a:bodyPr>
          <a:lstStyle/>
          <a:p>
            <a:pPr algn="l"/>
            <a:r>
              <a:rPr lang="en-PH" dirty="0">
                <a:latin typeface="Poppins" panose="00000500000000000000" pitchFamily="2" charset="0"/>
                <a:cs typeface="Poppins" panose="00000500000000000000" pitchFamily="2" charset="0"/>
              </a:rPr>
              <a:t>Group 6</a:t>
            </a:r>
            <a:endParaRPr lang="en-PH">
              <a:latin typeface="Poppins" panose="00000500000000000000" pitchFamily="2" charset="0"/>
              <a:cs typeface="Poppins" panose="00000500000000000000" pitchFamily="2" charset="0"/>
            </a:endParaRPr>
          </a:p>
        </p:txBody>
      </p:sp>
      <p:pic>
        <p:nvPicPr>
          <p:cNvPr id="5" name="Picture 4" descr="Hojas de palmera">
            <a:extLst>
              <a:ext uri="{FF2B5EF4-FFF2-40B4-BE49-F238E27FC236}">
                <a16:creationId xmlns:a16="http://schemas.microsoft.com/office/drawing/2014/main" id="{8823636F-5ADD-32A4-1F7F-9F2E0C4F19F7}"/>
              </a:ext>
            </a:extLst>
          </p:cNvPr>
          <p:cNvPicPr>
            <a:picLocks noChangeAspect="1"/>
          </p:cNvPicPr>
          <p:nvPr/>
        </p:nvPicPr>
        <p:blipFill rotWithShape="1">
          <a:blip r:embed="rId2"/>
          <a:srcRect l="18184" r="3648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6221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6"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Kartilya NG Katipunan | PDF">
            <a:extLst>
              <a:ext uri="{FF2B5EF4-FFF2-40B4-BE49-F238E27FC236}">
                <a16:creationId xmlns:a16="http://schemas.microsoft.com/office/drawing/2014/main" id="{8C664D7B-F259-4A35-BBF7-547AB5DADF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930"/>
          <a:stretch/>
        </p:blipFill>
        <p:spPr bwMode="auto">
          <a:xfrm>
            <a:off x="-1" y="-2"/>
            <a:ext cx="5410198" cy="6858002"/>
          </a:xfrm>
          <a:prstGeom prst="rect">
            <a:avLst/>
          </a:prstGeom>
          <a:noFill/>
          <a:extLst>
            <a:ext uri="{909E8E84-426E-40DD-AFC4-6F175D3DCCD1}">
              <a14:hiddenFill xmlns:a14="http://schemas.microsoft.com/office/drawing/2010/main">
                <a:solidFill>
                  <a:srgbClr val="FFFFFF"/>
                </a:solidFill>
              </a14:hiddenFill>
            </a:ext>
          </a:extLst>
        </p:spPr>
      </p:pic>
      <p:sp useBgFill="1">
        <p:nvSpPr>
          <p:cNvPr id="3088" name="Rectangle 3087">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D89B8E-21FC-4BE8-CDFD-A90AC0BD95CB}"/>
              </a:ext>
            </a:extLst>
          </p:cNvPr>
          <p:cNvSpPr>
            <a:spLocks noGrp="1"/>
          </p:cNvSpPr>
          <p:nvPr>
            <p:ph type="title"/>
          </p:nvPr>
        </p:nvSpPr>
        <p:spPr>
          <a:xfrm>
            <a:off x="6115317" y="405685"/>
            <a:ext cx="5464968" cy="1559301"/>
          </a:xfrm>
        </p:spPr>
        <p:txBody>
          <a:bodyPr>
            <a:normAutofit/>
          </a:bodyPr>
          <a:lstStyle/>
          <a:p>
            <a:r>
              <a:rPr lang="en-PH" sz="4000" b="1">
                <a:latin typeface="Poppins" panose="00000500000000000000" pitchFamily="2" charset="0"/>
                <a:cs typeface="Poppins" panose="00000500000000000000" pitchFamily="2" charset="0"/>
              </a:rPr>
              <a:t>Kartilya ng Katipunan</a:t>
            </a:r>
          </a:p>
        </p:txBody>
      </p:sp>
      <p:sp>
        <p:nvSpPr>
          <p:cNvPr id="3" name="Content Placeholder 2">
            <a:extLst>
              <a:ext uri="{FF2B5EF4-FFF2-40B4-BE49-F238E27FC236}">
                <a16:creationId xmlns:a16="http://schemas.microsoft.com/office/drawing/2014/main" id="{656C2605-7D95-26CD-EE02-2407ABBFDA01}"/>
              </a:ext>
            </a:extLst>
          </p:cNvPr>
          <p:cNvSpPr>
            <a:spLocks noGrp="1"/>
          </p:cNvSpPr>
          <p:nvPr>
            <p:ph idx="1"/>
          </p:nvPr>
        </p:nvSpPr>
        <p:spPr>
          <a:xfrm>
            <a:off x="6115317" y="2743200"/>
            <a:ext cx="5247340" cy="3496878"/>
          </a:xfrm>
        </p:spPr>
        <p:txBody>
          <a:bodyPr anchor="ctr">
            <a:normAutofit fontScale="77500" lnSpcReduction="20000"/>
          </a:bodyPr>
          <a:lstStyle/>
          <a:p>
            <a:pPr>
              <a:lnSpc>
                <a:spcPct val="150000"/>
              </a:lnSpc>
            </a:pPr>
            <a:r>
              <a:rPr lang="en-US" sz="2400" dirty="0">
                <a:effectLst/>
                <a:latin typeface="Poppins" panose="00000500000000000000" pitchFamily="2" charset="0"/>
                <a:ea typeface="Times New Roman" panose="02020603050405020304" pitchFamily="18" charset="0"/>
                <a:cs typeface="Poppins" panose="00000500000000000000" pitchFamily="2" charset="0"/>
              </a:rPr>
              <a:t>Isang </a:t>
            </a:r>
            <a:r>
              <a:rPr lang="en-US" sz="2400" dirty="0" err="1">
                <a:effectLst/>
                <a:latin typeface="Poppins" panose="00000500000000000000" pitchFamily="2" charset="0"/>
                <a:ea typeface="Times New Roman" panose="02020603050405020304" pitchFamily="18" charset="0"/>
                <a:cs typeface="Poppins" panose="00000500000000000000" pitchFamily="2" charset="0"/>
              </a:rPr>
              <a:t>gabay</a:t>
            </a:r>
            <a:r>
              <a:rPr lang="en-US" sz="2400" dirty="0">
                <a:effectLst/>
                <a:latin typeface="Poppins" panose="00000500000000000000" pitchFamily="2" charset="0"/>
                <a:ea typeface="Times New Roman" panose="02020603050405020304" pitchFamily="18" charset="0"/>
                <a:cs typeface="Poppins" panose="00000500000000000000" pitchFamily="2" charset="0"/>
              </a:rPr>
              <a:t> o manifesto </a:t>
            </a:r>
            <a:r>
              <a:rPr lang="en-US" sz="2400" dirty="0" err="1">
                <a:effectLst/>
                <a:latin typeface="Poppins" panose="00000500000000000000" pitchFamily="2" charset="0"/>
                <a:ea typeface="Times New Roman" panose="02020603050405020304" pitchFamily="18" charset="0"/>
                <a:cs typeface="Poppins" panose="00000500000000000000" pitchFamily="2" charset="0"/>
              </a:rPr>
              <a:t>na</a:t>
            </a:r>
            <a:r>
              <a:rPr lang="en-US" sz="2400" dirty="0">
                <a:effectLst/>
                <a:latin typeface="Poppins" panose="00000500000000000000" pitchFamily="2" charset="0"/>
                <a:ea typeface="Times New Roman" panose="02020603050405020304" pitchFamily="18" charset="0"/>
                <a:cs typeface="Poppins" panose="00000500000000000000" pitchFamily="2" charset="0"/>
              </a:rPr>
              <a:t> </a:t>
            </a:r>
            <a:r>
              <a:rPr lang="en-US" sz="2400" dirty="0" err="1">
                <a:effectLst/>
                <a:latin typeface="Poppins" panose="00000500000000000000" pitchFamily="2" charset="0"/>
                <a:ea typeface="Times New Roman" panose="02020603050405020304" pitchFamily="18" charset="0"/>
                <a:cs typeface="Poppins" panose="00000500000000000000" pitchFamily="2" charset="0"/>
              </a:rPr>
              <a:t>naglalaman</a:t>
            </a:r>
            <a:r>
              <a:rPr lang="en-US" sz="2400" dirty="0">
                <a:effectLst/>
                <a:latin typeface="Poppins" panose="00000500000000000000" pitchFamily="2" charset="0"/>
                <a:ea typeface="Times New Roman" panose="02020603050405020304" pitchFamily="18" charset="0"/>
                <a:cs typeface="Poppins" panose="00000500000000000000" pitchFamily="2" charset="0"/>
              </a:rPr>
              <a:t> ng </a:t>
            </a:r>
            <a:r>
              <a:rPr lang="en-US" sz="2400" dirty="0" err="1">
                <a:effectLst/>
                <a:latin typeface="Poppins" panose="00000500000000000000" pitchFamily="2" charset="0"/>
                <a:ea typeface="Times New Roman" panose="02020603050405020304" pitchFamily="18" charset="0"/>
                <a:cs typeface="Poppins" panose="00000500000000000000" pitchFamily="2" charset="0"/>
              </a:rPr>
              <a:t>mga</a:t>
            </a:r>
            <a:r>
              <a:rPr lang="en-US" sz="2400" dirty="0">
                <a:effectLst/>
                <a:latin typeface="Poppins" panose="00000500000000000000" pitchFamily="2" charset="0"/>
                <a:ea typeface="Times New Roman" panose="02020603050405020304" pitchFamily="18" charset="0"/>
                <a:cs typeface="Poppins" panose="00000500000000000000" pitchFamily="2" charset="0"/>
              </a:rPr>
              <a:t> </a:t>
            </a:r>
            <a:r>
              <a:rPr lang="en-US" sz="2400" dirty="0" err="1">
                <a:effectLst/>
                <a:latin typeface="Poppins" panose="00000500000000000000" pitchFamily="2" charset="0"/>
                <a:ea typeface="Times New Roman" panose="02020603050405020304" pitchFamily="18" charset="0"/>
                <a:cs typeface="Poppins" panose="00000500000000000000" pitchFamily="2" charset="0"/>
              </a:rPr>
              <a:t>prinsipyo</a:t>
            </a:r>
            <a:r>
              <a:rPr lang="en-US" sz="2400" dirty="0">
                <a:effectLst/>
                <a:latin typeface="Poppins" panose="00000500000000000000" pitchFamily="2" charset="0"/>
                <a:ea typeface="Times New Roman" panose="02020603050405020304" pitchFamily="18" charset="0"/>
                <a:cs typeface="Poppins" panose="00000500000000000000" pitchFamily="2" charset="0"/>
              </a:rPr>
              <a:t> at </a:t>
            </a:r>
            <a:r>
              <a:rPr lang="en-US" sz="2400" dirty="0" err="1">
                <a:effectLst/>
                <a:latin typeface="Poppins" panose="00000500000000000000" pitchFamily="2" charset="0"/>
                <a:ea typeface="Times New Roman" panose="02020603050405020304" pitchFamily="18" charset="0"/>
                <a:cs typeface="Poppins" panose="00000500000000000000" pitchFamily="2" charset="0"/>
              </a:rPr>
              <a:t>adhikain</a:t>
            </a:r>
            <a:r>
              <a:rPr lang="en-US" sz="2400" dirty="0">
                <a:effectLst/>
                <a:latin typeface="Poppins" panose="00000500000000000000" pitchFamily="2" charset="0"/>
                <a:ea typeface="Times New Roman" panose="02020603050405020304" pitchFamily="18" charset="0"/>
                <a:cs typeface="Poppins" panose="00000500000000000000" pitchFamily="2" charset="0"/>
              </a:rPr>
              <a:t> ng Katipunan, ang </a:t>
            </a:r>
            <a:r>
              <a:rPr lang="en-US" sz="2400" dirty="0" err="1">
                <a:effectLst/>
                <a:latin typeface="Poppins" panose="00000500000000000000" pitchFamily="2" charset="0"/>
                <a:ea typeface="Times New Roman" panose="02020603050405020304" pitchFamily="18" charset="0"/>
                <a:cs typeface="Poppins" panose="00000500000000000000" pitchFamily="2" charset="0"/>
              </a:rPr>
              <a:t>rebolusyonaryong</a:t>
            </a:r>
            <a:r>
              <a:rPr lang="en-US" sz="2400" dirty="0">
                <a:effectLst/>
                <a:latin typeface="Poppins" panose="00000500000000000000" pitchFamily="2" charset="0"/>
                <a:ea typeface="Times New Roman" panose="02020603050405020304" pitchFamily="18" charset="0"/>
                <a:cs typeface="Poppins" panose="00000500000000000000" pitchFamily="2" charset="0"/>
              </a:rPr>
              <a:t> </a:t>
            </a:r>
            <a:r>
              <a:rPr lang="en-US" sz="2400" dirty="0" err="1">
                <a:effectLst/>
                <a:latin typeface="Poppins" panose="00000500000000000000" pitchFamily="2" charset="0"/>
                <a:ea typeface="Times New Roman" panose="02020603050405020304" pitchFamily="18" charset="0"/>
                <a:cs typeface="Poppins" panose="00000500000000000000" pitchFamily="2" charset="0"/>
              </a:rPr>
              <a:t>samahan</a:t>
            </a:r>
            <a:r>
              <a:rPr lang="en-US" sz="2400" dirty="0">
                <a:effectLst/>
                <a:latin typeface="Poppins" panose="00000500000000000000" pitchFamily="2" charset="0"/>
                <a:ea typeface="Times New Roman" panose="02020603050405020304" pitchFamily="18" charset="0"/>
                <a:cs typeface="Poppins" panose="00000500000000000000" pitchFamily="2" charset="0"/>
              </a:rPr>
              <a:t> </a:t>
            </a:r>
            <a:r>
              <a:rPr lang="en-US" sz="2400" dirty="0" err="1">
                <a:effectLst/>
                <a:latin typeface="Poppins" panose="00000500000000000000" pitchFamily="2" charset="0"/>
                <a:ea typeface="Times New Roman" panose="02020603050405020304" pitchFamily="18" charset="0"/>
                <a:cs typeface="Poppins" panose="00000500000000000000" pitchFamily="2" charset="0"/>
              </a:rPr>
              <a:t>na</a:t>
            </a:r>
            <a:r>
              <a:rPr lang="en-US" sz="2400" dirty="0">
                <a:effectLst/>
                <a:latin typeface="Poppins" panose="00000500000000000000" pitchFamily="2" charset="0"/>
                <a:ea typeface="Times New Roman" panose="02020603050405020304" pitchFamily="18" charset="0"/>
                <a:cs typeface="Poppins" panose="00000500000000000000" pitchFamily="2" charset="0"/>
              </a:rPr>
              <a:t> </a:t>
            </a:r>
            <a:r>
              <a:rPr lang="en-US" sz="2400" dirty="0" err="1">
                <a:effectLst/>
                <a:latin typeface="Poppins" panose="00000500000000000000" pitchFamily="2" charset="0"/>
                <a:ea typeface="Times New Roman" panose="02020603050405020304" pitchFamily="18" charset="0"/>
                <a:cs typeface="Poppins" panose="00000500000000000000" pitchFamily="2" charset="0"/>
              </a:rPr>
              <a:t>pinamumunuan</a:t>
            </a:r>
            <a:r>
              <a:rPr lang="en-US" sz="2400" dirty="0">
                <a:effectLst/>
                <a:latin typeface="Poppins" panose="00000500000000000000" pitchFamily="2" charset="0"/>
                <a:ea typeface="Times New Roman" panose="02020603050405020304" pitchFamily="18" charset="0"/>
                <a:cs typeface="Poppins" panose="00000500000000000000" pitchFamily="2" charset="0"/>
              </a:rPr>
              <a:t> </a:t>
            </a:r>
            <a:r>
              <a:rPr lang="en-US" sz="2400" dirty="0" err="1">
                <a:effectLst/>
                <a:latin typeface="Poppins" panose="00000500000000000000" pitchFamily="2" charset="0"/>
                <a:ea typeface="Times New Roman" panose="02020603050405020304" pitchFamily="18" charset="0"/>
                <a:cs typeface="Poppins" panose="00000500000000000000" pitchFamily="2" charset="0"/>
              </a:rPr>
              <a:t>ni</a:t>
            </a:r>
            <a:r>
              <a:rPr lang="en-US" sz="2400" dirty="0">
                <a:effectLst/>
                <a:latin typeface="Poppins" panose="00000500000000000000" pitchFamily="2" charset="0"/>
                <a:ea typeface="Times New Roman" panose="02020603050405020304" pitchFamily="18" charset="0"/>
                <a:cs typeface="Poppins" panose="00000500000000000000" pitchFamily="2" charset="0"/>
              </a:rPr>
              <a:t> Bonifacio. Ito ay </a:t>
            </a:r>
            <a:r>
              <a:rPr lang="en-US" sz="2400" dirty="0" err="1">
                <a:effectLst/>
                <a:latin typeface="Poppins" panose="00000500000000000000" pitchFamily="2" charset="0"/>
                <a:ea typeface="Times New Roman" panose="02020603050405020304" pitchFamily="18" charset="0"/>
                <a:cs typeface="Poppins" panose="00000500000000000000" pitchFamily="2" charset="0"/>
              </a:rPr>
              <a:t>naglalayong</a:t>
            </a:r>
            <a:r>
              <a:rPr lang="en-US" sz="2400" dirty="0">
                <a:effectLst/>
                <a:latin typeface="Poppins" panose="00000500000000000000" pitchFamily="2" charset="0"/>
                <a:ea typeface="Times New Roman" panose="02020603050405020304" pitchFamily="18" charset="0"/>
                <a:cs typeface="Poppins" panose="00000500000000000000" pitchFamily="2" charset="0"/>
              </a:rPr>
              <a:t> </a:t>
            </a:r>
            <a:r>
              <a:rPr lang="en-US" sz="2400" dirty="0" err="1">
                <a:effectLst/>
                <a:latin typeface="Poppins" panose="00000500000000000000" pitchFamily="2" charset="0"/>
                <a:ea typeface="Times New Roman" panose="02020603050405020304" pitchFamily="18" charset="0"/>
                <a:cs typeface="Poppins" panose="00000500000000000000" pitchFamily="2" charset="0"/>
              </a:rPr>
              <a:t>magbigay</a:t>
            </a:r>
            <a:r>
              <a:rPr lang="en-US" sz="2400" dirty="0">
                <a:effectLst/>
                <a:latin typeface="Poppins" panose="00000500000000000000" pitchFamily="2" charset="0"/>
                <a:ea typeface="Times New Roman" panose="02020603050405020304" pitchFamily="18" charset="0"/>
                <a:cs typeface="Poppins" panose="00000500000000000000" pitchFamily="2" charset="0"/>
              </a:rPr>
              <a:t> ng </a:t>
            </a:r>
            <a:r>
              <a:rPr lang="en-US" sz="2400" dirty="0" err="1">
                <a:effectLst/>
                <a:latin typeface="Poppins" panose="00000500000000000000" pitchFamily="2" charset="0"/>
                <a:ea typeface="Times New Roman" panose="02020603050405020304" pitchFamily="18" charset="0"/>
                <a:cs typeface="Poppins" panose="00000500000000000000" pitchFamily="2" charset="0"/>
              </a:rPr>
              <a:t>inspirasyon</a:t>
            </a:r>
            <a:r>
              <a:rPr lang="en-US" sz="2400" dirty="0">
                <a:effectLst/>
                <a:latin typeface="Poppins" panose="00000500000000000000" pitchFamily="2" charset="0"/>
                <a:ea typeface="Times New Roman" panose="02020603050405020304" pitchFamily="18" charset="0"/>
                <a:cs typeface="Poppins" panose="00000500000000000000" pitchFamily="2" charset="0"/>
              </a:rPr>
              <a:t> at </a:t>
            </a:r>
            <a:r>
              <a:rPr lang="en-US" sz="2400" dirty="0" err="1">
                <a:effectLst/>
                <a:latin typeface="Poppins" panose="00000500000000000000" pitchFamily="2" charset="0"/>
                <a:ea typeface="Times New Roman" panose="02020603050405020304" pitchFamily="18" charset="0"/>
                <a:cs typeface="Poppins" panose="00000500000000000000" pitchFamily="2" charset="0"/>
              </a:rPr>
              <a:t>gabay</a:t>
            </a:r>
            <a:r>
              <a:rPr lang="en-US" sz="2400" dirty="0">
                <a:effectLst/>
                <a:latin typeface="Poppins" panose="00000500000000000000" pitchFamily="2" charset="0"/>
                <a:ea typeface="Times New Roman" panose="02020603050405020304" pitchFamily="18" charset="0"/>
                <a:cs typeface="Poppins" panose="00000500000000000000" pitchFamily="2" charset="0"/>
              </a:rPr>
              <a:t> </a:t>
            </a:r>
            <a:r>
              <a:rPr lang="en-US" sz="2400" dirty="0" err="1">
                <a:effectLst/>
                <a:latin typeface="Poppins" panose="00000500000000000000" pitchFamily="2" charset="0"/>
                <a:ea typeface="Times New Roman" panose="02020603050405020304" pitchFamily="18" charset="0"/>
                <a:cs typeface="Poppins" panose="00000500000000000000" pitchFamily="2" charset="0"/>
              </a:rPr>
              <a:t>sa</a:t>
            </a:r>
            <a:r>
              <a:rPr lang="en-US" sz="2400" dirty="0">
                <a:effectLst/>
                <a:latin typeface="Poppins" panose="00000500000000000000" pitchFamily="2" charset="0"/>
                <a:ea typeface="Times New Roman" panose="02020603050405020304" pitchFamily="18" charset="0"/>
                <a:cs typeface="Poppins" panose="00000500000000000000" pitchFamily="2" charset="0"/>
              </a:rPr>
              <a:t> </a:t>
            </a:r>
            <a:r>
              <a:rPr lang="en-US" sz="2400" dirty="0" err="1">
                <a:effectLst/>
                <a:latin typeface="Poppins" panose="00000500000000000000" pitchFamily="2" charset="0"/>
                <a:ea typeface="Times New Roman" panose="02020603050405020304" pitchFamily="18" charset="0"/>
                <a:cs typeface="Poppins" panose="00000500000000000000" pitchFamily="2" charset="0"/>
              </a:rPr>
              <a:t>mga</a:t>
            </a:r>
            <a:r>
              <a:rPr lang="en-US" sz="2400" dirty="0">
                <a:effectLst/>
                <a:latin typeface="Poppins" panose="00000500000000000000" pitchFamily="2" charset="0"/>
                <a:ea typeface="Times New Roman" panose="02020603050405020304" pitchFamily="18" charset="0"/>
                <a:cs typeface="Poppins" panose="00000500000000000000" pitchFamily="2" charset="0"/>
              </a:rPr>
              <a:t> </a:t>
            </a:r>
            <a:r>
              <a:rPr lang="en-US" sz="2400" dirty="0" err="1">
                <a:effectLst/>
                <a:latin typeface="Poppins" panose="00000500000000000000" pitchFamily="2" charset="0"/>
                <a:ea typeface="Times New Roman" panose="02020603050405020304" pitchFamily="18" charset="0"/>
                <a:cs typeface="Poppins" panose="00000500000000000000" pitchFamily="2" charset="0"/>
              </a:rPr>
              <a:t>miyembro</a:t>
            </a:r>
            <a:r>
              <a:rPr lang="en-US" sz="2400" dirty="0">
                <a:effectLst/>
                <a:latin typeface="Poppins" panose="00000500000000000000" pitchFamily="2" charset="0"/>
                <a:ea typeface="Times New Roman" panose="02020603050405020304" pitchFamily="18" charset="0"/>
                <a:cs typeface="Poppins" panose="00000500000000000000" pitchFamily="2" charset="0"/>
              </a:rPr>
              <a:t> ng Katipunan </a:t>
            </a:r>
            <a:r>
              <a:rPr lang="en-US" sz="2400" dirty="0" err="1">
                <a:effectLst/>
                <a:latin typeface="Poppins" panose="00000500000000000000" pitchFamily="2" charset="0"/>
                <a:ea typeface="Times New Roman" panose="02020603050405020304" pitchFamily="18" charset="0"/>
                <a:cs typeface="Poppins" panose="00000500000000000000" pitchFamily="2" charset="0"/>
              </a:rPr>
              <a:t>sa</a:t>
            </a:r>
            <a:r>
              <a:rPr lang="en-US" sz="2400" dirty="0">
                <a:effectLst/>
                <a:latin typeface="Poppins" panose="00000500000000000000" pitchFamily="2" charset="0"/>
                <a:ea typeface="Times New Roman" panose="02020603050405020304" pitchFamily="18" charset="0"/>
                <a:cs typeface="Poppins" panose="00000500000000000000" pitchFamily="2" charset="0"/>
              </a:rPr>
              <a:t> </a:t>
            </a:r>
            <a:r>
              <a:rPr lang="en-US" sz="2400" dirty="0" err="1">
                <a:effectLst/>
                <a:latin typeface="Poppins" panose="00000500000000000000" pitchFamily="2" charset="0"/>
                <a:ea typeface="Times New Roman" panose="02020603050405020304" pitchFamily="18" charset="0"/>
                <a:cs typeface="Poppins" panose="00000500000000000000" pitchFamily="2" charset="0"/>
              </a:rPr>
              <a:t>kanilang</a:t>
            </a:r>
            <a:r>
              <a:rPr lang="en-US" sz="2400" dirty="0">
                <a:effectLst/>
                <a:latin typeface="Poppins" panose="00000500000000000000" pitchFamily="2" charset="0"/>
                <a:ea typeface="Times New Roman" panose="02020603050405020304" pitchFamily="18" charset="0"/>
                <a:cs typeface="Poppins" panose="00000500000000000000" pitchFamily="2" charset="0"/>
              </a:rPr>
              <a:t> </a:t>
            </a:r>
            <a:r>
              <a:rPr lang="en-US" sz="2400" dirty="0" err="1">
                <a:effectLst/>
                <a:latin typeface="Poppins" panose="00000500000000000000" pitchFamily="2" charset="0"/>
                <a:ea typeface="Times New Roman" panose="02020603050405020304" pitchFamily="18" charset="0"/>
                <a:cs typeface="Poppins" panose="00000500000000000000" pitchFamily="2" charset="0"/>
              </a:rPr>
              <a:t>pakikibaka</a:t>
            </a:r>
            <a:r>
              <a:rPr lang="en-US" sz="2400" dirty="0">
                <a:effectLst/>
                <a:latin typeface="Poppins" panose="00000500000000000000" pitchFamily="2" charset="0"/>
                <a:ea typeface="Times New Roman" panose="02020603050405020304" pitchFamily="18" charset="0"/>
                <a:cs typeface="Poppins" panose="00000500000000000000" pitchFamily="2" charset="0"/>
              </a:rPr>
              <a:t>.</a:t>
            </a:r>
            <a:endParaRPr lang="en-PH" sz="24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477345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D89B8E-21FC-4BE8-CDFD-A90AC0BD95CB}"/>
              </a:ext>
            </a:extLst>
          </p:cNvPr>
          <p:cNvSpPr>
            <a:spLocks noGrp="1"/>
          </p:cNvSpPr>
          <p:nvPr>
            <p:ph type="title"/>
          </p:nvPr>
        </p:nvSpPr>
        <p:spPr>
          <a:xfrm>
            <a:off x="761800" y="762001"/>
            <a:ext cx="5334197" cy="1708242"/>
          </a:xfrm>
        </p:spPr>
        <p:txBody>
          <a:bodyPr anchor="ctr">
            <a:normAutofit/>
          </a:bodyPr>
          <a:lstStyle/>
          <a:p>
            <a:r>
              <a:rPr lang="en-PH" sz="4000" b="1">
                <a:latin typeface="Poppins" panose="00000500000000000000" pitchFamily="2" charset="0"/>
                <a:cs typeface="Poppins" panose="00000500000000000000" pitchFamily="2" charset="0"/>
              </a:rPr>
              <a:t>Ang Dapat Mabatid ng mga Tagalog</a:t>
            </a:r>
          </a:p>
        </p:txBody>
      </p:sp>
      <p:sp>
        <p:nvSpPr>
          <p:cNvPr id="3" name="Content Placeholder 2">
            <a:extLst>
              <a:ext uri="{FF2B5EF4-FFF2-40B4-BE49-F238E27FC236}">
                <a16:creationId xmlns:a16="http://schemas.microsoft.com/office/drawing/2014/main" id="{656C2605-7D95-26CD-EE02-2407ABBFDA01}"/>
              </a:ext>
            </a:extLst>
          </p:cNvPr>
          <p:cNvSpPr>
            <a:spLocks noGrp="1"/>
          </p:cNvSpPr>
          <p:nvPr>
            <p:ph idx="1"/>
          </p:nvPr>
        </p:nvSpPr>
        <p:spPr>
          <a:xfrm>
            <a:off x="761800" y="2470244"/>
            <a:ext cx="5334197" cy="3769835"/>
          </a:xfrm>
        </p:spPr>
        <p:txBody>
          <a:bodyPr anchor="ctr">
            <a:normAutofit/>
          </a:bodyPr>
          <a:lstStyle/>
          <a:p>
            <a:pPr algn="just">
              <a:lnSpc>
                <a:spcPct val="150000"/>
              </a:lnSpc>
            </a:pPr>
            <a:r>
              <a:rPr lang="en-US" dirty="0">
                <a:effectLst/>
                <a:latin typeface="Poppins" panose="00000500000000000000" pitchFamily="2" charset="0"/>
                <a:ea typeface="Times New Roman" panose="02020603050405020304" pitchFamily="18" charset="0"/>
                <a:cs typeface="Poppins" panose="00000500000000000000" pitchFamily="2" charset="0"/>
              </a:rPr>
              <a:t>Isang sulat </a:t>
            </a:r>
            <a:r>
              <a:rPr lang="en-US" dirty="0" err="1">
                <a:effectLst/>
                <a:latin typeface="Poppins" panose="00000500000000000000" pitchFamily="2" charset="0"/>
                <a:ea typeface="Times New Roman" panose="02020603050405020304" pitchFamily="18" charset="0"/>
                <a:cs typeface="Poppins" panose="00000500000000000000" pitchFamily="2" charset="0"/>
              </a:rPr>
              <a:t>na</a:t>
            </a:r>
            <a:r>
              <a:rPr lang="en-US" dirty="0">
                <a:effectLst/>
                <a:latin typeface="Poppins" panose="00000500000000000000" pitchFamily="2" charset="0"/>
                <a:ea typeface="Times New Roman" panose="02020603050405020304" pitchFamily="18" charset="0"/>
                <a:cs typeface="Poppins" panose="00000500000000000000" pitchFamily="2" charset="0"/>
              </a:rPr>
              <a:t> </a:t>
            </a:r>
            <a:r>
              <a:rPr lang="en-US" dirty="0" err="1">
                <a:effectLst/>
                <a:latin typeface="Poppins" panose="00000500000000000000" pitchFamily="2" charset="0"/>
                <a:ea typeface="Times New Roman" panose="02020603050405020304" pitchFamily="18" charset="0"/>
                <a:cs typeface="Poppins" panose="00000500000000000000" pitchFamily="2" charset="0"/>
              </a:rPr>
              <a:t>naglalaman</a:t>
            </a:r>
            <a:r>
              <a:rPr lang="en-US" dirty="0">
                <a:effectLst/>
                <a:latin typeface="Poppins" panose="00000500000000000000" pitchFamily="2" charset="0"/>
                <a:ea typeface="Times New Roman" panose="02020603050405020304" pitchFamily="18" charset="0"/>
                <a:cs typeface="Poppins" panose="00000500000000000000" pitchFamily="2" charset="0"/>
              </a:rPr>
              <a:t> ng </a:t>
            </a:r>
            <a:r>
              <a:rPr lang="en-US" dirty="0" err="1">
                <a:effectLst/>
                <a:latin typeface="Poppins" panose="00000500000000000000" pitchFamily="2" charset="0"/>
                <a:ea typeface="Times New Roman" panose="02020603050405020304" pitchFamily="18" charset="0"/>
                <a:cs typeface="Poppins" panose="00000500000000000000" pitchFamily="2" charset="0"/>
              </a:rPr>
              <a:t>mga</a:t>
            </a:r>
            <a:r>
              <a:rPr lang="en-US" dirty="0">
                <a:effectLst/>
                <a:latin typeface="Poppins" panose="00000500000000000000" pitchFamily="2" charset="0"/>
                <a:ea typeface="Times New Roman" panose="02020603050405020304" pitchFamily="18" charset="0"/>
                <a:cs typeface="Poppins" panose="00000500000000000000" pitchFamily="2" charset="0"/>
              </a:rPr>
              <a:t> </a:t>
            </a:r>
            <a:r>
              <a:rPr lang="en-US" dirty="0" err="1">
                <a:effectLst/>
                <a:latin typeface="Poppins" panose="00000500000000000000" pitchFamily="2" charset="0"/>
                <a:ea typeface="Times New Roman" panose="02020603050405020304" pitchFamily="18" charset="0"/>
                <a:cs typeface="Poppins" panose="00000500000000000000" pitchFamily="2" charset="0"/>
              </a:rPr>
              <a:t>dahilan</a:t>
            </a:r>
            <a:r>
              <a:rPr lang="en-US" dirty="0">
                <a:effectLst/>
                <a:latin typeface="Poppins" panose="00000500000000000000" pitchFamily="2" charset="0"/>
                <a:ea typeface="Times New Roman" panose="02020603050405020304" pitchFamily="18" charset="0"/>
                <a:cs typeface="Poppins" panose="00000500000000000000" pitchFamily="2" charset="0"/>
              </a:rPr>
              <a:t> kung </a:t>
            </a:r>
            <a:r>
              <a:rPr lang="en-US" dirty="0" err="1">
                <a:effectLst/>
                <a:latin typeface="Poppins" panose="00000500000000000000" pitchFamily="2" charset="0"/>
                <a:ea typeface="Times New Roman" panose="02020603050405020304" pitchFamily="18" charset="0"/>
                <a:cs typeface="Poppins" panose="00000500000000000000" pitchFamily="2" charset="0"/>
              </a:rPr>
              <a:t>bakit</a:t>
            </a:r>
            <a:r>
              <a:rPr lang="en-US" dirty="0">
                <a:effectLst/>
                <a:latin typeface="Poppins" panose="00000500000000000000" pitchFamily="2" charset="0"/>
                <a:ea typeface="Times New Roman" panose="02020603050405020304" pitchFamily="18" charset="0"/>
                <a:cs typeface="Poppins" panose="00000500000000000000" pitchFamily="2" charset="0"/>
              </a:rPr>
              <a:t> </a:t>
            </a:r>
            <a:r>
              <a:rPr lang="en-US" dirty="0" err="1">
                <a:effectLst/>
                <a:latin typeface="Poppins" panose="00000500000000000000" pitchFamily="2" charset="0"/>
                <a:ea typeface="Times New Roman" panose="02020603050405020304" pitchFamily="18" charset="0"/>
                <a:cs typeface="Poppins" panose="00000500000000000000" pitchFamily="2" charset="0"/>
              </a:rPr>
              <a:t>kinakailangang</a:t>
            </a:r>
            <a:r>
              <a:rPr lang="en-US" dirty="0">
                <a:effectLst/>
                <a:latin typeface="Poppins" panose="00000500000000000000" pitchFamily="2" charset="0"/>
                <a:ea typeface="Times New Roman" panose="02020603050405020304" pitchFamily="18" charset="0"/>
                <a:cs typeface="Poppins" panose="00000500000000000000" pitchFamily="2" charset="0"/>
              </a:rPr>
              <a:t> mag-</a:t>
            </a:r>
            <a:r>
              <a:rPr lang="en-US" dirty="0" err="1">
                <a:effectLst/>
                <a:latin typeface="Poppins" panose="00000500000000000000" pitchFamily="2" charset="0"/>
                <a:ea typeface="Times New Roman" panose="02020603050405020304" pitchFamily="18" charset="0"/>
                <a:cs typeface="Poppins" panose="00000500000000000000" pitchFamily="2" charset="0"/>
              </a:rPr>
              <a:t>alsa</a:t>
            </a:r>
            <a:r>
              <a:rPr lang="en-US" dirty="0">
                <a:effectLst/>
                <a:latin typeface="Poppins" panose="00000500000000000000" pitchFamily="2" charset="0"/>
                <a:ea typeface="Times New Roman" panose="02020603050405020304" pitchFamily="18" charset="0"/>
                <a:cs typeface="Poppins" panose="00000500000000000000" pitchFamily="2" charset="0"/>
              </a:rPr>
              <a:t> ang </a:t>
            </a:r>
            <a:r>
              <a:rPr lang="en-US" dirty="0" err="1">
                <a:effectLst/>
                <a:latin typeface="Poppins" panose="00000500000000000000" pitchFamily="2" charset="0"/>
                <a:ea typeface="Times New Roman" panose="02020603050405020304" pitchFamily="18" charset="0"/>
                <a:cs typeface="Poppins" panose="00000500000000000000" pitchFamily="2" charset="0"/>
              </a:rPr>
              <a:t>mga</a:t>
            </a:r>
            <a:r>
              <a:rPr lang="en-US" dirty="0">
                <a:effectLst/>
                <a:latin typeface="Poppins" panose="00000500000000000000" pitchFamily="2" charset="0"/>
                <a:ea typeface="Times New Roman" panose="02020603050405020304" pitchFamily="18" charset="0"/>
                <a:cs typeface="Poppins" panose="00000500000000000000" pitchFamily="2" charset="0"/>
              </a:rPr>
              <a:t> Pilipino </a:t>
            </a:r>
            <a:r>
              <a:rPr lang="en-US" dirty="0" err="1">
                <a:effectLst/>
                <a:latin typeface="Poppins" panose="00000500000000000000" pitchFamily="2" charset="0"/>
                <a:ea typeface="Times New Roman" panose="02020603050405020304" pitchFamily="18" charset="0"/>
                <a:cs typeface="Poppins" panose="00000500000000000000" pitchFamily="2" charset="0"/>
              </a:rPr>
              <a:t>laban</a:t>
            </a:r>
            <a:r>
              <a:rPr lang="en-US" dirty="0">
                <a:effectLst/>
                <a:latin typeface="Poppins" panose="00000500000000000000" pitchFamily="2" charset="0"/>
                <a:ea typeface="Times New Roman" panose="02020603050405020304" pitchFamily="18" charset="0"/>
                <a:cs typeface="Poppins" panose="00000500000000000000" pitchFamily="2" charset="0"/>
              </a:rPr>
              <a:t> </a:t>
            </a:r>
            <a:r>
              <a:rPr lang="en-US" dirty="0" err="1">
                <a:effectLst/>
                <a:latin typeface="Poppins" panose="00000500000000000000" pitchFamily="2" charset="0"/>
                <a:ea typeface="Times New Roman" panose="02020603050405020304" pitchFamily="18" charset="0"/>
                <a:cs typeface="Poppins" panose="00000500000000000000" pitchFamily="2" charset="0"/>
              </a:rPr>
              <a:t>sa</a:t>
            </a:r>
            <a:r>
              <a:rPr lang="en-US" dirty="0">
                <a:effectLst/>
                <a:latin typeface="Poppins" panose="00000500000000000000" pitchFamily="2" charset="0"/>
                <a:ea typeface="Times New Roman" panose="02020603050405020304" pitchFamily="18" charset="0"/>
                <a:cs typeface="Poppins" panose="00000500000000000000" pitchFamily="2" charset="0"/>
              </a:rPr>
              <a:t> </a:t>
            </a:r>
            <a:r>
              <a:rPr lang="en-US" dirty="0" err="1">
                <a:effectLst/>
                <a:latin typeface="Poppins" panose="00000500000000000000" pitchFamily="2" charset="0"/>
                <a:ea typeface="Times New Roman" panose="02020603050405020304" pitchFamily="18" charset="0"/>
                <a:cs typeface="Poppins" panose="00000500000000000000" pitchFamily="2" charset="0"/>
              </a:rPr>
              <a:t>mga</a:t>
            </a:r>
            <a:r>
              <a:rPr lang="en-US" dirty="0">
                <a:effectLst/>
                <a:latin typeface="Poppins" panose="00000500000000000000" pitchFamily="2" charset="0"/>
                <a:ea typeface="Times New Roman" panose="02020603050405020304" pitchFamily="18" charset="0"/>
                <a:cs typeface="Poppins" panose="00000500000000000000" pitchFamily="2" charset="0"/>
              </a:rPr>
              <a:t> Espanyol.</a:t>
            </a:r>
            <a:endParaRPr lang="en-PH" dirty="0">
              <a:latin typeface="Poppins" panose="00000500000000000000" pitchFamily="2" charset="0"/>
              <a:cs typeface="Poppins" panose="00000500000000000000" pitchFamily="2" charset="0"/>
            </a:endParaRPr>
          </a:p>
        </p:txBody>
      </p:sp>
      <p:pic>
        <p:nvPicPr>
          <p:cNvPr id="4098" name="Picture 2" descr="Ang dapat mabatid ng mga tagalog ni ab | PDF">
            <a:extLst>
              <a:ext uri="{FF2B5EF4-FFF2-40B4-BE49-F238E27FC236}">
                <a16:creationId xmlns:a16="http://schemas.microsoft.com/office/drawing/2014/main" id="{8F12104B-3505-E324-7248-5DD532B00A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75" r="2" b="1749"/>
          <a:stretch/>
        </p:blipFill>
        <p:spPr bwMode="auto">
          <a:xfrm>
            <a:off x="6857797" y="-10886"/>
            <a:ext cx="5334204" cy="6868886"/>
          </a:xfrm>
          <a:prstGeom prst="rect">
            <a:avLst/>
          </a:prstGeom>
          <a:noFill/>
          <a:effectLst>
            <a:outerShdw blurRad="127000" dist="50800" dir="10800000" sx="99000" sy="99000" algn="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967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4"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4" name="Picture 4" descr="No photo description available.">
            <a:extLst>
              <a:ext uri="{FF2B5EF4-FFF2-40B4-BE49-F238E27FC236}">
                <a16:creationId xmlns:a16="http://schemas.microsoft.com/office/drawing/2014/main" id="{3099598C-BC5C-4483-ECB0-40794995B2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375" r="-2" b="5941"/>
          <a:stretch/>
        </p:blipFill>
        <p:spPr bwMode="auto">
          <a:xfrm>
            <a:off x="-1" y="-2"/>
            <a:ext cx="5410198" cy="6858002"/>
          </a:xfrm>
          <a:prstGeom prst="rect">
            <a:avLst/>
          </a:prstGeom>
          <a:noFill/>
          <a:extLst>
            <a:ext uri="{909E8E84-426E-40DD-AFC4-6F175D3DCCD1}">
              <a14:hiddenFill xmlns:a14="http://schemas.microsoft.com/office/drawing/2010/main">
                <a:solidFill>
                  <a:srgbClr val="FFFFFF"/>
                </a:solidFill>
              </a14:hiddenFill>
            </a:ext>
          </a:extLst>
        </p:spPr>
      </p:pic>
      <p:sp useBgFill="1">
        <p:nvSpPr>
          <p:cNvPr id="5136" name="Rectangle 5135">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D89B8E-21FC-4BE8-CDFD-A90AC0BD95CB}"/>
              </a:ext>
            </a:extLst>
          </p:cNvPr>
          <p:cNvSpPr>
            <a:spLocks noGrp="1"/>
          </p:cNvSpPr>
          <p:nvPr>
            <p:ph type="title"/>
          </p:nvPr>
        </p:nvSpPr>
        <p:spPr>
          <a:xfrm>
            <a:off x="6115317" y="405685"/>
            <a:ext cx="5464968" cy="1559301"/>
          </a:xfrm>
        </p:spPr>
        <p:txBody>
          <a:bodyPr>
            <a:normAutofit/>
          </a:bodyPr>
          <a:lstStyle/>
          <a:p>
            <a:r>
              <a:rPr lang="en-PH" sz="4000" b="1">
                <a:latin typeface="Poppins" panose="00000500000000000000" pitchFamily="2" charset="0"/>
                <a:cs typeface="Poppins" panose="00000500000000000000" pitchFamily="2" charset="0"/>
              </a:rPr>
              <a:t>Pag-Ibig sa Tinubuang Lupa</a:t>
            </a:r>
          </a:p>
        </p:txBody>
      </p:sp>
      <p:sp>
        <p:nvSpPr>
          <p:cNvPr id="3" name="Content Placeholder 2">
            <a:extLst>
              <a:ext uri="{FF2B5EF4-FFF2-40B4-BE49-F238E27FC236}">
                <a16:creationId xmlns:a16="http://schemas.microsoft.com/office/drawing/2014/main" id="{656C2605-7D95-26CD-EE02-2407ABBFDA01}"/>
              </a:ext>
            </a:extLst>
          </p:cNvPr>
          <p:cNvSpPr>
            <a:spLocks noGrp="1"/>
          </p:cNvSpPr>
          <p:nvPr>
            <p:ph idx="1"/>
          </p:nvPr>
        </p:nvSpPr>
        <p:spPr>
          <a:xfrm>
            <a:off x="6115317" y="2743200"/>
            <a:ext cx="5247340" cy="3496878"/>
          </a:xfrm>
        </p:spPr>
        <p:txBody>
          <a:bodyPr anchor="ctr">
            <a:normAutofit/>
          </a:bodyPr>
          <a:lstStyle/>
          <a:p>
            <a:pPr>
              <a:lnSpc>
                <a:spcPct val="150000"/>
              </a:lnSpc>
            </a:pPr>
            <a:r>
              <a:rPr lang="en-US" sz="2400" dirty="0">
                <a:effectLst/>
                <a:latin typeface="Poppins" panose="00000500000000000000" pitchFamily="2" charset="0"/>
                <a:ea typeface="Times New Roman" panose="02020603050405020304" pitchFamily="18" charset="0"/>
                <a:cs typeface="Poppins" panose="00000500000000000000" pitchFamily="2" charset="0"/>
              </a:rPr>
              <a:t>Isang </a:t>
            </a:r>
            <a:r>
              <a:rPr lang="en-US" sz="2400" dirty="0" err="1">
                <a:effectLst/>
                <a:latin typeface="Poppins" panose="00000500000000000000" pitchFamily="2" charset="0"/>
                <a:ea typeface="Times New Roman" panose="02020603050405020304" pitchFamily="18" charset="0"/>
                <a:cs typeface="Poppins" panose="00000500000000000000" pitchFamily="2" charset="0"/>
              </a:rPr>
              <a:t>tula</a:t>
            </a:r>
            <a:r>
              <a:rPr lang="en-US" sz="2400" dirty="0">
                <a:effectLst/>
                <a:latin typeface="Poppins" panose="00000500000000000000" pitchFamily="2" charset="0"/>
                <a:ea typeface="Times New Roman" panose="02020603050405020304" pitchFamily="18" charset="0"/>
                <a:cs typeface="Poppins" panose="00000500000000000000" pitchFamily="2" charset="0"/>
              </a:rPr>
              <a:t> </a:t>
            </a:r>
            <a:r>
              <a:rPr lang="en-US" sz="2400" dirty="0" err="1">
                <a:effectLst/>
                <a:latin typeface="Poppins" panose="00000500000000000000" pitchFamily="2" charset="0"/>
                <a:ea typeface="Times New Roman" panose="02020603050405020304" pitchFamily="18" charset="0"/>
                <a:cs typeface="Poppins" panose="00000500000000000000" pitchFamily="2" charset="0"/>
              </a:rPr>
              <a:t>na</a:t>
            </a:r>
            <a:r>
              <a:rPr lang="en-US" sz="2400" dirty="0">
                <a:effectLst/>
                <a:latin typeface="Poppins" panose="00000500000000000000" pitchFamily="2" charset="0"/>
                <a:ea typeface="Times New Roman" panose="02020603050405020304" pitchFamily="18" charset="0"/>
                <a:cs typeface="Poppins" panose="00000500000000000000" pitchFamily="2" charset="0"/>
              </a:rPr>
              <a:t> </a:t>
            </a:r>
            <a:r>
              <a:rPr lang="en-US" sz="2400" dirty="0" err="1">
                <a:effectLst/>
                <a:latin typeface="Poppins" panose="00000500000000000000" pitchFamily="2" charset="0"/>
                <a:ea typeface="Times New Roman" panose="02020603050405020304" pitchFamily="18" charset="0"/>
                <a:cs typeface="Poppins" panose="00000500000000000000" pitchFamily="2" charset="0"/>
              </a:rPr>
              <a:t>nagpapahayag</a:t>
            </a:r>
            <a:r>
              <a:rPr lang="en-US" sz="2400" dirty="0">
                <a:effectLst/>
                <a:latin typeface="Poppins" panose="00000500000000000000" pitchFamily="2" charset="0"/>
                <a:ea typeface="Times New Roman" panose="02020603050405020304" pitchFamily="18" charset="0"/>
                <a:cs typeface="Poppins" panose="00000500000000000000" pitchFamily="2" charset="0"/>
              </a:rPr>
              <a:t> ng </a:t>
            </a:r>
            <a:r>
              <a:rPr lang="en-US" sz="2400" dirty="0" err="1">
                <a:effectLst/>
                <a:latin typeface="Poppins" panose="00000500000000000000" pitchFamily="2" charset="0"/>
                <a:ea typeface="Times New Roman" panose="02020603050405020304" pitchFamily="18" charset="0"/>
                <a:cs typeface="Poppins" panose="00000500000000000000" pitchFamily="2" charset="0"/>
              </a:rPr>
              <a:t>malalim</a:t>
            </a:r>
            <a:r>
              <a:rPr lang="en-US" sz="2400" dirty="0">
                <a:effectLst/>
                <a:latin typeface="Poppins" panose="00000500000000000000" pitchFamily="2" charset="0"/>
                <a:ea typeface="Times New Roman" panose="02020603050405020304" pitchFamily="18" charset="0"/>
                <a:cs typeface="Poppins" panose="00000500000000000000" pitchFamily="2" charset="0"/>
              </a:rPr>
              <a:t> </a:t>
            </a:r>
            <a:r>
              <a:rPr lang="en-US" sz="2400" dirty="0" err="1">
                <a:effectLst/>
                <a:latin typeface="Poppins" panose="00000500000000000000" pitchFamily="2" charset="0"/>
                <a:ea typeface="Times New Roman" panose="02020603050405020304" pitchFamily="18" charset="0"/>
                <a:cs typeface="Poppins" panose="00000500000000000000" pitchFamily="2" charset="0"/>
              </a:rPr>
              <a:t>na</a:t>
            </a:r>
            <a:r>
              <a:rPr lang="en-US" sz="2400" dirty="0">
                <a:effectLst/>
                <a:latin typeface="Poppins" panose="00000500000000000000" pitchFamily="2" charset="0"/>
                <a:ea typeface="Times New Roman" panose="02020603050405020304" pitchFamily="18" charset="0"/>
                <a:cs typeface="Poppins" panose="00000500000000000000" pitchFamily="2" charset="0"/>
              </a:rPr>
              <a:t> </a:t>
            </a:r>
            <a:r>
              <a:rPr lang="en-US" sz="2400" dirty="0" err="1">
                <a:effectLst/>
                <a:latin typeface="Poppins" panose="00000500000000000000" pitchFamily="2" charset="0"/>
                <a:ea typeface="Times New Roman" panose="02020603050405020304" pitchFamily="18" charset="0"/>
                <a:cs typeface="Poppins" panose="00000500000000000000" pitchFamily="2" charset="0"/>
              </a:rPr>
              <a:t>pagmamahal</a:t>
            </a:r>
            <a:r>
              <a:rPr lang="en-US" sz="2400" dirty="0">
                <a:effectLst/>
                <a:latin typeface="Poppins" panose="00000500000000000000" pitchFamily="2" charset="0"/>
                <a:ea typeface="Times New Roman" panose="02020603050405020304" pitchFamily="18" charset="0"/>
                <a:cs typeface="Poppins" panose="00000500000000000000" pitchFamily="2" charset="0"/>
              </a:rPr>
              <a:t> </a:t>
            </a:r>
            <a:r>
              <a:rPr lang="en-US" sz="2400" dirty="0" err="1">
                <a:effectLst/>
                <a:latin typeface="Poppins" panose="00000500000000000000" pitchFamily="2" charset="0"/>
                <a:ea typeface="Times New Roman" panose="02020603050405020304" pitchFamily="18" charset="0"/>
                <a:cs typeface="Poppins" panose="00000500000000000000" pitchFamily="2" charset="0"/>
              </a:rPr>
              <a:t>ni</a:t>
            </a:r>
            <a:r>
              <a:rPr lang="en-US" sz="2400" dirty="0">
                <a:effectLst/>
                <a:latin typeface="Poppins" panose="00000500000000000000" pitchFamily="2" charset="0"/>
                <a:ea typeface="Times New Roman" panose="02020603050405020304" pitchFamily="18" charset="0"/>
                <a:cs typeface="Poppins" panose="00000500000000000000" pitchFamily="2" charset="0"/>
              </a:rPr>
              <a:t> Bonifacio </a:t>
            </a:r>
            <a:r>
              <a:rPr lang="en-US" sz="2400" dirty="0" err="1">
                <a:effectLst/>
                <a:latin typeface="Poppins" panose="00000500000000000000" pitchFamily="2" charset="0"/>
                <a:ea typeface="Times New Roman" panose="02020603050405020304" pitchFamily="18" charset="0"/>
                <a:cs typeface="Poppins" panose="00000500000000000000" pitchFamily="2" charset="0"/>
              </a:rPr>
              <a:t>sa</a:t>
            </a:r>
            <a:r>
              <a:rPr lang="en-US" sz="2400" dirty="0">
                <a:effectLst/>
                <a:latin typeface="Poppins" panose="00000500000000000000" pitchFamily="2" charset="0"/>
                <a:ea typeface="Times New Roman" panose="02020603050405020304" pitchFamily="18" charset="0"/>
                <a:cs typeface="Poppins" panose="00000500000000000000" pitchFamily="2" charset="0"/>
              </a:rPr>
              <a:t> </a:t>
            </a:r>
            <a:r>
              <a:rPr lang="en-US" sz="2400" dirty="0" err="1">
                <a:effectLst/>
                <a:latin typeface="Poppins" panose="00000500000000000000" pitchFamily="2" charset="0"/>
                <a:ea typeface="Times New Roman" panose="02020603050405020304" pitchFamily="18" charset="0"/>
                <a:cs typeface="Poppins" panose="00000500000000000000" pitchFamily="2" charset="0"/>
              </a:rPr>
              <a:t>kanyang</a:t>
            </a:r>
            <a:r>
              <a:rPr lang="en-US" sz="2400" dirty="0">
                <a:effectLst/>
                <a:latin typeface="Poppins" panose="00000500000000000000" pitchFamily="2" charset="0"/>
                <a:ea typeface="Times New Roman" panose="02020603050405020304" pitchFamily="18" charset="0"/>
                <a:cs typeface="Poppins" panose="00000500000000000000" pitchFamily="2" charset="0"/>
              </a:rPr>
              <a:t> bayan at ang </a:t>
            </a:r>
            <a:r>
              <a:rPr lang="en-US" sz="2400" dirty="0" err="1">
                <a:effectLst/>
                <a:latin typeface="Poppins" panose="00000500000000000000" pitchFamily="2" charset="0"/>
                <a:ea typeface="Times New Roman" panose="02020603050405020304" pitchFamily="18" charset="0"/>
                <a:cs typeface="Poppins" panose="00000500000000000000" pitchFamily="2" charset="0"/>
              </a:rPr>
              <a:t>kanyang</a:t>
            </a:r>
            <a:r>
              <a:rPr lang="en-US" sz="2400" dirty="0">
                <a:effectLst/>
                <a:latin typeface="Poppins" panose="00000500000000000000" pitchFamily="2" charset="0"/>
                <a:ea typeface="Times New Roman" panose="02020603050405020304" pitchFamily="18" charset="0"/>
                <a:cs typeface="Poppins" panose="00000500000000000000" pitchFamily="2" charset="0"/>
              </a:rPr>
              <a:t> </a:t>
            </a:r>
            <a:r>
              <a:rPr lang="en-US" sz="2400" dirty="0" err="1">
                <a:effectLst/>
                <a:latin typeface="Poppins" panose="00000500000000000000" pitchFamily="2" charset="0"/>
                <a:ea typeface="Times New Roman" panose="02020603050405020304" pitchFamily="18" charset="0"/>
                <a:cs typeface="Poppins" panose="00000500000000000000" pitchFamily="2" charset="0"/>
              </a:rPr>
              <a:t>determinasyon</a:t>
            </a:r>
            <a:r>
              <a:rPr lang="en-US" sz="2400" dirty="0">
                <a:effectLst/>
                <a:latin typeface="Poppins" panose="00000500000000000000" pitchFamily="2" charset="0"/>
                <a:ea typeface="Times New Roman" panose="02020603050405020304" pitchFamily="18" charset="0"/>
                <a:cs typeface="Poppins" panose="00000500000000000000" pitchFamily="2" charset="0"/>
              </a:rPr>
              <a:t> </a:t>
            </a:r>
            <a:r>
              <a:rPr lang="en-US" sz="2400" dirty="0" err="1">
                <a:effectLst/>
                <a:latin typeface="Poppins" panose="00000500000000000000" pitchFamily="2" charset="0"/>
                <a:ea typeface="Times New Roman" panose="02020603050405020304" pitchFamily="18" charset="0"/>
                <a:cs typeface="Poppins" panose="00000500000000000000" pitchFamily="2" charset="0"/>
              </a:rPr>
              <a:t>na</a:t>
            </a:r>
            <a:r>
              <a:rPr lang="en-US" sz="2400" dirty="0">
                <a:effectLst/>
                <a:latin typeface="Poppins" panose="00000500000000000000" pitchFamily="2" charset="0"/>
                <a:ea typeface="Times New Roman" panose="02020603050405020304" pitchFamily="18" charset="0"/>
                <a:cs typeface="Poppins" panose="00000500000000000000" pitchFamily="2" charset="0"/>
              </a:rPr>
              <a:t> </a:t>
            </a:r>
            <a:r>
              <a:rPr lang="en-US" sz="2400" dirty="0" err="1">
                <a:effectLst/>
                <a:latin typeface="Poppins" panose="00000500000000000000" pitchFamily="2" charset="0"/>
                <a:ea typeface="Times New Roman" panose="02020603050405020304" pitchFamily="18" charset="0"/>
                <a:cs typeface="Poppins" panose="00000500000000000000" pitchFamily="2" charset="0"/>
              </a:rPr>
              <a:t>makamit</a:t>
            </a:r>
            <a:r>
              <a:rPr lang="en-US" sz="2400" dirty="0">
                <a:effectLst/>
                <a:latin typeface="Poppins" panose="00000500000000000000" pitchFamily="2" charset="0"/>
                <a:ea typeface="Times New Roman" panose="02020603050405020304" pitchFamily="18" charset="0"/>
                <a:cs typeface="Poppins" panose="00000500000000000000" pitchFamily="2" charset="0"/>
              </a:rPr>
              <a:t> ang </a:t>
            </a:r>
            <a:r>
              <a:rPr lang="en-US" sz="2400" dirty="0" err="1">
                <a:effectLst/>
                <a:latin typeface="Poppins" panose="00000500000000000000" pitchFamily="2" charset="0"/>
                <a:ea typeface="Times New Roman" panose="02020603050405020304" pitchFamily="18" charset="0"/>
                <a:cs typeface="Poppins" panose="00000500000000000000" pitchFamily="2" charset="0"/>
              </a:rPr>
              <a:t>kalayaan</a:t>
            </a:r>
            <a:r>
              <a:rPr lang="en-US" sz="2400" dirty="0">
                <a:effectLst/>
                <a:latin typeface="Poppins" panose="00000500000000000000" pitchFamily="2" charset="0"/>
                <a:ea typeface="Times New Roman" panose="02020603050405020304" pitchFamily="18" charset="0"/>
                <a:cs typeface="Poppins" panose="00000500000000000000" pitchFamily="2" charset="0"/>
              </a:rPr>
              <a:t>.</a:t>
            </a:r>
            <a:endParaRPr lang="en-PH" sz="24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4027439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D89B8E-21FC-4BE8-CDFD-A90AC0BD95CB}"/>
              </a:ext>
            </a:extLst>
          </p:cNvPr>
          <p:cNvSpPr>
            <a:spLocks noGrp="1"/>
          </p:cNvSpPr>
          <p:nvPr>
            <p:ph type="title"/>
          </p:nvPr>
        </p:nvSpPr>
        <p:spPr>
          <a:xfrm>
            <a:off x="761800" y="762001"/>
            <a:ext cx="5334197" cy="1708242"/>
          </a:xfrm>
        </p:spPr>
        <p:txBody>
          <a:bodyPr anchor="ctr">
            <a:normAutofit/>
          </a:bodyPr>
          <a:lstStyle/>
          <a:p>
            <a:r>
              <a:rPr lang="en-PH" sz="4000" b="1">
                <a:latin typeface="Poppins" panose="00000500000000000000" pitchFamily="2" charset="0"/>
                <a:cs typeface="Poppins" panose="00000500000000000000" pitchFamily="2" charset="0"/>
              </a:rPr>
              <a:t>Katapusang Hibik ng Pilipinas</a:t>
            </a:r>
          </a:p>
        </p:txBody>
      </p:sp>
      <p:sp>
        <p:nvSpPr>
          <p:cNvPr id="3" name="Content Placeholder 2">
            <a:extLst>
              <a:ext uri="{FF2B5EF4-FFF2-40B4-BE49-F238E27FC236}">
                <a16:creationId xmlns:a16="http://schemas.microsoft.com/office/drawing/2014/main" id="{656C2605-7D95-26CD-EE02-2407ABBFDA01}"/>
              </a:ext>
            </a:extLst>
          </p:cNvPr>
          <p:cNvSpPr>
            <a:spLocks noGrp="1"/>
          </p:cNvSpPr>
          <p:nvPr>
            <p:ph idx="1"/>
          </p:nvPr>
        </p:nvSpPr>
        <p:spPr>
          <a:xfrm>
            <a:off x="761800" y="2470244"/>
            <a:ext cx="5334197" cy="3769835"/>
          </a:xfrm>
        </p:spPr>
        <p:txBody>
          <a:bodyPr anchor="ctr">
            <a:normAutofit/>
          </a:bodyPr>
          <a:lstStyle/>
          <a:p>
            <a:pPr>
              <a:lnSpc>
                <a:spcPct val="150000"/>
              </a:lnSpc>
            </a:pPr>
            <a:r>
              <a:rPr lang="en-US" dirty="0">
                <a:effectLst/>
                <a:latin typeface="Poppins" panose="00000500000000000000" pitchFamily="2" charset="0"/>
                <a:ea typeface="Times New Roman" panose="02020603050405020304" pitchFamily="18" charset="0"/>
                <a:cs typeface="Poppins" panose="00000500000000000000" pitchFamily="2" charset="0"/>
              </a:rPr>
              <a:t>Isang </a:t>
            </a:r>
            <a:r>
              <a:rPr lang="en-US" dirty="0" err="1">
                <a:effectLst/>
                <a:latin typeface="Poppins" panose="00000500000000000000" pitchFamily="2" charset="0"/>
                <a:ea typeface="Times New Roman" panose="02020603050405020304" pitchFamily="18" charset="0"/>
                <a:cs typeface="Poppins" panose="00000500000000000000" pitchFamily="2" charset="0"/>
              </a:rPr>
              <a:t>tula</a:t>
            </a:r>
            <a:r>
              <a:rPr lang="en-US" dirty="0">
                <a:effectLst/>
                <a:latin typeface="Poppins" panose="00000500000000000000" pitchFamily="2" charset="0"/>
                <a:ea typeface="Times New Roman" panose="02020603050405020304" pitchFamily="18" charset="0"/>
                <a:cs typeface="Poppins" panose="00000500000000000000" pitchFamily="2" charset="0"/>
              </a:rPr>
              <a:t> </a:t>
            </a:r>
            <a:r>
              <a:rPr lang="en-US" dirty="0" err="1">
                <a:effectLst/>
                <a:latin typeface="Poppins" panose="00000500000000000000" pitchFamily="2" charset="0"/>
                <a:ea typeface="Times New Roman" panose="02020603050405020304" pitchFamily="18" charset="0"/>
                <a:cs typeface="Poppins" panose="00000500000000000000" pitchFamily="2" charset="0"/>
              </a:rPr>
              <a:t>na</a:t>
            </a:r>
            <a:r>
              <a:rPr lang="en-US" dirty="0">
                <a:effectLst/>
                <a:latin typeface="Poppins" panose="00000500000000000000" pitchFamily="2" charset="0"/>
                <a:ea typeface="Times New Roman" panose="02020603050405020304" pitchFamily="18" charset="0"/>
                <a:cs typeface="Poppins" panose="00000500000000000000" pitchFamily="2" charset="0"/>
              </a:rPr>
              <a:t> </a:t>
            </a:r>
            <a:r>
              <a:rPr lang="en-US" dirty="0" err="1">
                <a:effectLst/>
                <a:latin typeface="Poppins" panose="00000500000000000000" pitchFamily="2" charset="0"/>
                <a:ea typeface="Times New Roman" panose="02020603050405020304" pitchFamily="18" charset="0"/>
                <a:cs typeface="Poppins" panose="00000500000000000000" pitchFamily="2" charset="0"/>
              </a:rPr>
              <a:t>naglalaman</a:t>
            </a:r>
            <a:r>
              <a:rPr lang="en-US" dirty="0">
                <a:effectLst/>
                <a:latin typeface="Poppins" panose="00000500000000000000" pitchFamily="2" charset="0"/>
                <a:ea typeface="Times New Roman" panose="02020603050405020304" pitchFamily="18" charset="0"/>
                <a:cs typeface="Poppins" panose="00000500000000000000" pitchFamily="2" charset="0"/>
              </a:rPr>
              <a:t> ng </a:t>
            </a:r>
            <a:r>
              <a:rPr lang="en-US" dirty="0" err="1">
                <a:effectLst/>
                <a:latin typeface="Poppins" panose="00000500000000000000" pitchFamily="2" charset="0"/>
                <a:ea typeface="Times New Roman" panose="02020603050405020304" pitchFamily="18" charset="0"/>
                <a:cs typeface="Poppins" panose="00000500000000000000" pitchFamily="2" charset="0"/>
              </a:rPr>
              <a:t>mga</a:t>
            </a:r>
            <a:r>
              <a:rPr lang="en-US" dirty="0">
                <a:effectLst/>
                <a:latin typeface="Poppins" panose="00000500000000000000" pitchFamily="2" charset="0"/>
                <a:ea typeface="Times New Roman" panose="02020603050405020304" pitchFamily="18" charset="0"/>
                <a:cs typeface="Poppins" panose="00000500000000000000" pitchFamily="2" charset="0"/>
              </a:rPr>
              <a:t> </a:t>
            </a:r>
            <a:r>
              <a:rPr lang="en-US" dirty="0" err="1">
                <a:effectLst/>
                <a:latin typeface="Poppins" panose="00000500000000000000" pitchFamily="2" charset="0"/>
                <a:ea typeface="Times New Roman" panose="02020603050405020304" pitchFamily="18" charset="0"/>
                <a:cs typeface="Poppins" panose="00000500000000000000" pitchFamily="2" charset="0"/>
              </a:rPr>
              <a:t>saloobin</a:t>
            </a:r>
            <a:r>
              <a:rPr lang="en-US" dirty="0">
                <a:effectLst/>
                <a:latin typeface="Poppins" panose="00000500000000000000" pitchFamily="2" charset="0"/>
                <a:ea typeface="Times New Roman" panose="02020603050405020304" pitchFamily="18" charset="0"/>
                <a:cs typeface="Poppins" panose="00000500000000000000" pitchFamily="2" charset="0"/>
              </a:rPr>
              <a:t> </a:t>
            </a:r>
            <a:r>
              <a:rPr lang="en-US" dirty="0" err="1">
                <a:effectLst/>
                <a:latin typeface="Poppins" panose="00000500000000000000" pitchFamily="2" charset="0"/>
                <a:ea typeface="Times New Roman" panose="02020603050405020304" pitchFamily="18" charset="0"/>
                <a:cs typeface="Poppins" panose="00000500000000000000" pitchFamily="2" charset="0"/>
              </a:rPr>
              <a:t>ni</a:t>
            </a:r>
            <a:r>
              <a:rPr lang="en-US" dirty="0">
                <a:effectLst/>
                <a:latin typeface="Poppins" panose="00000500000000000000" pitchFamily="2" charset="0"/>
                <a:ea typeface="Times New Roman" panose="02020603050405020304" pitchFamily="18" charset="0"/>
                <a:cs typeface="Poppins" panose="00000500000000000000" pitchFamily="2" charset="0"/>
              </a:rPr>
              <a:t> Bonifacio </a:t>
            </a:r>
            <a:r>
              <a:rPr lang="en-US" dirty="0" err="1">
                <a:effectLst/>
                <a:latin typeface="Poppins" panose="00000500000000000000" pitchFamily="2" charset="0"/>
                <a:ea typeface="Times New Roman" panose="02020603050405020304" pitchFamily="18" charset="0"/>
                <a:cs typeface="Poppins" panose="00000500000000000000" pitchFamily="2" charset="0"/>
              </a:rPr>
              <a:t>tungkol</a:t>
            </a:r>
            <a:r>
              <a:rPr lang="en-US" dirty="0">
                <a:effectLst/>
                <a:latin typeface="Poppins" panose="00000500000000000000" pitchFamily="2" charset="0"/>
                <a:ea typeface="Times New Roman" panose="02020603050405020304" pitchFamily="18" charset="0"/>
                <a:cs typeface="Poppins" panose="00000500000000000000" pitchFamily="2" charset="0"/>
              </a:rPr>
              <a:t> </a:t>
            </a:r>
            <a:r>
              <a:rPr lang="en-US" dirty="0" err="1">
                <a:effectLst/>
                <a:latin typeface="Poppins" panose="00000500000000000000" pitchFamily="2" charset="0"/>
                <a:ea typeface="Times New Roman" panose="02020603050405020304" pitchFamily="18" charset="0"/>
                <a:cs typeface="Poppins" panose="00000500000000000000" pitchFamily="2" charset="0"/>
              </a:rPr>
              <a:t>sa</a:t>
            </a:r>
            <a:r>
              <a:rPr lang="en-US" dirty="0">
                <a:effectLst/>
                <a:latin typeface="Poppins" panose="00000500000000000000" pitchFamily="2" charset="0"/>
                <a:ea typeface="Times New Roman" panose="02020603050405020304" pitchFamily="18" charset="0"/>
                <a:cs typeface="Poppins" panose="00000500000000000000" pitchFamily="2" charset="0"/>
              </a:rPr>
              <a:t> </a:t>
            </a:r>
            <a:r>
              <a:rPr lang="en-US" dirty="0" err="1">
                <a:effectLst/>
                <a:latin typeface="Poppins" panose="00000500000000000000" pitchFamily="2" charset="0"/>
                <a:ea typeface="Times New Roman" panose="02020603050405020304" pitchFamily="18" charset="0"/>
                <a:cs typeface="Poppins" panose="00000500000000000000" pitchFamily="2" charset="0"/>
              </a:rPr>
              <a:t>kanyang</a:t>
            </a:r>
            <a:r>
              <a:rPr lang="en-US" dirty="0">
                <a:effectLst/>
                <a:latin typeface="Poppins" panose="00000500000000000000" pitchFamily="2" charset="0"/>
                <a:ea typeface="Times New Roman" panose="02020603050405020304" pitchFamily="18" charset="0"/>
                <a:cs typeface="Poppins" panose="00000500000000000000" pitchFamily="2" charset="0"/>
              </a:rPr>
              <a:t> </a:t>
            </a:r>
            <a:r>
              <a:rPr lang="en-US" dirty="0" err="1">
                <a:effectLst/>
                <a:latin typeface="Poppins" panose="00000500000000000000" pitchFamily="2" charset="0"/>
                <a:ea typeface="Times New Roman" panose="02020603050405020304" pitchFamily="18" charset="0"/>
                <a:cs typeface="Poppins" panose="00000500000000000000" pitchFamily="2" charset="0"/>
              </a:rPr>
              <a:t>pakikibaka</a:t>
            </a:r>
            <a:r>
              <a:rPr lang="en-US" dirty="0">
                <a:effectLst/>
                <a:latin typeface="Poppins" panose="00000500000000000000" pitchFamily="2" charset="0"/>
                <a:ea typeface="Times New Roman" panose="02020603050405020304" pitchFamily="18" charset="0"/>
                <a:cs typeface="Poppins" panose="00000500000000000000" pitchFamily="2" charset="0"/>
              </a:rPr>
              <a:t> para </a:t>
            </a:r>
            <a:r>
              <a:rPr lang="en-US" dirty="0" err="1">
                <a:effectLst/>
                <a:latin typeface="Poppins" panose="00000500000000000000" pitchFamily="2" charset="0"/>
                <a:ea typeface="Times New Roman" panose="02020603050405020304" pitchFamily="18" charset="0"/>
                <a:cs typeface="Poppins" panose="00000500000000000000" pitchFamily="2" charset="0"/>
              </a:rPr>
              <a:t>sa</a:t>
            </a:r>
            <a:r>
              <a:rPr lang="en-US" dirty="0">
                <a:effectLst/>
                <a:latin typeface="Poppins" panose="00000500000000000000" pitchFamily="2" charset="0"/>
                <a:ea typeface="Times New Roman" panose="02020603050405020304" pitchFamily="18" charset="0"/>
                <a:cs typeface="Poppins" panose="00000500000000000000" pitchFamily="2" charset="0"/>
              </a:rPr>
              <a:t> </a:t>
            </a:r>
            <a:r>
              <a:rPr lang="en-US" dirty="0" err="1">
                <a:effectLst/>
                <a:latin typeface="Poppins" panose="00000500000000000000" pitchFamily="2" charset="0"/>
                <a:ea typeface="Times New Roman" panose="02020603050405020304" pitchFamily="18" charset="0"/>
                <a:cs typeface="Poppins" panose="00000500000000000000" pitchFamily="2" charset="0"/>
              </a:rPr>
              <a:t>kalayaan</a:t>
            </a:r>
            <a:r>
              <a:rPr lang="en-US" dirty="0">
                <a:effectLst/>
                <a:latin typeface="Poppins" panose="00000500000000000000" pitchFamily="2" charset="0"/>
                <a:ea typeface="Times New Roman" panose="02020603050405020304" pitchFamily="18" charset="0"/>
                <a:cs typeface="Poppins" panose="00000500000000000000" pitchFamily="2" charset="0"/>
              </a:rPr>
              <a:t> ng </a:t>
            </a:r>
            <a:r>
              <a:rPr lang="en-US" dirty="0" err="1">
                <a:effectLst/>
                <a:latin typeface="Poppins" panose="00000500000000000000" pitchFamily="2" charset="0"/>
                <a:ea typeface="Times New Roman" panose="02020603050405020304" pitchFamily="18" charset="0"/>
                <a:cs typeface="Poppins" panose="00000500000000000000" pitchFamily="2" charset="0"/>
              </a:rPr>
              <a:t>Pilipinas</a:t>
            </a:r>
            <a:r>
              <a:rPr lang="en-US" dirty="0">
                <a:effectLst/>
                <a:latin typeface="Poppins" panose="00000500000000000000" pitchFamily="2" charset="0"/>
                <a:ea typeface="Times New Roman" panose="02020603050405020304" pitchFamily="18" charset="0"/>
                <a:cs typeface="Poppins" panose="00000500000000000000" pitchFamily="2" charset="0"/>
              </a:rPr>
              <a:t>.</a:t>
            </a:r>
            <a:endParaRPr lang="en-PH" dirty="0">
              <a:latin typeface="Poppins" panose="00000500000000000000" pitchFamily="2" charset="0"/>
              <a:cs typeface="Poppins" panose="00000500000000000000" pitchFamily="2" charset="0"/>
            </a:endParaRPr>
          </a:p>
        </p:txBody>
      </p:sp>
      <p:pic>
        <p:nvPicPr>
          <p:cNvPr id="6146" name="Picture 2">
            <a:extLst>
              <a:ext uri="{FF2B5EF4-FFF2-40B4-BE49-F238E27FC236}">
                <a16:creationId xmlns:a16="http://schemas.microsoft.com/office/drawing/2014/main" id="{A204341A-B8CD-DCAD-47EA-B0E57553C7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8896"/>
          <a:stretch/>
        </p:blipFill>
        <p:spPr bwMode="auto">
          <a:xfrm>
            <a:off x="6857797" y="-10886"/>
            <a:ext cx="5334204" cy="6868886"/>
          </a:xfrm>
          <a:prstGeom prst="rect">
            <a:avLst/>
          </a:prstGeom>
          <a:noFill/>
          <a:effectLst>
            <a:outerShdw blurRad="127000" dist="50800" dir="10800000" sx="99000" sy="99000" algn="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231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D89B8E-21FC-4BE8-CDFD-A90AC0BD95CB}"/>
              </a:ext>
            </a:extLst>
          </p:cNvPr>
          <p:cNvSpPr>
            <a:spLocks noGrp="1"/>
          </p:cNvSpPr>
          <p:nvPr>
            <p:ph type="title"/>
          </p:nvPr>
        </p:nvSpPr>
        <p:spPr>
          <a:xfrm>
            <a:off x="640080" y="325369"/>
            <a:ext cx="4368602" cy="1956841"/>
          </a:xfrm>
        </p:spPr>
        <p:txBody>
          <a:bodyPr anchor="b">
            <a:normAutofit/>
          </a:bodyPr>
          <a:lstStyle/>
          <a:p>
            <a:r>
              <a:rPr lang="en-US" sz="3400" b="1">
                <a:effectLst/>
                <a:latin typeface="Poppins" panose="00000500000000000000" pitchFamily="2" charset="0"/>
                <a:ea typeface="Times New Roman" panose="02020603050405020304" pitchFamily="18" charset="0"/>
                <a:cs typeface="Poppins" panose="00000500000000000000" pitchFamily="2" charset="0"/>
              </a:rPr>
              <a:t>Katungkulang Gagawin ng mga Anak ng Bayan</a:t>
            </a:r>
            <a:endParaRPr lang="en-PH" sz="3400" b="1">
              <a:latin typeface="Poppins" panose="00000500000000000000" pitchFamily="2" charset="0"/>
              <a:cs typeface="Poppins" panose="00000500000000000000" pitchFamily="2" charset="0"/>
            </a:endParaRPr>
          </a:p>
        </p:txBody>
      </p:sp>
      <p:sp>
        <p:nvSpPr>
          <p:cNvPr id="717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6C2605-7D95-26CD-EE02-2407ABBFDA01}"/>
              </a:ext>
            </a:extLst>
          </p:cNvPr>
          <p:cNvSpPr>
            <a:spLocks noGrp="1"/>
          </p:cNvSpPr>
          <p:nvPr>
            <p:ph idx="1"/>
          </p:nvPr>
        </p:nvSpPr>
        <p:spPr>
          <a:xfrm>
            <a:off x="640080" y="2872899"/>
            <a:ext cx="4243589" cy="3320668"/>
          </a:xfrm>
        </p:spPr>
        <p:txBody>
          <a:bodyPr>
            <a:normAutofit fontScale="77500" lnSpcReduction="20000"/>
          </a:bodyPr>
          <a:lstStyle/>
          <a:p>
            <a:pPr>
              <a:lnSpc>
                <a:spcPct val="150000"/>
              </a:lnSpc>
            </a:pPr>
            <a:r>
              <a:rPr lang="en-US" dirty="0">
                <a:effectLst/>
                <a:latin typeface="Poppins" panose="00000500000000000000" pitchFamily="2" charset="0"/>
                <a:ea typeface="Times New Roman" panose="02020603050405020304" pitchFamily="18" charset="0"/>
                <a:cs typeface="Poppins" panose="00000500000000000000" pitchFamily="2" charset="0"/>
              </a:rPr>
              <a:t>Ito ay </a:t>
            </a:r>
            <a:r>
              <a:rPr lang="en-US" dirty="0" err="1">
                <a:effectLst/>
                <a:latin typeface="Poppins" panose="00000500000000000000" pitchFamily="2" charset="0"/>
                <a:ea typeface="Times New Roman" panose="02020603050405020304" pitchFamily="18" charset="0"/>
                <a:cs typeface="Poppins" panose="00000500000000000000" pitchFamily="2" charset="0"/>
              </a:rPr>
              <a:t>isang</a:t>
            </a:r>
            <a:r>
              <a:rPr lang="en-US" dirty="0">
                <a:effectLst/>
                <a:latin typeface="Poppins" panose="00000500000000000000" pitchFamily="2" charset="0"/>
                <a:ea typeface="Times New Roman" panose="02020603050405020304" pitchFamily="18" charset="0"/>
                <a:cs typeface="Poppins" panose="00000500000000000000" pitchFamily="2" charset="0"/>
              </a:rPr>
              <a:t> </a:t>
            </a:r>
            <a:r>
              <a:rPr lang="en-US" dirty="0" err="1">
                <a:effectLst/>
                <a:latin typeface="Poppins" panose="00000500000000000000" pitchFamily="2" charset="0"/>
                <a:ea typeface="Times New Roman" panose="02020603050405020304" pitchFamily="18" charset="0"/>
                <a:cs typeface="Poppins" panose="00000500000000000000" pitchFamily="2" charset="0"/>
              </a:rPr>
              <a:t>tula</a:t>
            </a:r>
            <a:r>
              <a:rPr lang="en-US" dirty="0">
                <a:effectLst/>
                <a:latin typeface="Poppins" panose="00000500000000000000" pitchFamily="2" charset="0"/>
                <a:ea typeface="Times New Roman" panose="02020603050405020304" pitchFamily="18" charset="0"/>
                <a:cs typeface="Poppins" panose="00000500000000000000" pitchFamily="2" charset="0"/>
              </a:rPr>
              <a:t> </a:t>
            </a:r>
            <a:r>
              <a:rPr lang="en-US" dirty="0" err="1">
                <a:effectLst/>
                <a:latin typeface="Poppins" panose="00000500000000000000" pitchFamily="2" charset="0"/>
                <a:ea typeface="Times New Roman" panose="02020603050405020304" pitchFamily="18" charset="0"/>
                <a:cs typeface="Poppins" panose="00000500000000000000" pitchFamily="2" charset="0"/>
              </a:rPr>
              <a:t>na</a:t>
            </a:r>
            <a:r>
              <a:rPr lang="en-US" dirty="0">
                <a:effectLst/>
                <a:latin typeface="Poppins" panose="00000500000000000000" pitchFamily="2" charset="0"/>
                <a:ea typeface="Times New Roman" panose="02020603050405020304" pitchFamily="18" charset="0"/>
                <a:cs typeface="Poppins" panose="00000500000000000000" pitchFamily="2" charset="0"/>
              </a:rPr>
              <a:t> </a:t>
            </a:r>
            <a:r>
              <a:rPr lang="en-US" dirty="0" err="1">
                <a:effectLst/>
                <a:latin typeface="Poppins" panose="00000500000000000000" pitchFamily="2" charset="0"/>
                <a:ea typeface="Times New Roman" panose="02020603050405020304" pitchFamily="18" charset="0"/>
                <a:cs typeface="Poppins" panose="00000500000000000000" pitchFamily="2" charset="0"/>
              </a:rPr>
              <a:t>naglalaman</a:t>
            </a:r>
            <a:r>
              <a:rPr lang="en-US" dirty="0">
                <a:effectLst/>
                <a:latin typeface="Poppins" panose="00000500000000000000" pitchFamily="2" charset="0"/>
                <a:ea typeface="Times New Roman" panose="02020603050405020304" pitchFamily="18" charset="0"/>
                <a:cs typeface="Poppins" panose="00000500000000000000" pitchFamily="2" charset="0"/>
              </a:rPr>
              <a:t> ng </a:t>
            </a:r>
            <a:r>
              <a:rPr lang="en-US" dirty="0" err="1">
                <a:effectLst/>
                <a:latin typeface="Poppins" panose="00000500000000000000" pitchFamily="2" charset="0"/>
                <a:ea typeface="Times New Roman" panose="02020603050405020304" pitchFamily="18" charset="0"/>
                <a:cs typeface="Poppins" panose="00000500000000000000" pitchFamily="2" charset="0"/>
              </a:rPr>
              <a:t>mga</a:t>
            </a:r>
            <a:r>
              <a:rPr lang="en-US" dirty="0">
                <a:effectLst/>
                <a:latin typeface="Poppins" panose="00000500000000000000" pitchFamily="2" charset="0"/>
                <a:ea typeface="Times New Roman" panose="02020603050405020304" pitchFamily="18" charset="0"/>
                <a:cs typeface="Poppins" panose="00000500000000000000" pitchFamily="2" charset="0"/>
              </a:rPr>
              <a:t> </a:t>
            </a:r>
            <a:r>
              <a:rPr lang="en-US" dirty="0" err="1">
                <a:effectLst/>
                <a:latin typeface="Poppins" panose="00000500000000000000" pitchFamily="2" charset="0"/>
                <a:ea typeface="Times New Roman" panose="02020603050405020304" pitchFamily="18" charset="0"/>
                <a:cs typeface="Poppins" panose="00000500000000000000" pitchFamily="2" charset="0"/>
              </a:rPr>
              <a:t>tungkulin</a:t>
            </a:r>
            <a:r>
              <a:rPr lang="en-US" dirty="0">
                <a:effectLst/>
                <a:latin typeface="Poppins" panose="00000500000000000000" pitchFamily="2" charset="0"/>
                <a:ea typeface="Times New Roman" panose="02020603050405020304" pitchFamily="18" charset="0"/>
                <a:cs typeface="Poppins" panose="00000500000000000000" pitchFamily="2" charset="0"/>
              </a:rPr>
              <a:t> at </a:t>
            </a:r>
            <a:r>
              <a:rPr lang="en-US" dirty="0" err="1">
                <a:effectLst/>
                <a:latin typeface="Poppins" panose="00000500000000000000" pitchFamily="2" charset="0"/>
                <a:ea typeface="Times New Roman" panose="02020603050405020304" pitchFamily="18" charset="0"/>
                <a:cs typeface="Poppins" panose="00000500000000000000" pitchFamily="2" charset="0"/>
              </a:rPr>
              <a:t>responsibilidad</a:t>
            </a:r>
            <a:r>
              <a:rPr lang="en-US" dirty="0">
                <a:effectLst/>
                <a:latin typeface="Poppins" panose="00000500000000000000" pitchFamily="2" charset="0"/>
                <a:ea typeface="Times New Roman" panose="02020603050405020304" pitchFamily="18" charset="0"/>
                <a:cs typeface="Poppins" panose="00000500000000000000" pitchFamily="2" charset="0"/>
              </a:rPr>
              <a:t> ng </a:t>
            </a:r>
            <a:r>
              <a:rPr lang="en-US" dirty="0" err="1">
                <a:effectLst/>
                <a:latin typeface="Poppins" panose="00000500000000000000" pitchFamily="2" charset="0"/>
                <a:ea typeface="Times New Roman" panose="02020603050405020304" pitchFamily="18" charset="0"/>
                <a:cs typeface="Poppins" panose="00000500000000000000" pitchFamily="2" charset="0"/>
              </a:rPr>
              <a:t>mga</a:t>
            </a:r>
            <a:r>
              <a:rPr lang="en-US" dirty="0">
                <a:effectLst/>
                <a:latin typeface="Poppins" panose="00000500000000000000" pitchFamily="2" charset="0"/>
                <a:ea typeface="Times New Roman" panose="02020603050405020304" pitchFamily="18" charset="0"/>
                <a:cs typeface="Poppins" panose="00000500000000000000" pitchFamily="2" charset="0"/>
              </a:rPr>
              <a:t> </a:t>
            </a:r>
            <a:r>
              <a:rPr lang="en-US" dirty="0" err="1">
                <a:effectLst/>
                <a:latin typeface="Poppins" panose="00000500000000000000" pitchFamily="2" charset="0"/>
                <a:ea typeface="Times New Roman" panose="02020603050405020304" pitchFamily="18" charset="0"/>
                <a:cs typeface="Poppins" panose="00000500000000000000" pitchFamily="2" charset="0"/>
              </a:rPr>
              <a:t>mamamayang</a:t>
            </a:r>
            <a:r>
              <a:rPr lang="en-US" dirty="0">
                <a:effectLst/>
                <a:latin typeface="Poppins" panose="00000500000000000000" pitchFamily="2" charset="0"/>
                <a:ea typeface="Times New Roman" panose="02020603050405020304" pitchFamily="18" charset="0"/>
                <a:cs typeface="Poppins" panose="00000500000000000000" pitchFamily="2" charset="0"/>
              </a:rPr>
              <a:t> Pilipino </a:t>
            </a:r>
            <a:r>
              <a:rPr lang="en-US" dirty="0" err="1">
                <a:effectLst/>
                <a:latin typeface="Poppins" panose="00000500000000000000" pitchFamily="2" charset="0"/>
                <a:ea typeface="Times New Roman" panose="02020603050405020304" pitchFamily="18" charset="0"/>
                <a:cs typeface="Poppins" panose="00000500000000000000" pitchFamily="2" charset="0"/>
              </a:rPr>
              <a:t>bilang</a:t>
            </a:r>
            <a:r>
              <a:rPr lang="en-US" dirty="0">
                <a:effectLst/>
                <a:latin typeface="Poppins" panose="00000500000000000000" pitchFamily="2" charset="0"/>
                <a:ea typeface="Times New Roman" panose="02020603050405020304" pitchFamily="18" charset="0"/>
                <a:cs typeface="Poppins" panose="00000500000000000000" pitchFamily="2" charset="0"/>
              </a:rPr>
              <a:t> </a:t>
            </a:r>
            <a:r>
              <a:rPr lang="en-US" dirty="0" err="1">
                <a:effectLst/>
                <a:latin typeface="Poppins" panose="00000500000000000000" pitchFamily="2" charset="0"/>
                <a:ea typeface="Times New Roman" panose="02020603050405020304" pitchFamily="18" charset="0"/>
                <a:cs typeface="Poppins" panose="00000500000000000000" pitchFamily="2" charset="0"/>
              </a:rPr>
              <a:t>mga</a:t>
            </a:r>
            <a:r>
              <a:rPr lang="en-US" dirty="0">
                <a:effectLst/>
                <a:latin typeface="Poppins" panose="00000500000000000000" pitchFamily="2" charset="0"/>
                <a:ea typeface="Times New Roman" panose="02020603050405020304" pitchFamily="18" charset="0"/>
                <a:cs typeface="Poppins" panose="00000500000000000000" pitchFamily="2" charset="0"/>
              </a:rPr>
              <a:t> </a:t>
            </a:r>
            <a:r>
              <a:rPr lang="en-US" dirty="0" err="1">
                <a:effectLst/>
                <a:latin typeface="Poppins" panose="00000500000000000000" pitchFamily="2" charset="0"/>
                <a:ea typeface="Times New Roman" panose="02020603050405020304" pitchFamily="18" charset="0"/>
                <a:cs typeface="Poppins" panose="00000500000000000000" pitchFamily="2" charset="0"/>
              </a:rPr>
              <a:t>anak</a:t>
            </a:r>
            <a:r>
              <a:rPr lang="en-US" dirty="0">
                <a:effectLst/>
                <a:latin typeface="Poppins" panose="00000500000000000000" pitchFamily="2" charset="0"/>
                <a:ea typeface="Times New Roman" panose="02020603050405020304" pitchFamily="18" charset="0"/>
                <a:cs typeface="Poppins" panose="00000500000000000000" pitchFamily="2" charset="0"/>
              </a:rPr>
              <a:t> ng bayan.</a:t>
            </a:r>
            <a:endParaRPr lang="en-PH" dirty="0">
              <a:latin typeface="Poppins" panose="00000500000000000000" pitchFamily="2" charset="0"/>
              <a:cs typeface="Poppins" panose="00000500000000000000" pitchFamily="2" charset="0"/>
            </a:endParaRPr>
          </a:p>
        </p:txBody>
      </p:sp>
      <p:pic>
        <p:nvPicPr>
          <p:cNvPr id="7170" name="Picture 2" descr="Take Action | PDF">
            <a:extLst>
              <a:ext uri="{FF2B5EF4-FFF2-40B4-BE49-F238E27FC236}">
                <a16:creationId xmlns:a16="http://schemas.microsoft.com/office/drawing/2014/main" id="{E5274004-65D8-59F8-DDE0-F5471E986C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513" r="-1" b="10713"/>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307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2" name="Rectangle 820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Huling Paalam by mary ann ulpindo on Prezi">
            <a:extLst>
              <a:ext uri="{FF2B5EF4-FFF2-40B4-BE49-F238E27FC236}">
                <a16:creationId xmlns:a16="http://schemas.microsoft.com/office/drawing/2014/main" id="{18A3D0E8-EAE3-01C1-DD98-81857EFFB0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1000"/>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8201" name="Rectangle 820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D89B8E-21FC-4BE8-CDFD-A90AC0BD95CB}"/>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a:solidFill>
                  <a:schemeClr val="bg1"/>
                </a:solidFill>
                <a:effectLst/>
              </a:rPr>
              <a:t>Huling Paalam</a:t>
            </a:r>
            <a:endParaRPr lang="en-US" sz="4800" b="1">
              <a:solidFill>
                <a:schemeClr val="bg1"/>
              </a:solidFill>
            </a:endParaRPr>
          </a:p>
        </p:txBody>
      </p:sp>
      <p:sp>
        <p:nvSpPr>
          <p:cNvPr id="3" name="Content Placeholder 2">
            <a:extLst>
              <a:ext uri="{FF2B5EF4-FFF2-40B4-BE49-F238E27FC236}">
                <a16:creationId xmlns:a16="http://schemas.microsoft.com/office/drawing/2014/main" id="{656C2605-7D95-26CD-EE02-2407ABBFDA01}"/>
              </a:ext>
            </a:extLst>
          </p:cNvPr>
          <p:cNvSpPr>
            <a:spLocks noGrp="1"/>
          </p:cNvSpPr>
          <p:nvPr>
            <p:ph idx="1"/>
          </p:nvPr>
        </p:nvSpPr>
        <p:spPr>
          <a:xfrm>
            <a:off x="477980" y="4872922"/>
            <a:ext cx="4023359" cy="1208141"/>
          </a:xfrm>
        </p:spPr>
        <p:txBody>
          <a:bodyPr vert="horz" lIns="91440" tIns="45720" rIns="91440" bIns="45720" rtlCol="0">
            <a:normAutofit/>
          </a:bodyPr>
          <a:lstStyle/>
          <a:p>
            <a:pPr marL="0" indent="0">
              <a:buNone/>
            </a:pPr>
            <a:r>
              <a:rPr lang="en-US" sz="2000">
                <a:solidFill>
                  <a:schemeClr val="bg1"/>
                </a:solidFill>
                <a:effectLst/>
              </a:rPr>
              <a:t>Ito ay isang sulat na sinulat ni Bonifacio bago siya ipinatay.</a:t>
            </a:r>
            <a:endParaRPr lang="en-US" sz="2000">
              <a:solidFill>
                <a:schemeClr val="bg1"/>
              </a:solidFill>
            </a:endParaRPr>
          </a:p>
        </p:txBody>
      </p:sp>
      <p:sp>
        <p:nvSpPr>
          <p:cNvPr id="8203" name="Rectangle 820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205" name="Rectangle 820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9178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30"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22" name="Picture 6" descr="No photo description available.">
            <a:extLst>
              <a:ext uri="{FF2B5EF4-FFF2-40B4-BE49-F238E27FC236}">
                <a16:creationId xmlns:a16="http://schemas.microsoft.com/office/drawing/2014/main" id="{875A0A0B-E11C-D0FC-AD96-0C7C03F0F6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47" r="-2" b="-2"/>
          <a:stretch/>
        </p:blipFill>
        <p:spPr bwMode="auto">
          <a:xfrm>
            <a:off x="-1" y="-2"/>
            <a:ext cx="5410198" cy="6858002"/>
          </a:xfrm>
          <a:prstGeom prst="rect">
            <a:avLst/>
          </a:prstGeom>
          <a:noFill/>
          <a:extLst>
            <a:ext uri="{909E8E84-426E-40DD-AFC4-6F175D3DCCD1}">
              <a14:hiddenFill xmlns:a14="http://schemas.microsoft.com/office/drawing/2010/main">
                <a:solidFill>
                  <a:srgbClr val="FFFFFF"/>
                </a:solidFill>
              </a14:hiddenFill>
            </a:ext>
          </a:extLst>
        </p:spPr>
      </p:pic>
      <p:sp useBgFill="1">
        <p:nvSpPr>
          <p:cNvPr id="9232" name="Rectangle 9231">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D89B8E-21FC-4BE8-CDFD-A90AC0BD95CB}"/>
              </a:ext>
            </a:extLst>
          </p:cNvPr>
          <p:cNvSpPr>
            <a:spLocks noGrp="1"/>
          </p:cNvSpPr>
          <p:nvPr>
            <p:ph type="title"/>
          </p:nvPr>
        </p:nvSpPr>
        <p:spPr>
          <a:xfrm>
            <a:off x="6115317" y="405685"/>
            <a:ext cx="5464968" cy="1559301"/>
          </a:xfrm>
        </p:spPr>
        <p:txBody>
          <a:bodyPr>
            <a:normAutofit/>
          </a:bodyPr>
          <a:lstStyle/>
          <a:p>
            <a:r>
              <a:rPr lang="en-US" sz="4000" b="1">
                <a:effectLst/>
                <a:latin typeface="Poppins" panose="00000500000000000000" pitchFamily="2" charset="0"/>
                <a:ea typeface="Times New Roman" panose="02020603050405020304" pitchFamily="18" charset="0"/>
                <a:cs typeface="Poppins" panose="00000500000000000000" pitchFamily="2" charset="0"/>
              </a:rPr>
              <a:t>El Verdadero Decalogo</a:t>
            </a:r>
            <a:endParaRPr lang="en-PH" sz="4000" b="1">
              <a:latin typeface="Poppins" panose="00000500000000000000" pitchFamily="2" charset="0"/>
              <a:cs typeface="Poppins" panose="00000500000000000000" pitchFamily="2" charset="0"/>
            </a:endParaRPr>
          </a:p>
        </p:txBody>
      </p:sp>
      <p:sp>
        <p:nvSpPr>
          <p:cNvPr id="3" name="Content Placeholder 2">
            <a:extLst>
              <a:ext uri="{FF2B5EF4-FFF2-40B4-BE49-F238E27FC236}">
                <a16:creationId xmlns:a16="http://schemas.microsoft.com/office/drawing/2014/main" id="{656C2605-7D95-26CD-EE02-2407ABBFDA01}"/>
              </a:ext>
            </a:extLst>
          </p:cNvPr>
          <p:cNvSpPr>
            <a:spLocks noGrp="1"/>
          </p:cNvSpPr>
          <p:nvPr>
            <p:ph idx="1"/>
          </p:nvPr>
        </p:nvSpPr>
        <p:spPr>
          <a:xfrm>
            <a:off x="6115317" y="2743200"/>
            <a:ext cx="5247340" cy="3496878"/>
          </a:xfrm>
        </p:spPr>
        <p:txBody>
          <a:bodyPr anchor="ctr">
            <a:normAutofit fontScale="85000" lnSpcReduction="10000"/>
          </a:bodyPr>
          <a:lstStyle/>
          <a:p>
            <a:pPr>
              <a:lnSpc>
                <a:spcPct val="150000"/>
              </a:lnSpc>
              <a:spcAft>
                <a:spcPts val="800"/>
              </a:spcAft>
            </a:pPr>
            <a:r>
              <a:rPr lang="en-US" kern="100" dirty="0">
                <a:effectLst/>
                <a:latin typeface="Poppins" panose="00000500000000000000" pitchFamily="2" charset="0"/>
                <a:ea typeface="Times New Roman" panose="02020603050405020304" pitchFamily="18" charset="0"/>
                <a:cs typeface="Poppins" panose="00000500000000000000" pitchFamily="2" charset="0"/>
              </a:rPr>
              <a:t>Ito ay </a:t>
            </a:r>
            <a:r>
              <a:rPr lang="en-US" kern="100" dirty="0" err="1">
                <a:effectLst/>
                <a:latin typeface="Poppins" panose="00000500000000000000" pitchFamily="2" charset="0"/>
                <a:ea typeface="Times New Roman" panose="02020603050405020304" pitchFamily="18" charset="0"/>
                <a:cs typeface="Poppins" panose="00000500000000000000" pitchFamily="2" charset="0"/>
              </a:rPr>
              <a:t>isang</a:t>
            </a:r>
            <a:r>
              <a:rPr lang="en-US" kern="100" dirty="0">
                <a:effectLst/>
                <a:latin typeface="Poppins" panose="00000500000000000000" pitchFamily="2" charset="0"/>
                <a:ea typeface="Times New Roman" panose="02020603050405020304" pitchFamily="18" charset="0"/>
                <a:cs typeface="Poppins" panose="00000500000000000000" pitchFamily="2" charset="0"/>
              </a:rPr>
              <a:t> </a:t>
            </a:r>
            <a:r>
              <a:rPr lang="en-US" kern="100" dirty="0" err="1">
                <a:effectLst/>
                <a:latin typeface="Poppins" panose="00000500000000000000" pitchFamily="2" charset="0"/>
                <a:ea typeface="Times New Roman" panose="02020603050405020304" pitchFamily="18" charset="0"/>
                <a:cs typeface="Poppins" panose="00000500000000000000" pitchFamily="2" charset="0"/>
              </a:rPr>
              <a:t>dokumento</a:t>
            </a:r>
            <a:r>
              <a:rPr lang="en-US" kern="100" dirty="0">
                <a:effectLst/>
                <a:latin typeface="Poppins" panose="00000500000000000000" pitchFamily="2" charset="0"/>
                <a:ea typeface="Times New Roman" panose="02020603050405020304" pitchFamily="18" charset="0"/>
                <a:cs typeface="Poppins" panose="00000500000000000000" pitchFamily="2" charset="0"/>
              </a:rPr>
              <a:t> </a:t>
            </a:r>
            <a:r>
              <a:rPr lang="en-US" kern="100" dirty="0" err="1">
                <a:effectLst/>
                <a:latin typeface="Poppins" panose="00000500000000000000" pitchFamily="2" charset="0"/>
                <a:ea typeface="Times New Roman" panose="02020603050405020304" pitchFamily="18" charset="0"/>
                <a:cs typeface="Poppins" panose="00000500000000000000" pitchFamily="2" charset="0"/>
              </a:rPr>
              <a:t>na</a:t>
            </a:r>
            <a:r>
              <a:rPr lang="en-US" kern="100" dirty="0">
                <a:effectLst/>
                <a:latin typeface="Poppins" panose="00000500000000000000" pitchFamily="2" charset="0"/>
                <a:ea typeface="Times New Roman" panose="02020603050405020304" pitchFamily="18" charset="0"/>
                <a:cs typeface="Poppins" panose="00000500000000000000" pitchFamily="2" charset="0"/>
              </a:rPr>
              <a:t> </a:t>
            </a:r>
            <a:r>
              <a:rPr lang="en-US" kern="100" dirty="0" err="1">
                <a:effectLst/>
                <a:latin typeface="Poppins" panose="00000500000000000000" pitchFamily="2" charset="0"/>
                <a:ea typeface="Times New Roman" panose="02020603050405020304" pitchFamily="18" charset="0"/>
                <a:cs typeface="Poppins" panose="00000500000000000000" pitchFamily="2" charset="0"/>
              </a:rPr>
              <a:t>naglalaman</a:t>
            </a:r>
            <a:r>
              <a:rPr lang="en-US" kern="100" dirty="0">
                <a:effectLst/>
                <a:latin typeface="Poppins" panose="00000500000000000000" pitchFamily="2" charset="0"/>
                <a:ea typeface="Times New Roman" panose="02020603050405020304" pitchFamily="18" charset="0"/>
                <a:cs typeface="Poppins" panose="00000500000000000000" pitchFamily="2" charset="0"/>
              </a:rPr>
              <a:t> ng </a:t>
            </a:r>
            <a:r>
              <a:rPr lang="en-US" kern="100" dirty="0" err="1">
                <a:effectLst/>
                <a:latin typeface="Poppins" panose="00000500000000000000" pitchFamily="2" charset="0"/>
                <a:ea typeface="Times New Roman" panose="02020603050405020304" pitchFamily="18" charset="0"/>
                <a:cs typeface="Poppins" panose="00000500000000000000" pitchFamily="2" charset="0"/>
              </a:rPr>
              <a:t>mga</a:t>
            </a:r>
            <a:r>
              <a:rPr lang="en-US" kern="100" dirty="0">
                <a:effectLst/>
                <a:latin typeface="Poppins" panose="00000500000000000000" pitchFamily="2" charset="0"/>
                <a:ea typeface="Times New Roman" panose="02020603050405020304" pitchFamily="18" charset="0"/>
                <a:cs typeface="Poppins" panose="00000500000000000000" pitchFamily="2" charset="0"/>
              </a:rPr>
              <a:t> </a:t>
            </a:r>
            <a:r>
              <a:rPr lang="en-US" kern="100" dirty="0" err="1">
                <a:effectLst/>
                <a:latin typeface="Poppins" panose="00000500000000000000" pitchFamily="2" charset="0"/>
                <a:ea typeface="Times New Roman" panose="02020603050405020304" pitchFamily="18" charset="0"/>
                <a:cs typeface="Poppins" panose="00000500000000000000" pitchFamily="2" charset="0"/>
              </a:rPr>
              <a:t>prinsipyo</a:t>
            </a:r>
            <a:r>
              <a:rPr lang="en-US" kern="100" dirty="0">
                <a:effectLst/>
                <a:latin typeface="Poppins" panose="00000500000000000000" pitchFamily="2" charset="0"/>
                <a:ea typeface="Times New Roman" panose="02020603050405020304" pitchFamily="18" charset="0"/>
                <a:cs typeface="Poppins" panose="00000500000000000000" pitchFamily="2" charset="0"/>
              </a:rPr>
              <a:t> at </a:t>
            </a:r>
            <a:r>
              <a:rPr lang="en-US" kern="100" dirty="0" err="1">
                <a:effectLst/>
                <a:latin typeface="Poppins" panose="00000500000000000000" pitchFamily="2" charset="0"/>
                <a:ea typeface="Times New Roman" panose="02020603050405020304" pitchFamily="18" charset="0"/>
                <a:cs typeface="Poppins" panose="00000500000000000000" pitchFamily="2" charset="0"/>
              </a:rPr>
              <a:t>adhikain</a:t>
            </a:r>
            <a:r>
              <a:rPr lang="en-US" kern="100" dirty="0">
                <a:effectLst/>
                <a:latin typeface="Poppins" panose="00000500000000000000" pitchFamily="2" charset="0"/>
                <a:ea typeface="Times New Roman" panose="02020603050405020304" pitchFamily="18" charset="0"/>
                <a:cs typeface="Poppins" panose="00000500000000000000" pitchFamily="2" charset="0"/>
              </a:rPr>
              <a:t> ng Katipunan, ang </a:t>
            </a:r>
            <a:r>
              <a:rPr lang="en-US" kern="100" dirty="0" err="1">
                <a:effectLst/>
                <a:latin typeface="Poppins" panose="00000500000000000000" pitchFamily="2" charset="0"/>
                <a:ea typeface="Times New Roman" panose="02020603050405020304" pitchFamily="18" charset="0"/>
                <a:cs typeface="Poppins" panose="00000500000000000000" pitchFamily="2" charset="0"/>
              </a:rPr>
              <a:t>rebolusyonaryong</a:t>
            </a:r>
            <a:r>
              <a:rPr lang="en-US" kern="100" dirty="0">
                <a:effectLst/>
                <a:latin typeface="Poppins" panose="00000500000000000000" pitchFamily="2" charset="0"/>
                <a:ea typeface="Times New Roman" panose="02020603050405020304" pitchFamily="18" charset="0"/>
                <a:cs typeface="Poppins" panose="00000500000000000000" pitchFamily="2" charset="0"/>
              </a:rPr>
              <a:t> </a:t>
            </a:r>
            <a:r>
              <a:rPr lang="en-US" kern="100" dirty="0" err="1">
                <a:effectLst/>
                <a:latin typeface="Poppins" panose="00000500000000000000" pitchFamily="2" charset="0"/>
                <a:ea typeface="Times New Roman" panose="02020603050405020304" pitchFamily="18" charset="0"/>
                <a:cs typeface="Poppins" panose="00000500000000000000" pitchFamily="2" charset="0"/>
              </a:rPr>
              <a:t>samahan</a:t>
            </a:r>
            <a:r>
              <a:rPr lang="en-US" kern="100" dirty="0">
                <a:effectLst/>
                <a:latin typeface="Poppins" panose="00000500000000000000" pitchFamily="2" charset="0"/>
                <a:ea typeface="Times New Roman" panose="02020603050405020304" pitchFamily="18" charset="0"/>
                <a:cs typeface="Poppins" panose="00000500000000000000" pitchFamily="2" charset="0"/>
              </a:rPr>
              <a:t> </a:t>
            </a:r>
            <a:r>
              <a:rPr lang="en-US" kern="100" dirty="0" err="1">
                <a:effectLst/>
                <a:latin typeface="Poppins" panose="00000500000000000000" pitchFamily="2" charset="0"/>
                <a:ea typeface="Times New Roman" panose="02020603050405020304" pitchFamily="18" charset="0"/>
                <a:cs typeface="Poppins" panose="00000500000000000000" pitchFamily="2" charset="0"/>
              </a:rPr>
              <a:t>na</a:t>
            </a:r>
            <a:r>
              <a:rPr lang="en-US" kern="100" dirty="0">
                <a:effectLst/>
                <a:latin typeface="Poppins" panose="00000500000000000000" pitchFamily="2" charset="0"/>
                <a:ea typeface="Times New Roman" panose="02020603050405020304" pitchFamily="18" charset="0"/>
                <a:cs typeface="Poppins" panose="00000500000000000000" pitchFamily="2" charset="0"/>
              </a:rPr>
              <a:t> </a:t>
            </a:r>
            <a:r>
              <a:rPr lang="en-US" kern="100" dirty="0" err="1">
                <a:effectLst/>
                <a:latin typeface="Poppins" panose="00000500000000000000" pitchFamily="2" charset="0"/>
                <a:ea typeface="Times New Roman" panose="02020603050405020304" pitchFamily="18" charset="0"/>
                <a:cs typeface="Poppins" panose="00000500000000000000" pitchFamily="2" charset="0"/>
              </a:rPr>
              <a:t>pinamumunuan</a:t>
            </a:r>
            <a:r>
              <a:rPr lang="en-US" kern="100" dirty="0">
                <a:effectLst/>
                <a:latin typeface="Poppins" panose="00000500000000000000" pitchFamily="2" charset="0"/>
                <a:ea typeface="Times New Roman" panose="02020603050405020304" pitchFamily="18" charset="0"/>
                <a:cs typeface="Poppins" panose="00000500000000000000" pitchFamily="2" charset="0"/>
              </a:rPr>
              <a:t> </a:t>
            </a:r>
            <a:r>
              <a:rPr lang="en-US" kern="100" dirty="0" err="1">
                <a:effectLst/>
                <a:latin typeface="Poppins" panose="00000500000000000000" pitchFamily="2" charset="0"/>
                <a:ea typeface="Times New Roman" panose="02020603050405020304" pitchFamily="18" charset="0"/>
                <a:cs typeface="Poppins" panose="00000500000000000000" pitchFamily="2" charset="0"/>
              </a:rPr>
              <a:t>ni</a:t>
            </a:r>
            <a:r>
              <a:rPr lang="en-US" kern="100" dirty="0">
                <a:effectLst/>
                <a:latin typeface="Poppins" panose="00000500000000000000" pitchFamily="2" charset="0"/>
                <a:ea typeface="Times New Roman" panose="02020603050405020304" pitchFamily="18" charset="0"/>
                <a:cs typeface="Poppins" panose="00000500000000000000" pitchFamily="2" charset="0"/>
              </a:rPr>
              <a:t> Bonifacio.</a:t>
            </a:r>
            <a:endParaRPr lang="en-PH" kern="100" dirty="0">
              <a:effectLst/>
              <a:latin typeface="Poppins" panose="00000500000000000000" pitchFamily="2" charset="0"/>
              <a:ea typeface="Times New Roman" panose="02020603050405020304" pitchFamily="18" charset="0"/>
              <a:cs typeface="Poppins" panose="00000500000000000000" pitchFamily="2" charset="0"/>
            </a:endParaRPr>
          </a:p>
        </p:txBody>
      </p:sp>
    </p:spTree>
    <p:extLst>
      <p:ext uri="{BB962C8B-B14F-4D97-AF65-F5344CB8AC3E}">
        <p14:creationId xmlns:p14="http://schemas.microsoft.com/office/powerpoint/2010/main" val="4193244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51"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252" name="Rectangle 10251">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D89B8E-21FC-4BE8-CDFD-A90AC0BD95CB}"/>
              </a:ext>
            </a:extLst>
          </p:cNvPr>
          <p:cNvSpPr>
            <a:spLocks noGrp="1"/>
          </p:cNvSpPr>
          <p:nvPr>
            <p:ph type="title"/>
          </p:nvPr>
        </p:nvSpPr>
        <p:spPr>
          <a:xfrm>
            <a:off x="761803" y="350196"/>
            <a:ext cx="4646904" cy="1624520"/>
          </a:xfrm>
        </p:spPr>
        <p:txBody>
          <a:bodyPr anchor="ctr">
            <a:normAutofit/>
          </a:bodyPr>
          <a:lstStyle/>
          <a:p>
            <a:r>
              <a:rPr lang="en-US" sz="3700" b="1">
                <a:effectLst/>
                <a:latin typeface="Poppins" panose="00000500000000000000" pitchFamily="2" charset="0"/>
                <a:ea typeface="Times New Roman" panose="02020603050405020304" pitchFamily="18" charset="0"/>
                <a:cs typeface="Poppins" panose="00000500000000000000" pitchFamily="2" charset="0"/>
              </a:rPr>
              <a:t>El Desarollo Y Caida de la Republika Filipina</a:t>
            </a:r>
            <a:endParaRPr lang="en-PH" sz="3700" b="1">
              <a:latin typeface="Poppins" panose="00000500000000000000" pitchFamily="2" charset="0"/>
              <a:cs typeface="Poppins" panose="00000500000000000000" pitchFamily="2" charset="0"/>
            </a:endParaRPr>
          </a:p>
        </p:txBody>
      </p:sp>
      <p:sp>
        <p:nvSpPr>
          <p:cNvPr id="3" name="Content Placeholder 2">
            <a:extLst>
              <a:ext uri="{FF2B5EF4-FFF2-40B4-BE49-F238E27FC236}">
                <a16:creationId xmlns:a16="http://schemas.microsoft.com/office/drawing/2014/main" id="{656C2605-7D95-26CD-EE02-2407ABBFDA01}"/>
              </a:ext>
            </a:extLst>
          </p:cNvPr>
          <p:cNvSpPr>
            <a:spLocks noGrp="1"/>
          </p:cNvSpPr>
          <p:nvPr>
            <p:ph idx="1"/>
          </p:nvPr>
        </p:nvSpPr>
        <p:spPr>
          <a:xfrm>
            <a:off x="761802" y="2743200"/>
            <a:ext cx="4646905" cy="3613149"/>
          </a:xfrm>
        </p:spPr>
        <p:txBody>
          <a:bodyPr anchor="ctr">
            <a:normAutofit fontScale="85000" lnSpcReduction="10000"/>
          </a:bodyPr>
          <a:lstStyle/>
          <a:p>
            <a:pPr>
              <a:lnSpc>
                <a:spcPct val="150000"/>
              </a:lnSpc>
              <a:spcAft>
                <a:spcPts val="800"/>
              </a:spcAft>
            </a:pPr>
            <a:r>
              <a:rPr lang="en-US" sz="3200" dirty="0">
                <a:effectLst/>
                <a:latin typeface="Poppins" panose="00000500000000000000" pitchFamily="2" charset="0"/>
                <a:ea typeface="Times New Roman" panose="02020603050405020304" pitchFamily="18" charset="0"/>
                <a:cs typeface="Poppins" panose="00000500000000000000" pitchFamily="2" charset="0"/>
              </a:rPr>
              <a:t>Ito ay </a:t>
            </a:r>
            <a:r>
              <a:rPr lang="en-US" sz="3200" dirty="0" err="1">
                <a:effectLst/>
                <a:latin typeface="Poppins" panose="00000500000000000000" pitchFamily="2" charset="0"/>
                <a:ea typeface="Times New Roman" panose="02020603050405020304" pitchFamily="18" charset="0"/>
                <a:cs typeface="Poppins" panose="00000500000000000000" pitchFamily="2" charset="0"/>
              </a:rPr>
              <a:t>isang</a:t>
            </a:r>
            <a:r>
              <a:rPr lang="en-US" sz="3200" dirty="0">
                <a:effectLst/>
                <a:latin typeface="Poppins" panose="00000500000000000000" pitchFamily="2" charset="0"/>
                <a:ea typeface="Times New Roman" panose="02020603050405020304" pitchFamily="18" charset="0"/>
                <a:cs typeface="Poppins" panose="00000500000000000000" pitchFamily="2" charset="0"/>
              </a:rPr>
              <a:t> sulat </a:t>
            </a:r>
            <a:r>
              <a:rPr lang="en-US" sz="3200" dirty="0" err="1">
                <a:effectLst/>
                <a:latin typeface="Poppins" panose="00000500000000000000" pitchFamily="2" charset="0"/>
                <a:ea typeface="Times New Roman" panose="02020603050405020304" pitchFamily="18" charset="0"/>
                <a:cs typeface="Poppins" panose="00000500000000000000" pitchFamily="2" charset="0"/>
              </a:rPr>
              <a:t>na</a:t>
            </a:r>
            <a:r>
              <a:rPr lang="en-US" sz="3200" dirty="0">
                <a:effectLst/>
                <a:latin typeface="Poppins" panose="00000500000000000000" pitchFamily="2" charset="0"/>
                <a:ea typeface="Times New Roman" panose="02020603050405020304" pitchFamily="18" charset="0"/>
                <a:cs typeface="Poppins" panose="00000500000000000000" pitchFamily="2" charset="0"/>
              </a:rPr>
              <a:t> </a:t>
            </a:r>
            <a:r>
              <a:rPr lang="en-US" sz="3200" dirty="0" err="1">
                <a:effectLst/>
                <a:latin typeface="Poppins" panose="00000500000000000000" pitchFamily="2" charset="0"/>
                <a:ea typeface="Times New Roman" panose="02020603050405020304" pitchFamily="18" charset="0"/>
                <a:cs typeface="Poppins" panose="00000500000000000000" pitchFamily="2" charset="0"/>
              </a:rPr>
              <a:t>sumasalaysay</a:t>
            </a:r>
            <a:r>
              <a:rPr lang="en-US" sz="3200" dirty="0">
                <a:effectLst/>
                <a:latin typeface="Poppins" panose="00000500000000000000" pitchFamily="2" charset="0"/>
                <a:ea typeface="Times New Roman" panose="02020603050405020304" pitchFamily="18" charset="0"/>
                <a:cs typeface="Poppins" panose="00000500000000000000" pitchFamily="2" charset="0"/>
              </a:rPr>
              <a:t> </a:t>
            </a:r>
            <a:r>
              <a:rPr lang="en-US" sz="3200" dirty="0" err="1">
                <a:effectLst/>
                <a:latin typeface="Poppins" panose="00000500000000000000" pitchFamily="2" charset="0"/>
                <a:ea typeface="Times New Roman" panose="02020603050405020304" pitchFamily="18" charset="0"/>
                <a:cs typeface="Poppins" panose="00000500000000000000" pitchFamily="2" charset="0"/>
              </a:rPr>
              <a:t>sa</a:t>
            </a:r>
            <a:r>
              <a:rPr lang="en-US" sz="3200" dirty="0">
                <a:effectLst/>
                <a:latin typeface="Poppins" panose="00000500000000000000" pitchFamily="2" charset="0"/>
                <a:ea typeface="Times New Roman" panose="02020603050405020304" pitchFamily="18" charset="0"/>
                <a:cs typeface="Poppins" panose="00000500000000000000" pitchFamily="2" charset="0"/>
              </a:rPr>
              <a:t> </a:t>
            </a:r>
            <a:r>
              <a:rPr lang="en-US" sz="3200" dirty="0" err="1">
                <a:effectLst/>
                <a:latin typeface="Poppins" panose="00000500000000000000" pitchFamily="2" charset="0"/>
                <a:ea typeface="Times New Roman" panose="02020603050405020304" pitchFamily="18" charset="0"/>
                <a:cs typeface="Poppins" panose="00000500000000000000" pitchFamily="2" charset="0"/>
              </a:rPr>
              <a:t>pag-unlad</a:t>
            </a:r>
            <a:r>
              <a:rPr lang="en-US" sz="3200" dirty="0">
                <a:effectLst/>
                <a:latin typeface="Poppins" panose="00000500000000000000" pitchFamily="2" charset="0"/>
                <a:ea typeface="Times New Roman" panose="02020603050405020304" pitchFamily="18" charset="0"/>
                <a:cs typeface="Poppins" panose="00000500000000000000" pitchFamily="2" charset="0"/>
              </a:rPr>
              <a:t> at </a:t>
            </a:r>
            <a:r>
              <a:rPr lang="en-US" sz="3200" dirty="0" err="1">
                <a:effectLst/>
                <a:latin typeface="Poppins" panose="00000500000000000000" pitchFamily="2" charset="0"/>
                <a:ea typeface="Times New Roman" panose="02020603050405020304" pitchFamily="18" charset="0"/>
                <a:cs typeface="Poppins" panose="00000500000000000000" pitchFamily="2" charset="0"/>
              </a:rPr>
              <a:t>pagbagsak</a:t>
            </a:r>
            <a:r>
              <a:rPr lang="en-US" sz="3200" dirty="0">
                <a:effectLst/>
                <a:latin typeface="Poppins" panose="00000500000000000000" pitchFamily="2" charset="0"/>
                <a:ea typeface="Times New Roman" panose="02020603050405020304" pitchFamily="18" charset="0"/>
                <a:cs typeface="Poppins" panose="00000500000000000000" pitchFamily="2" charset="0"/>
              </a:rPr>
              <a:t> ng </a:t>
            </a:r>
            <a:r>
              <a:rPr lang="en-US" sz="3200" dirty="0" err="1">
                <a:effectLst/>
                <a:latin typeface="Poppins" panose="00000500000000000000" pitchFamily="2" charset="0"/>
                <a:ea typeface="Times New Roman" panose="02020603050405020304" pitchFamily="18" charset="0"/>
                <a:cs typeface="Poppins" panose="00000500000000000000" pitchFamily="2" charset="0"/>
              </a:rPr>
              <a:t>Republika</a:t>
            </a:r>
            <a:r>
              <a:rPr lang="en-US" sz="3200" dirty="0">
                <a:effectLst/>
                <a:latin typeface="Poppins" panose="00000500000000000000" pitchFamily="2" charset="0"/>
                <a:ea typeface="Times New Roman" panose="02020603050405020304" pitchFamily="18" charset="0"/>
                <a:cs typeface="Poppins" panose="00000500000000000000" pitchFamily="2" charset="0"/>
              </a:rPr>
              <a:t> ng </a:t>
            </a:r>
            <a:r>
              <a:rPr lang="en-US" sz="3200" dirty="0" err="1">
                <a:effectLst/>
                <a:latin typeface="Poppins" panose="00000500000000000000" pitchFamily="2" charset="0"/>
                <a:ea typeface="Times New Roman" panose="02020603050405020304" pitchFamily="18" charset="0"/>
                <a:cs typeface="Poppins" panose="00000500000000000000" pitchFamily="2" charset="0"/>
              </a:rPr>
              <a:t>Pilipinas</a:t>
            </a:r>
            <a:r>
              <a:rPr lang="en-US" sz="3200" dirty="0">
                <a:effectLst/>
                <a:latin typeface="Poppins" panose="00000500000000000000" pitchFamily="2" charset="0"/>
                <a:ea typeface="Times New Roman" panose="02020603050405020304" pitchFamily="18" charset="0"/>
                <a:cs typeface="Poppins" panose="00000500000000000000" pitchFamily="2" charset="0"/>
              </a:rPr>
              <a:t> </a:t>
            </a:r>
            <a:r>
              <a:rPr lang="en-US" sz="3200" dirty="0" err="1">
                <a:effectLst/>
                <a:latin typeface="Poppins" panose="00000500000000000000" pitchFamily="2" charset="0"/>
                <a:ea typeface="Times New Roman" panose="02020603050405020304" pitchFamily="18" charset="0"/>
                <a:cs typeface="Poppins" panose="00000500000000000000" pitchFamily="2" charset="0"/>
              </a:rPr>
              <a:t>na</a:t>
            </a:r>
            <a:r>
              <a:rPr lang="en-US" sz="3200" dirty="0">
                <a:effectLst/>
                <a:latin typeface="Poppins" panose="00000500000000000000" pitchFamily="2" charset="0"/>
                <a:ea typeface="Times New Roman" panose="02020603050405020304" pitchFamily="18" charset="0"/>
                <a:cs typeface="Poppins" panose="00000500000000000000" pitchFamily="2" charset="0"/>
              </a:rPr>
              <a:t> </a:t>
            </a:r>
            <a:r>
              <a:rPr lang="en-US" sz="3200" dirty="0" err="1">
                <a:effectLst/>
                <a:latin typeface="Poppins" panose="00000500000000000000" pitchFamily="2" charset="0"/>
                <a:ea typeface="Times New Roman" panose="02020603050405020304" pitchFamily="18" charset="0"/>
                <a:cs typeface="Poppins" panose="00000500000000000000" pitchFamily="2" charset="0"/>
              </a:rPr>
              <a:t>itinatag</a:t>
            </a:r>
            <a:r>
              <a:rPr lang="en-US" sz="3200" dirty="0">
                <a:effectLst/>
                <a:latin typeface="Poppins" panose="00000500000000000000" pitchFamily="2" charset="0"/>
                <a:ea typeface="Times New Roman" panose="02020603050405020304" pitchFamily="18" charset="0"/>
                <a:cs typeface="Poppins" panose="00000500000000000000" pitchFamily="2" charset="0"/>
              </a:rPr>
              <a:t> ng </a:t>
            </a:r>
            <a:r>
              <a:rPr lang="en-US" sz="3200" dirty="0" err="1">
                <a:effectLst/>
                <a:latin typeface="Poppins" panose="00000500000000000000" pitchFamily="2" charset="0"/>
                <a:ea typeface="Times New Roman" panose="02020603050405020304" pitchFamily="18" charset="0"/>
                <a:cs typeface="Poppins" panose="00000500000000000000" pitchFamily="2" charset="0"/>
              </a:rPr>
              <a:t>mga</a:t>
            </a:r>
            <a:r>
              <a:rPr lang="en-US" sz="3200" dirty="0">
                <a:effectLst/>
                <a:latin typeface="Poppins" panose="00000500000000000000" pitchFamily="2" charset="0"/>
                <a:ea typeface="Times New Roman" panose="02020603050405020304" pitchFamily="18" charset="0"/>
                <a:cs typeface="Poppins" panose="00000500000000000000" pitchFamily="2" charset="0"/>
              </a:rPr>
              <a:t> </a:t>
            </a:r>
            <a:r>
              <a:rPr lang="en-US" sz="3200" dirty="0" err="1">
                <a:effectLst/>
                <a:latin typeface="Poppins" panose="00000500000000000000" pitchFamily="2" charset="0"/>
                <a:ea typeface="Times New Roman" panose="02020603050405020304" pitchFamily="18" charset="0"/>
                <a:cs typeface="Poppins" panose="00000500000000000000" pitchFamily="2" charset="0"/>
              </a:rPr>
              <a:t>rebolusyonaryo</a:t>
            </a:r>
            <a:r>
              <a:rPr lang="en-US" sz="3200" dirty="0">
                <a:effectLst/>
                <a:latin typeface="Poppins" panose="00000500000000000000" pitchFamily="2" charset="0"/>
                <a:ea typeface="Times New Roman" panose="02020603050405020304" pitchFamily="18" charset="0"/>
                <a:cs typeface="Poppins" panose="00000500000000000000" pitchFamily="2" charset="0"/>
              </a:rPr>
              <a:t>.</a:t>
            </a:r>
            <a:endParaRPr lang="en-PH" sz="3200" kern="100" dirty="0">
              <a:effectLst/>
              <a:latin typeface="Poppins" panose="00000500000000000000" pitchFamily="2" charset="0"/>
              <a:ea typeface="Times New Roman" panose="02020603050405020304" pitchFamily="18" charset="0"/>
              <a:cs typeface="Poppins" panose="00000500000000000000" pitchFamily="2" charset="0"/>
            </a:endParaRPr>
          </a:p>
        </p:txBody>
      </p:sp>
      <p:pic>
        <p:nvPicPr>
          <p:cNvPr id="10242" name="Picture 2" descr="VII. Revolutionary Press – La Republica Filipina – An Online Museum Of The  Country's Storied Press Past">
            <a:extLst>
              <a:ext uri="{FF2B5EF4-FFF2-40B4-BE49-F238E27FC236}">
                <a16:creationId xmlns:a16="http://schemas.microsoft.com/office/drawing/2014/main" id="{67C0A8A6-4BFF-54A6-4140-9D90ECB4F7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18839"/>
          <a:stretch/>
        </p:blipFill>
        <p:spPr bwMode="auto">
          <a:xfrm>
            <a:off x="6096000" y="1"/>
            <a:ext cx="61028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877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B1C2-ADF8-F321-131C-AF2C4B14E30C}"/>
              </a:ext>
            </a:extLst>
          </p:cNvPr>
          <p:cNvSpPr>
            <a:spLocks noGrp="1"/>
          </p:cNvSpPr>
          <p:nvPr>
            <p:ph type="ctrTitle"/>
          </p:nvPr>
        </p:nvSpPr>
        <p:spPr/>
        <p:txBody>
          <a:bodyPr>
            <a:normAutofit fontScale="90000"/>
          </a:bodyPr>
          <a:lstStyle/>
          <a:p>
            <a:r>
              <a:rPr lang="es-ES" b="1" dirty="0" err="1">
                <a:latin typeface="Poppins" panose="00000500000000000000" pitchFamily="2" charset="0"/>
                <a:cs typeface="Poppins" panose="00000500000000000000" pitchFamily="2" charset="0"/>
              </a:rPr>
              <a:t>Jose</a:t>
            </a:r>
            <a:r>
              <a:rPr lang="es-ES" b="1" dirty="0">
                <a:latin typeface="Poppins" panose="00000500000000000000" pitchFamily="2" charset="0"/>
                <a:cs typeface="Poppins" panose="00000500000000000000" pitchFamily="2" charset="0"/>
              </a:rPr>
              <a:t> Palma y </a:t>
            </a:r>
            <a:r>
              <a:rPr lang="es-ES" b="1" dirty="0" err="1">
                <a:latin typeface="Poppins" panose="00000500000000000000" pitchFamily="2" charset="0"/>
                <a:cs typeface="Poppins" panose="00000500000000000000" pitchFamily="2" charset="0"/>
              </a:rPr>
              <a:t>Velasquez</a:t>
            </a:r>
            <a:r>
              <a:rPr lang="es-ES" b="1" dirty="0">
                <a:latin typeface="Poppins" panose="00000500000000000000" pitchFamily="2" charset="0"/>
                <a:cs typeface="Poppins" panose="00000500000000000000" pitchFamily="2" charset="0"/>
              </a:rPr>
              <a:t>: Ang Boses ng </a:t>
            </a:r>
            <a:r>
              <a:rPr lang="es-ES" b="1" dirty="0" err="1">
                <a:latin typeface="Poppins" panose="00000500000000000000" pitchFamily="2" charset="0"/>
                <a:cs typeface="Poppins" panose="00000500000000000000" pitchFamily="2" charset="0"/>
              </a:rPr>
              <a:t>Kalayaan</a:t>
            </a:r>
            <a:r>
              <a:rPr lang="es-ES" b="1" dirty="0">
                <a:latin typeface="Poppins" panose="00000500000000000000" pitchFamily="2" charset="0"/>
                <a:cs typeface="Poppins" panose="00000500000000000000" pitchFamily="2" charset="0"/>
              </a:rPr>
              <a:t> at </a:t>
            </a:r>
            <a:r>
              <a:rPr lang="es-ES" b="1" dirty="0" err="1">
                <a:latin typeface="Poppins" panose="00000500000000000000" pitchFamily="2" charset="0"/>
                <a:cs typeface="Poppins" panose="00000500000000000000" pitchFamily="2" charset="0"/>
              </a:rPr>
              <a:t>Reporma</a:t>
            </a:r>
            <a:endParaRPr lang="en-PH" b="1" dirty="0">
              <a:latin typeface="Poppins" panose="00000500000000000000" pitchFamily="2" charset="0"/>
              <a:cs typeface="Poppins" panose="00000500000000000000" pitchFamily="2" charset="0"/>
            </a:endParaRPr>
          </a:p>
        </p:txBody>
      </p:sp>
      <p:sp>
        <p:nvSpPr>
          <p:cNvPr id="3" name="Subtitle 2">
            <a:extLst>
              <a:ext uri="{FF2B5EF4-FFF2-40B4-BE49-F238E27FC236}">
                <a16:creationId xmlns:a16="http://schemas.microsoft.com/office/drawing/2014/main" id="{17DB358A-D6E8-9013-06AC-B5E86506A6B0}"/>
              </a:ext>
            </a:extLst>
          </p:cNvPr>
          <p:cNvSpPr>
            <a:spLocks noGrp="1"/>
          </p:cNvSpPr>
          <p:nvPr>
            <p:ph type="subTitle" idx="1"/>
          </p:nvPr>
        </p:nvSpPr>
        <p:spPr/>
        <p:txBody>
          <a:bodyPr/>
          <a:lstStyle/>
          <a:p>
            <a:endParaRPr lang="en-PH"/>
          </a:p>
        </p:txBody>
      </p:sp>
    </p:spTree>
    <p:extLst>
      <p:ext uri="{BB962C8B-B14F-4D97-AF65-F5344CB8AC3E}">
        <p14:creationId xmlns:p14="http://schemas.microsoft.com/office/powerpoint/2010/main" val="318746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77" name="tint">
            <a:extLst>
              <a:ext uri="{FF2B5EF4-FFF2-40B4-BE49-F238E27FC236}">
                <a16:creationId xmlns:a16="http://schemas.microsoft.com/office/drawing/2014/main" id="{D380959B-464C-9ED8-C9EB-AB6FC997C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25448" y="8300"/>
            <a:ext cx="10966551" cy="68497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279" name="Rectangle 11278">
            <a:extLst>
              <a:ext uri="{FF2B5EF4-FFF2-40B4-BE49-F238E27FC236}">
                <a16:creationId xmlns:a16="http://schemas.microsoft.com/office/drawing/2014/main" id="{06B83858-ED7D-57B6-6CAA-83168807C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5" cy="6858000"/>
          </a:xfrm>
          <a:prstGeom prst="rect">
            <a:avLst/>
          </a:prstGeom>
          <a:ln>
            <a:noFill/>
          </a:ln>
          <a:effectLst>
            <a:outerShdw blurRad="317500" dist="127000" dir="2400000" sx="95000" sy="95000" algn="t"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6EA144-64E1-22E3-1477-6F093A15101C}"/>
              </a:ext>
            </a:extLst>
          </p:cNvPr>
          <p:cNvSpPr>
            <a:spLocks noGrp="1"/>
          </p:cNvSpPr>
          <p:nvPr>
            <p:ph type="title"/>
          </p:nvPr>
        </p:nvSpPr>
        <p:spPr>
          <a:xfrm>
            <a:off x="6106390" y="759126"/>
            <a:ext cx="4596245" cy="1711119"/>
          </a:xfrm>
        </p:spPr>
        <p:txBody>
          <a:bodyPr anchor="ctr">
            <a:normAutofit/>
          </a:bodyPr>
          <a:lstStyle/>
          <a:p>
            <a:r>
              <a:rPr lang="en-PH" sz="4000" b="1" dirty="0">
                <a:latin typeface="Poppins" panose="00000500000000000000" pitchFamily="2" charset="0"/>
                <a:cs typeface="Poppins" panose="00000500000000000000" pitchFamily="2" charset="0"/>
              </a:rPr>
              <a:t>Jose Palma Y Velasquez</a:t>
            </a:r>
          </a:p>
        </p:txBody>
      </p:sp>
      <p:sp>
        <p:nvSpPr>
          <p:cNvPr id="11281" name="Rectangle 11280">
            <a:extLst>
              <a:ext uri="{FF2B5EF4-FFF2-40B4-BE49-F238E27FC236}">
                <a16:creationId xmlns:a16="http://schemas.microsoft.com/office/drawing/2014/main" id="{FF97FFD4-A8B9-3D4D-1623-7BE467E46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10200" cy="6858000"/>
          </a:xfrm>
          <a:prstGeom prst="rect">
            <a:avLst/>
          </a:prstGeom>
          <a:solidFill>
            <a:srgbClr val="FFFFFF"/>
          </a:solidFill>
          <a:ln>
            <a:noFill/>
          </a:ln>
          <a:effectLst>
            <a:outerShdw blurRad="190500" dist="139700" dir="300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72" name="Picture 8" descr="José Palma - Wikipedia">
            <a:extLst>
              <a:ext uri="{FF2B5EF4-FFF2-40B4-BE49-F238E27FC236}">
                <a16:creationId xmlns:a16="http://schemas.microsoft.com/office/drawing/2014/main" id="{88A0564E-F1C8-B233-1026-3D22BE77064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18094" y="759126"/>
            <a:ext cx="3574012" cy="537425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18818F3-8854-5060-7BBD-17E9C6567ACF}"/>
              </a:ext>
            </a:extLst>
          </p:cNvPr>
          <p:cNvSpPr>
            <a:spLocks noGrp="1"/>
          </p:cNvSpPr>
          <p:nvPr>
            <p:ph idx="1"/>
          </p:nvPr>
        </p:nvSpPr>
        <p:spPr>
          <a:xfrm>
            <a:off x="6106390" y="2470244"/>
            <a:ext cx="4596245" cy="3769836"/>
          </a:xfrm>
        </p:spPr>
        <p:txBody>
          <a:bodyPr anchor="ctr">
            <a:normAutofit fontScale="92500"/>
          </a:bodyPr>
          <a:lstStyle/>
          <a:p>
            <a:pPr>
              <a:lnSpc>
                <a:spcPct val="150000"/>
              </a:lnSpc>
            </a:pPr>
            <a:r>
              <a:rPr lang="en-PH" sz="2400" dirty="0" err="1">
                <a:latin typeface="Poppins" panose="00000500000000000000" pitchFamily="2" charset="0"/>
                <a:cs typeface="Poppins" panose="00000500000000000000" pitchFamily="2" charset="0"/>
              </a:rPr>
              <a:t>Pilosopo</a:t>
            </a:r>
            <a:r>
              <a:rPr lang="en-PH" sz="2400" dirty="0">
                <a:latin typeface="Poppins" panose="00000500000000000000" pitchFamily="2" charset="0"/>
                <a:cs typeface="Poppins" panose="00000500000000000000" pitchFamily="2" charset="0"/>
              </a:rPr>
              <a:t>, </a:t>
            </a:r>
            <a:r>
              <a:rPr lang="en-PH" sz="2400" dirty="0" err="1">
                <a:latin typeface="Poppins" panose="00000500000000000000" pitchFamily="2" charset="0"/>
                <a:cs typeface="Poppins" panose="00000500000000000000" pitchFamily="2" charset="0"/>
              </a:rPr>
              <a:t>Manunulat</a:t>
            </a:r>
            <a:r>
              <a:rPr lang="en-PH" sz="2400" dirty="0">
                <a:latin typeface="Poppins" panose="00000500000000000000" pitchFamily="2" charset="0"/>
                <a:cs typeface="Poppins" panose="00000500000000000000" pitchFamily="2" charset="0"/>
              </a:rPr>
              <a:t> at </a:t>
            </a:r>
            <a:r>
              <a:rPr lang="en-PH" sz="2400" dirty="0" err="1">
                <a:latin typeface="Poppins" panose="00000500000000000000" pitchFamily="2" charset="0"/>
                <a:cs typeface="Poppins" panose="00000500000000000000" pitchFamily="2" charset="0"/>
              </a:rPr>
              <a:t>Rebolusyonaryo</a:t>
            </a:r>
            <a:endParaRPr lang="en-PH" sz="2400" dirty="0">
              <a:latin typeface="Poppins" panose="00000500000000000000" pitchFamily="2" charset="0"/>
              <a:cs typeface="Poppins" panose="00000500000000000000" pitchFamily="2" charset="0"/>
            </a:endParaRPr>
          </a:p>
          <a:p>
            <a:pPr>
              <a:lnSpc>
                <a:spcPct val="150000"/>
              </a:lnSpc>
            </a:pPr>
            <a:r>
              <a:rPr lang="en-PH" sz="2400" dirty="0" err="1">
                <a:latin typeface="Poppins" panose="00000500000000000000" pitchFamily="2" charset="0"/>
                <a:cs typeface="Poppins" panose="00000500000000000000" pitchFamily="2" charset="0"/>
              </a:rPr>
              <a:t>Nanindigan</a:t>
            </a:r>
            <a:r>
              <a:rPr lang="en-PH" sz="2400" dirty="0">
                <a:latin typeface="Poppins" panose="00000500000000000000" pitchFamily="2" charset="0"/>
                <a:cs typeface="Poppins" panose="00000500000000000000" pitchFamily="2" charset="0"/>
              </a:rPr>
              <a:t> para </a:t>
            </a:r>
            <a:r>
              <a:rPr lang="en-PH" sz="2400" dirty="0" err="1">
                <a:latin typeface="Poppins" panose="00000500000000000000" pitchFamily="2" charset="0"/>
                <a:cs typeface="Poppins" panose="00000500000000000000" pitchFamily="2" charset="0"/>
              </a:rPr>
              <a:t>sa</a:t>
            </a:r>
            <a:r>
              <a:rPr lang="en-PH" sz="2400" dirty="0">
                <a:latin typeface="Poppins" panose="00000500000000000000" pitchFamily="2" charset="0"/>
                <a:cs typeface="Poppins" panose="00000500000000000000" pitchFamily="2" charset="0"/>
              </a:rPr>
              <a:t> Kalayaan at Karapatan ng </a:t>
            </a:r>
            <a:r>
              <a:rPr lang="en-PH" sz="2400" dirty="0" err="1">
                <a:latin typeface="Poppins" panose="00000500000000000000" pitchFamily="2" charset="0"/>
                <a:cs typeface="Poppins" panose="00000500000000000000" pitchFamily="2" charset="0"/>
              </a:rPr>
              <a:t>mga</a:t>
            </a:r>
            <a:r>
              <a:rPr lang="en-PH" sz="2400" dirty="0">
                <a:latin typeface="Poppins" panose="00000500000000000000" pitchFamily="2" charset="0"/>
                <a:cs typeface="Poppins" panose="00000500000000000000" pitchFamily="2" charset="0"/>
              </a:rPr>
              <a:t> Pilipino</a:t>
            </a:r>
          </a:p>
          <a:p>
            <a:pPr>
              <a:lnSpc>
                <a:spcPct val="150000"/>
              </a:lnSpc>
            </a:pPr>
            <a:r>
              <a:rPr lang="en-PH" sz="2400" b="1" dirty="0">
                <a:latin typeface="Poppins" panose="00000500000000000000" pitchFamily="2" charset="0"/>
                <a:cs typeface="Poppins" panose="00000500000000000000" pitchFamily="2" charset="0"/>
              </a:rPr>
              <a:t>Born</a:t>
            </a:r>
            <a:r>
              <a:rPr lang="en-PH" sz="2400" dirty="0">
                <a:latin typeface="Poppins" panose="00000500000000000000" pitchFamily="2" charset="0"/>
                <a:cs typeface="Poppins" panose="00000500000000000000" pitchFamily="2" charset="0"/>
              </a:rPr>
              <a:t>: </a:t>
            </a:r>
            <a:r>
              <a:rPr lang="en-PH" sz="2400" dirty="0" err="1">
                <a:latin typeface="Poppins" panose="00000500000000000000" pitchFamily="2" charset="0"/>
                <a:cs typeface="Poppins" panose="00000500000000000000" pitchFamily="2" charset="0"/>
              </a:rPr>
              <a:t>Hunyo</a:t>
            </a:r>
            <a:r>
              <a:rPr lang="en-PH" sz="2400" dirty="0">
                <a:latin typeface="Poppins" panose="00000500000000000000" pitchFamily="2" charset="0"/>
                <a:cs typeface="Poppins" panose="00000500000000000000" pitchFamily="2" charset="0"/>
              </a:rPr>
              <a:t> 3, 1876</a:t>
            </a:r>
          </a:p>
          <a:p>
            <a:pPr>
              <a:lnSpc>
                <a:spcPct val="150000"/>
              </a:lnSpc>
            </a:pPr>
            <a:r>
              <a:rPr lang="en-PH" sz="2400" b="1" dirty="0">
                <a:latin typeface="Poppins" panose="00000500000000000000" pitchFamily="2" charset="0"/>
                <a:cs typeface="Poppins" panose="00000500000000000000" pitchFamily="2" charset="0"/>
              </a:rPr>
              <a:t>Place</a:t>
            </a:r>
            <a:r>
              <a:rPr lang="en-PH" sz="2400" dirty="0">
                <a:latin typeface="Poppins" panose="00000500000000000000" pitchFamily="2" charset="0"/>
                <a:cs typeface="Poppins" panose="00000500000000000000" pitchFamily="2" charset="0"/>
              </a:rPr>
              <a:t>: Tondo, Maynila</a:t>
            </a:r>
          </a:p>
        </p:txBody>
      </p:sp>
    </p:spTree>
    <p:extLst>
      <p:ext uri="{BB962C8B-B14F-4D97-AF65-F5344CB8AC3E}">
        <p14:creationId xmlns:p14="http://schemas.microsoft.com/office/powerpoint/2010/main" val="1865231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EB32FE-3C7B-59A9-C09E-770D7D11AF82}"/>
              </a:ext>
            </a:extLst>
          </p:cNvPr>
          <p:cNvSpPr>
            <a:spLocks noGrp="1"/>
          </p:cNvSpPr>
          <p:nvPr>
            <p:ph type="title"/>
          </p:nvPr>
        </p:nvSpPr>
        <p:spPr>
          <a:xfrm>
            <a:off x="841248" y="548640"/>
            <a:ext cx="3600860" cy="5431536"/>
          </a:xfrm>
        </p:spPr>
        <p:txBody>
          <a:bodyPr>
            <a:normAutofit/>
          </a:bodyPr>
          <a:lstStyle/>
          <a:p>
            <a:r>
              <a:rPr lang="en-PH" sz="5000" b="1">
                <a:latin typeface="Poppins" panose="00000500000000000000" pitchFamily="2" charset="0"/>
                <a:cs typeface="Poppins" panose="00000500000000000000" pitchFamily="2" charset="0"/>
              </a:rPr>
              <a:t>Members: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0D58036-9F33-1883-A98A-C3EF517A4A54}"/>
              </a:ext>
            </a:extLst>
          </p:cNvPr>
          <p:cNvSpPr>
            <a:spLocks noGrp="1"/>
          </p:cNvSpPr>
          <p:nvPr>
            <p:ph idx="1"/>
          </p:nvPr>
        </p:nvSpPr>
        <p:spPr>
          <a:xfrm>
            <a:off x="5126418" y="552091"/>
            <a:ext cx="6224335" cy="5431536"/>
          </a:xfrm>
        </p:spPr>
        <p:txBody>
          <a:bodyPr anchor="ctr">
            <a:normAutofit/>
          </a:bodyPr>
          <a:lstStyle/>
          <a:p>
            <a:r>
              <a:rPr lang="en-PH" sz="2200">
                <a:latin typeface="Poppins" panose="00000500000000000000" pitchFamily="2" charset="0"/>
                <a:cs typeface="Poppins" panose="00000500000000000000" pitchFamily="2" charset="0"/>
              </a:rPr>
              <a:t>Arjona, Dhine Franklin</a:t>
            </a:r>
          </a:p>
          <a:p>
            <a:r>
              <a:rPr lang="en-PH" sz="2200">
                <a:latin typeface="Poppins" panose="00000500000000000000" pitchFamily="2" charset="0"/>
                <a:cs typeface="Poppins" panose="00000500000000000000" pitchFamily="2" charset="0"/>
              </a:rPr>
              <a:t>Devera, Macky</a:t>
            </a:r>
          </a:p>
          <a:p>
            <a:r>
              <a:rPr lang="en-PH" sz="2200">
                <a:latin typeface="Poppins" panose="00000500000000000000" pitchFamily="2" charset="0"/>
                <a:cs typeface="Poppins" panose="00000500000000000000" pitchFamily="2" charset="0"/>
              </a:rPr>
              <a:t>Oricio, Rocell</a:t>
            </a:r>
          </a:p>
          <a:p>
            <a:r>
              <a:rPr lang="en-PH" sz="2200">
                <a:latin typeface="Poppins" panose="00000500000000000000" pitchFamily="2" charset="0"/>
                <a:cs typeface="Poppins" panose="00000500000000000000" pitchFamily="2" charset="0"/>
              </a:rPr>
              <a:t>Perpetua, Ed Emmanuel</a:t>
            </a:r>
          </a:p>
          <a:p>
            <a:r>
              <a:rPr lang="en-PH" sz="2200">
                <a:latin typeface="Poppins" panose="00000500000000000000" pitchFamily="2" charset="0"/>
                <a:cs typeface="Poppins" panose="00000500000000000000" pitchFamily="2" charset="0"/>
              </a:rPr>
              <a:t>Tano, Mart Jekko</a:t>
            </a:r>
          </a:p>
          <a:p>
            <a:r>
              <a:rPr lang="en-PH" sz="2200">
                <a:latin typeface="Poppins" panose="00000500000000000000" pitchFamily="2" charset="0"/>
                <a:cs typeface="Poppins" panose="00000500000000000000" pitchFamily="2" charset="0"/>
              </a:rPr>
              <a:t>Zuniga, Jerlon</a:t>
            </a:r>
          </a:p>
        </p:txBody>
      </p:sp>
    </p:spTree>
    <p:extLst>
      <p:ext uri="{BB962C8B-B14F-4D97-AF65-F5344CB8AC3E}">
        <p14:creationId xmlns:p14="http://schemas.microsoft.com/office/powerpoint/2010/main" val="1280636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3CCF9-95A6-90CA-325D-EAED16EBA344}"/>
              </a:ext>
            </a:extLst>
          </p:cNvPr>
          <p:cNvSpPr>
            <a:spLocks noGrp="1"/>
          </p:cNvSpPr>
          <p:nvPr>
            <p:ph type="title"/>
          </p:nvPr>
        </p:nvSpPr>
        <p:spPr>
          <a:xfrm>
            <a:off x="762000" y="761998"/>
            <a:ext cx="5334000" cy="1708246"/>
          </a:xfrm>
        </p:spPr>
        <p:txBody>
          <a:bodyPr anchor="ctr">
            <a:normAutofit/>
          </a:bodyPr>
          <a:lstStyle/>
          <a:p>
            <a:r>
              <a:rPr lang="en-PH" sz="4000" b="1" dirty="0">
                <a:latin typeface="Poppins" panose="00000500000000000000" pitchFamily="2" charset="0"/>
                <a:cs typeface="Poppins" panose="00000500000000000000" pitchFamily="2" charset="0"/>
              </a:rPr>
              <a:t>Jose Palma Y Velasquez</a:t>
            </a:r>
            <a:endParaRPr lang="en-PH" sz="4000" dirty="0"/>
          </a:p>
        </p:txBody>
      </p:sp>
      <p:sp>
        <p:nvSpPr>
          <p:cNvPr id="3" name="Content Placeholder 2">
            <a:extLst>
              <a:ext uri="{FF2B5EF4-FFF2-40B4-BE49-F238E27FC236}">
                <a16:creationId xmlns:a16="http://schemas.microsoft.com/office/drawing/2014/main" id="{E7C2633A-1477-5912-2E3F-AE6694AA8A87}"/>
              </a:ext>
            </a:extLst>
          </p:cNvPr>
          <p:cNvSpPr>
            <a:spLocks noGrp="1"/>
          </p:cNvSpPr>
          <p:nvPr>
            <p:ph idx="1"/>
          </p:nvPr>
        </p:nvSpPr>
        <p:spPr>
          <a:xfrm>
            <a:off x="761994" y="2470245"/>
            <a:ext cx="5334006" cy="3769835"/>
          </a:xfrm>
        </p:spPr>
        <p:txBody>
          <a:bodyPr anchor="ctr">
            <a:normAutofit fontScale="92500" lnSpcReduction="20000"/>
          </a:bodyPr>
          <a:lstStyle/>
          <a:p>
            <a:pPr>
              <a:lnSpc>
                <a:spcPct val="150000"/>
              </a:lnSpc>
            </a:pPr>
            <a:r>
              <a:rPr lang="en-PH" sz="2000" b="1" dirty="0">
                <a:latin typeface="Poppins" panose="00000500000000000000" pitchFamily="2" charset="0"/>
                <a:cs typeface="Poppins" panose="00000500000000000000" pitchFamily="2" charset="0"/>
              </a:rPr>
              <a:t>Educational </a:t>
            </a:r>
            <a:r>
              <a:rPr lang="en-PH" sz="2000" b="1" dirty="0" err="1">
                <a:latin typeface="Poppins" panose="00000500000000000000" pitchFamily="2" charset="0"/>
                <a:cs typeface="Poppins" panose="00000500000000000000" pitchFamily="2" charset="0"/>
              </a:rPr>
              <a:t>Attaintment</a:t>
            </a:r>
            <a:r>
              <a:rPr lang="en-PH" sz="2000" dirty="0">
                <a:latin typeface="Poppins" panose="00000500000000000000" pitchFamily="2" charset="0"/>
                <a:cs typeface="Poppins" panose="00000500000000000000" pitchFamily="2" charset="0"/>
              </a:rPr>
              <a:t>: </a:t>
            </a:r>
            <a:r>
              <a:rPr lang="en-PH" sz="2000" dirty="0" err="1">
                <a:latin typeface="Poppins" panose="00000500000000000000" pitchFamily="2" charset="0"/>
                <a:cs typeface="Poppins" panose="00000500000000000000" pitchFamily="2" charset="0"/>
              </a:rPr>
              <a:t>Nagtapos</a:t>
            </a:r>
            <a:r>
              <a:rPr lang="en-PH" sz="2000" dirty="0">
                <a:latin typeface="Poppins" panose="00000500000000000000" pitchFamily="2" charset="0"/>
                <a:cs typeface="Poppins" panose="00000500000000000000" pitchFamily="2" charset="0"/>
              </a:rPr>
              <a:t> ng </a:t>
            </a:r>
            <a:r>
              <a:rPr lang="en-PH" sz="2000" dirty="0" err="1">
                <a:latin typeface="Poppins" panose="00000500000000000000" pitchFamily="2" charset="0"/>
                <a:cs typeface="Poppins" panose="00000500000000000000" pitchFamily="2" charset="0"/>
              </a:rPr>
              <a:t>elementarya</a:t>
            </a:r>
            <a:r>
              <a:rPr lang="en-PH" sz="2000" dirty="0">
                <a:latin typeface="Poppins" panose="00000500000000000000" pitchFamily="2" charset="0"/>
                <a:cs typeface="Poppins" panose="00000500000000000000" pitchFamily="2" charset="0"/>
              </a:rPr>
              <a:t> </a:t>
            </a:r>
            <a:r>
              <a:rPr lang="en-PH" sz="2000" dirty="0" err="1">
                <a:latin typeface="Poppins" panose="00000500000000000000" pitchFamily="2" charset="0"/>
                <a:cs typeface="Poppins" panose="00000500000000000000" pitchFamily="2" charset="0"/>
              </a:rPr>
              <a:t>sa</a:t>
            </a:r>
            <a:r>
              <a:rPr lang="en-PH" sz="2000" dirty="0">
                <a:latin typeface="Poppins" panose="00000500000000000000" pitchFamily="2" charset="0"/>
                <a:cs typeface="Poppins" panose="00000500000000000000" pitchFamily="2" charset="0"/>
              </a:rPr>
              <a:t> Maynila. </a:t>
            </a:r>
            <a:r>
              <a:rPr lang="en-PH" sz="2000" dirty="0" err="1">
                <a:latin typeface="Poppins" panose="00000500000000000000" pitchFamily="2" charset="0"/>
                <a:cs typeface="Poppins" panose="00000500000000000000" pitchFamily="2" charset="0"/>
              </a:rPr>
              <a:t>Pagkatapos</a:t>
            </a:r>
            <a:r>
              <a:rPr lang="en-PH" sz="2000" dirty="0">
                <a:latin typeface="Poppins" panose="00000500000000000000" pitchFamily="2" charset="0"/>
                <a:cs typeface="Poppins" panose="00000500000000000000" pitchFamily="2" charset="0"/>
              </a:rPr>
              <a:t> ay </a:t>
            </a:r>
            <a:r>
              <a:rPr lang="en-PH" sz="2000" dirty="0" err="1">
                <a:latin typeface="Poppins" panose="00000500000000000000" pitchFamily="2" charset="0"/>
                <a:cs typeface="Poppins" panose="00000500000000000000" pitchFamily="2" charset="0"/>
              </a:rPr>
              <a:t>nagpatuloy</a:t>
            </a:r>
            <a:r>
              <a:rPr lang="en-PH" sz="2000" dirty="0">
                <a:latin typeface="Poppins" panose="00000500000000000000" pitchFamily="2" charset="0"/>
                <a:cs typeface="Poppins" panose="00000500000000000000" pitchFamily="2" charset="0"/>
              </a:rPr>
              <a:t> </a:t>
            </a:r>
            <a:r>
              <a:rPr lang="en-PH" sz="2000" dirty="0" err="1">
                <a:latin typeface="Poppins" panose="00000500000000000000" pitchFamily="2" charset="0"/>
                <a:cs typeface="Poppins" panose="00000500000000000000" pitchFamily="2" charset="0"/>
              </a:rPr>
              <a:t>siya</a:t>
            </a:r>
            <a:r>
              <a:rPr lang="en-PH" sz="2000" dirty="0">
                <a:latin typeface="Poppins" panose="00000500000000000000" pitchFamily="2" charset="0"/>
                <a:cs typeface="Poppins" panose="00000500000000000000" pitchFamily="2" charset="0"/>
              </a:rPr>
              <a:t> </a:t>
            </a:r>
            <a:r>
              <a:rPr lang="en-PH" sz="2000" dirty="0" err="1">
                <a:latin typeface="Poppins" panose="00000500000000000000" pitchFamily="2" charset="0"/>
                <a:cs typeface="Poppins" panose="00000500000000000000" pitchFamily="2" charset="0"/>
              </a:rPr>
              <a:t>sa</a:t>
            </a:r>
            <a:r>
              <a:rPr lang="en-PH" sz="2000" dirty="0">
                <a:latin typeface="Poppins" panose="00000500000000000000" pitchFamily="2" charset="0"/>
                <a:cs typeface="Poppins" panose="00000500000000000000" pitchFamily="2" charset="0"/>
              </a:rPr>
              <a:t> Ateneo Municipal de Manila (</a:t>
            </a:r>
            <a:r>
              <a:rPr lang="en-PH" sz="2000" dirty="0" err="1">
                <a:latin typeface="Poppins" panose="00000500000000000000" pitchFamily="2" charset="0"/>
                <a:cs typeface="Poppins" panose="00000500000000000000" pitchFamily="2" charset="0"/>
              </a:rPr>
              <a:t>ngayon</a:t>
            </a:r>
            <a:r>
              <a:rPr lang="en-PH" sz="2000" dirty="0">
                <a:latin typeface="Poppins" panose="00000500000000000000" pitchFamily="2" charset="0"/>
                <a:cs typeface="Poppins" panose="00000500000000000000" pitchFamily="2" charset="0"/>
              </a:rPr>
              <a:t> ay Ateneo de Manila University)</a:t>
            </a:r>
          </a:p>
          <a:p>
            <a:pPr>
              <a:lnSpc>
                <a:spcPct val="150000"/>
              </a:lnSpc>
            </a:pPr>
            <a:r>
              <a:rPr lang="en-PH" sz="2000" b="1" dirty="0">
                <a:latin typeface="Poppins" panose="00000500000000000000" pitchFamily="2" charset="0"/>
                <a:cs typeface="Poppins" panose="00000500000000000000" pitchFamily="2" charset="0"/>
              </a:rPr>
              <a:t>Mga </a:t>
            </a:r>
            <a:r>
              <a:rPr lang="en-PH" sz="2000" b="1" dirty="0" err="1">
                <a:latin typeface="Poppins" panose="00000500000000000000" pitchFamily="2" charset="0"/>
                <a:cs typeface="Poppins" panose="00000500000000000000" pitchFamily="2" charset="0"/>
              </a:rPr>
              <a:t>Gawa</a:t>
            </a:r>
            <a:r>
              <a:rPr lang="en-PH" sz="2000" dirty="0">
                <a:latin typeface="Poppins" panose="00000500000000000000" pitchFamily="2" charset="0"/>
                <a:cs typeface="Poppins" panose="00000500000000000000" pitchFamily="2" charset="0"/>
              </a:rPr>
              <a:t>: </a:t>
            </a:r>
            <a:r>
              <a:rPr lang="en-PH" sz="2000" dirty="0" err="1">
                <a:latin typeface="Poppins" panose="00000500000000000000" pitchFamily="2" charset="0"/>
                <a:cs typeface="Poppins" panose="00000500000000000000" pitchFamily="2" charset="0"/>
              </a:rPr>
              <a:t>Gumagawa</a:t>
            </a:r>
            <a:r>
              <a:rPr lang="en-PH" sz="2000" dirty="0">
                <a:latin typeface="Poppins" panose="00000500000000000000" pitchFamily="2" charset="0"/>
                <a:cs typeface="Poppins" panose="00000500000000000000" pitchFamily="2" charset="0"/>
              </a:rPr>
              <a:t> </a:t>
            </a:r>
            <a:r>
              <a:rPr lang="en-PH" sz="2000" dirty="0" err="1">
                <a:latin typeface="Poppins" panose="00000500000000000000" pitchFamily="2" charset="0"/>
                <a:cs typeface="Poppins" panose="00000500000000000000" pitchFamily="2" charset="0"/>
              </a:rPr>
              <a:t>siya</a:t>
            </a:r>
            <a:r>
              <a:rPr lang="en-PH" sz="2000" dirty="0">
                <a:latin typeface="Poppins" panose="00000500000000000000" pitchFamily="2" charset="0"/>
                <a:cs typeface="Poppins" panose="00000500000000000000" pitchFamily="2" charset="0"/>
              </a:rPr>
              <a:t> ng </a:t>
            </a:r>
            <a:r>
              <a:rPr lang="en-PH" sz="2000" dirty="0" err="1">
                <a:latin typeface="Poppins" panose="00000500000000000000" pitchFamily="2" charset="0"/>
                <a:cs typeface="Poppins" panose="00000500000000000000" pitchFamily="2" charset="0"/>
              </a:rPr>
              <a:t>mga</a:t>
            </a:r>
            <a:r>
              <a:rPr lang="en-PH" sz="2000" dirty="0">
                <a:latin typeface="Poppins" panose="00000500000000000000" pitchFamily="2" charset="0"/>
                <a:cs typeface="Poppins" panose="00000500000000000000" pitchFamily="2" charset="0"/>
              </a:rPr>
              <a:t> </a:t>
            </a:r>
            <a:r>
              <a:rPr lang="en-PH" sz="2000" dirty="0" err="1">
                <a:latin typeface="Poppins" panose="00000500000000000000" pitchFamily="2" charset="0"/>
                <a:cs typeface="Poppins" panose="00000500000000000000" pitchFamily="2" charset="0"/>
              </a:rPr>
              <a:t>liriko</a:t>
            </a:r>
            <a:r>
              <a:rPr lang="en-PH" sz="2000" dirty="0">
                <a:latin typeface="Poppins" panose="00000500000000000000" pitchFamily="2" charset="0"/>
                <a:cs typeface="Poppins" panose="00000500000000000000" pitchFamily="2" charset="0"/>
              </a:rPr>
              <a:t> </a:t>
            </a:r>
            <a:r>
              <a:rPr lang="en-PH" sz="2000" dirty="0" err="1">
                <a:latin typeface="Poppins" panose="00000500000000000000" pitchFamily="2" charset="0"/>
                <a:cs typeface="Poppins" panose="00000500000000000000" pitchFamily="2" charset="0"/>
              </a:rPr>
              <a:t>na</a:t>
            </a:r>
            <a:r>
              <a:rPr lang="en-PH" sz="2000" dirty="0">
                <a:latin typeface="Poppins" panose="00000500000000000000" pitchFamily="2" charset="0"/>
                <a:cs typeface="Poppins" panose="00000500000000000000" pitchFamily="2" charset="0"/>
              </a:rPr>
              <a:t> </a:t>
            </a:r>
            <a:r>
              <a:rPr lang="en-PH" sz="2000" dirty="0" err="1">
                <a:latin typeface="Poppins" panose="00000500000000000000" pitchFamily="2" charset="0"/>
                <a:cs typeface="Poppins" panose="00000500000000000000" pitchFamily="2" charset="0"/>
              </a:rPr>
              <a:t>tula</a:t>
            </a:r>
            <a:r>
              <a:rPr lang="en-PH" sz="2000" dirty="0">
                <a:latin typeface="Poppins" panose="00000500000000000000" pitchFamily="2" charset="0"/>
                <a:cs typeface="Poppins" panose="00000500000000000000" pitchFamily="2" charset="0"/>
              </a:rPr>
              <a:t> at </a:t>
            </a:r>
            <a:r>
              <a:rPr lang="en-PH" sz="2000" dirty="0" err="1">
                <a:latin typeface="Poppins" panose="00000500000000000000" pitchFamily="2" charset="0"/>
                <a:cs typeface="Poppins" panose="00000500000000000000" pitchFamily="2" charset="0"/>
              </a:rPr>
              <a:t>sanaysay</a:t>
            </a:r>
            <a:r>
              <a:rPr lang="en-PH" sz="2000" dirty="0">
                <a:latin typeface="Poppins" panose="00000500000000000000" pitchFamily="2" charset="0"/>
                <a:cs typeface="Poppins" panose="00000500000000000000" pitchFamily="2" charset="0"/>
              </a:rPr>
              <a:t> </a:t>
            </a:r>
            <a:r>
              <a:rPr lang="en-PH" sz="2000" dirty="0" err="1">
                <a:latin typeface="Poppins" panose="00000500000000000000" pitchFamily="2" charset="0"/>
                <a:cs typeface="Poppins" panose="00000500000000000000" pitchFamily="2" charset="0"/>
              </a:rPr>
              <a:t>noong</a:t>
            </a:r>
            <a:r>
              <a:rPr lang="en-PH" sz="2000" dirty="0">
                <a:latin typeface="Poppins" panose="00000500000000000000" pitchFamily="2" charset="0"/>
                <a:cs typeface="Poppins" panose="00000500000000000000" pitchFamily="2" charset="0"/>
              </a:rPr>
              <a:t> </a:t>
            </a:r>
            <a:r>
              <a:rPr lang="en-PH" sz="2000" dirty="0" err="1">
                <a:latin typeface="Poppins" panose="00000500000000000000" pitchFamily="2" charset="0"/>
                <a:cs typeface="Poppins" panose="00000500000000000000" pitchFamily="2" charset="0"/>
              </a:rPr>
              <a:t>siya</a:t>
            </a:r>
            <a:r>
              <a:rPr lang="en-PH" sz="2000" dirty="0">
                <a:latin typeface="Poppins" panose="00000500000000000000" pitchFamily="2" charset="0"/>
                <a:cs typeface="Poppins" panose="00000500000000000000" pitchFamily="2" charset="0"/>
              </a:rPr>
              <a:t> ay 17 </a:t>
            </a:r>
            <a:r>
              <a:rPr lang="en-PH" sz="2000" dirty="0" err="1">
                <a:latin typeface="Poppins" panose="00000500000000000000" pitchFamily="2" charset="0"/>
                <a:cs typeface="Poppins" panose="00000500000000000000" pitchFamily="2" charset="0"/>
              </a:rPr>
              <a:t>taong</a:t>
            </a:r>
            <a:r>
              <a:rPr lang="en-PH" sz="2000" dirty="0">
                <a:latin typeface="Poppins" panose="00000500000000000000" pitchFamily="2" charset="0"/>
                <a:cs typeface="Poppins" panose="00000500000000000000" pitchFamily="2" charset="0"/>
              </a:rPr>
              <a:t> </a:t>
            </a:r>
            <a:r>
              <a:rPr lang="en-PH" sz="2000" dirty="0" err="1">
                <a:latin typeface="Poppins" panose="00000500000000000000" pitchFamily="2" charset="0"/>
                <a:cs typeface="Poppins" panose="00000500000000000000" pitchFamily="2" charset="0"/>
              </a:rPr>
              <a:t>gulang</a:t>
            </a:r>
            <a:r>
              <a:rPr lang="en-PH" sz="2000" dirty="0">
                <a:latin typeface="Poppins" panose="00000500000000000000" pitchFamily="2" charset="0"/>
                <a:cs typeface="Poppins" panose="00000500000000000000" pitchFamily="2" charset="0"/>
              </a:rPr>
              <a:t>.</a:t>
            </a:r>
          </a:p>
          <a:p>
            <a:pPr>
              <a:lnSpc>
                <a:spcPct val="150000"/>
              </a:lnSpc>
            </a:pPr>
            <a:r>
              <a:rPr lang="en-PH" sz="2000" b="1" dirty="0" err="1">
                <a:latin typeface="Poppins" panose="00000500000000000000" pitchFamily="2" charset="0"/>
                <a:cs typeface="Poppins" panose="00000500000000000000" pitchFamily="2" charset="0"/>
              </a:rPr>
              <a:t>Namatay</a:t>
            </a:r>
            <a:r>
              <a:rPr lang="en-PH" sz="2000" dirty="0">
                <a:latin typeface="Poppins" panose="00000500000000000000" pitchFamily="2" charset="0"/>
                <a:cs typeface="Poppins" panose="00000500000000000000" pitchFamily="2" charset="0"/>
              </a:rPr>
              <a:t>: </a:t>
            </a:r>
            <a:r>
              <a:rPr lang="en-PH" sz="2000" dirty="0" err="1">
                <a:latin typeface="Poppins" panose="00000500000000000000" pitchFamily="2" charset="0"/>
                <a:cs typeface="Poppins" panose="00000500000000000000" pitchFamily="2" charset="0"/>
              </a:rPr>
              <a:t>Pebrero</a:t>
            </a:r>
            <a:r>
              <a:rPr lang="en-PH" sz="2000" dirty="0">
                <a:latin typeface="Poppins" panose="00000500000000000000" pitchFamily="2" charset="0"/>
                <a:cs typeface="Poppins" panose="00000500000000000000" pitchFamily="2" charset="0"/>
              </a:rPr>
              <a:t> 12, 1903</a:t>
            </a:r>
          </a:p>
        </p:txBody>
      </p:sp>
      <p:sp>
        <p:nvSpPr>
          <p:cNvPr id="9" name="Rectangle 8">
            <a:extLst>
              <a:ext uri="{FF2B5EF4-FFF2-40B4-BE49-F238E27FC236}">
                <a16:creationId xmlns:a16="http://schemas.microsoft.com/office/drawing/2014/main" id="{0D05C9B4-B5C9-2D4D-23C9-CEE72646F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800" y="-1"/>
            <a:ext cx="5410200" cy="6858001"/>
          </a:xfrm>
          <a:prstGeom prst="rect">
            <a:avLst/>
          </a:prstGeom>
          <a:solidFill>
            <a:srgbClr val="FFFFFF"/>
          </a:solidFill>
          <a:ln>
            <a:noFill/>
          </a:ln>
          <a:effectLst>
            <a:outerShdw blurRad="266700" dist="215900" dir="858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8" descr="José Palma - Wikipedia">
            <a:extLst>
              <a:ext uri="{FF2B5EF4-FFF2-40B4-BE49-F238E27FC236}">
                <a16:creationId xmlns:a16="http://schemas.microsoft.com/office/drawing/2014/main" id="{985DB1E8-2680-3A9A-ED15-48E3D68569C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08601" y="753692"/>
            <a:ext cx="3556599" cy="534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863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7E9F3D-4B36-62E4-A5D5-CC7ADF59AC4D}"/>
              </a:ext>
            </a:extLst>
          </p:cNvPr>
          <p:cNvSpPr>
            <a:spLocks noGrp="1"/>
          </p:cNvSpPr>
          <p:nvPr>
            <p:ph type="title"/>
          </p:nvPr>
        </p:nvSpPr>
        <p:spPr>
          <a:xfrm>
            <a:off x="838200" y="365125"/>
            <a:ext cx="10515600" cy="1325563"/>
          </a:xfrm>
        </p:spPr>
        <p:txBody>
          <a:bodyPr>
            <a:normAutofit/>
          </a:bodyPr>
          <a:lstStyle/>
          <a:p>
            <a:r>
              <a:rPr lang="en-PH" sz="5400" b="1" dirty="0" err="1">
                <a:latin typeface="Poppins" panose="00000500000000000000" pitchFamily="2" charset="0"/>
                <a:cs typeface="Poppins" panose="00000500000000000000" pitchFamily="2" charset="0"/>
              </a:rPr>
              <a:t>Pangunahing</a:t>
            </a:r>
            <a:r>
              <a:rPr lang="en-PH" sz="5400" b="1" dirty="0">
                <a:latin typeface="Poppins" panose="00000500000000000000" pitchFamily="2" charset="0"/>
                <a:cs typeface="Poppins" panose="00000500000000000000" pitchFamily="2" charset="0"/>
              </a:rPr>
              <a:t> </a:t>
            </a:r>
            <a:r>
              <a:rPr lang="en-PH" sz="5400" b="1" dirty="0" err="1">
                <a:latin typeface="Poppins" panose="00000500000000000000" pitchFamily="2" charset="0"/>
                <a:cs typeface="Poppins" panose="00000500000000000000" pitchFamily="2" charset="0"/>
              </a:rPr>
              <a:t>mga</a:t>
            </a:r>
            <a:r>
              <a:rPr lang="en-PH" sz="5400" b="1" dirty="0">
                <a:latin typeface="Poppins" panose="00000500000000000000" pitchFamily="2" charset="0"/>
                <a:cs typeface="Poppins" panose="00000500000000000000" pitchFamily="2" charset="0"/>
              </a:rPr>
              <a:t> </a:t>
            </a:r>
            <a:r>
              <a:rPr lang="en-PH" sz="5400" b="1" dirty="0" err="1">
                <a:latin typeface="Poppins" panose="00000500000000000000" pitchFamily="2" charset="0"/>
                <a:cs typeface="Poppins" panose="00000500000000000000" pitchFamily="2" charset="0"/>
              </a:rPr>
              <a:t>Akda</a:t>
            </a:r>
            <a:endParaRPr lang="en-PH" sz="5400" b="1" dirty="0">
              <a:latin typeface="Poppins" panose="00000500000000000000" pitchFamily="2" charset="0"/>
              <a:cs typeface="Poppins" panose="00000500000000000000" pitchFamily="2" charset="0"/>
            </a:endParaRP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FB9789-FB84-83F6-CA13-9C6491F86E51}"/>
              </a:ext>
            </a:extLst>
          </p:cNvPr>
          <p:cNvSpPr>
            <a:spLocks noGrp="1"/>
          </p:cNvSpPr>
          <p:nvPr>
            <p:ph idx="1"/>
          </p:nvPr>
        </p:nvSpPr>
        <p:spPr>
          <a:xfrm>
            <a:off x="838200" y="1929384"/>
            <a:ext cx="10515600" cy="4251960"/>
          </a:xfrm>
        </p:spPr>
        <p:txBody>
          <a:bodyPr>
            <a:normAutofit/>
          </a:bodyPr>
          <a:lstStyle/>
          <a:p>
            <a:pPr>
              <a:lnSpc>
                <a:spcPct val="150000"/>
              </a:lnSpc>
            </a:pPr>
            <a:r>
              <a:rPr lang="en-PH" b="0" i="0" dirty="0">
                <a:effectLst/>
                <a:latin typeface="Poppins" panose="00000500000000000000" pitchFamily="2" charset="0"/>
                <a:cs typeface="Poppins" panose="00000500000000000000" pitchFamily="2" charset="0"/>
              </a:rPr>
              <a:t>La </a:t>
            </a:r>
            <a:r>
              <a:rPr lang="en-PH" b="0" i="0" dirty="0" err="1">
                <a:effectLst/>
                <a:latin typeface="Poppins" panose="00000500000000000000" pitchFamily="2" charset="0"/>
                <a:cs typeface="Poppins" panose="00000500000000000000" pitchFamily="2" charset="0"/>
              </a:rPr>
              <a:t>cruz</a:t>
            </a:r>
            <a:r>
              <a:rPr lang="en-PH" b="0" i="0" dirty="0">
                <a:effectLst/>
                <a:latin typeface="Poppins" panose="00000500000000000000" pitchFamily="2" charset="0"/>
                <a:cs typeface="Poppins" panose="00000500000000000000" pitchFamily="2" charset="0"/>
              </a:rPr>
              <a:t> de sampaguitas</a:t>
            </a:r>
          </a:p>
          <a:p>
            <a:pPr>
              <a:lnSpc>
                <a:spcPct val="150000"/>
              </a:lnSpc>
            </a:pPr>
            <a:r>
              <a:rPr lang="en-PH" b="0" i="0" dirty="0">
                <a:effectLst/>
                <a:latin typeface="Poppins" panose="00000500000000000000" pitchFamily="2" charset="0"/>
                <a:cs typeface="Poppins" panose="00000500000000000000" pitchFamily="2" charset="0"/>
              </a:rPr>
              <a:t>Filipinas</a:t>
            </a:r>
          </a:p>
          <a:p>
            <a:pPr>
              <a:lnSpc>
                <a:spcPct val="150000"/>
              </a:lnSpc>
            </a:pPr>
            <a:r>
              <a:rPr lang="es-ES" b="0" i="0" dirty="0">
                <a:effectLst/>
                <a:latin typeface="Poppins" panose="00000500000000000000" pitchFamily="2" charset="0"/>
                <a:cs typeface="Poppins" panose="00000500000000000000" pitchFamily="2" charset="0"/>
              </a:rPr>
              <a:t>Al paso de la Muerte</a:t>
            </a:r>
            <a:endParaRPr lang="en-PH" dirty="0">
              <a:latin typeface="Poppins" panose="00000500000000000000" pitchFamily="2" charset="0"/>
              <a:cs typeface="Poppins" panose="00000500000000000000" pitchFamily="2" charset="0"/>
            </a:endParaRPr>
          </a:p>
          <a:p>
            <a:pPr>
              <a:lnSpc>
                <a:spcPct val="150000"/>
              </a:lnSpc>
            </a:pPr>
            <a:r>
              <a:rPr lang="en-PH" b="0" i="0" dirty="0">
                <a:effectLst/>
                <a:latin typeface="Poppins" panose="00000500000000000000" pitchFamily="2" charset="0"/>
                <a:cs typeface="Poppins" panose="00000500000000000000" pitchFamily="2" charset="0"/>
              </a:rPr>
              <a:t>A mi patria</a:t>
            </a:r>
            <a:endParaRPr lang="en-PH"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003081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AEBA7D-8E88-D80C-3A12-220932B5AD52}"/>
              </a:ext>
            </a:extLst>
          </p:cNvPr>
          <p:cNvSpPr>
            <a:spLocks noGrp="1"/>
          </p:cNvSpPr>
          <p:nvPr>
            <p:ph type="ctrTitle"/>
          </p:nvPr>
        </p:nvSpPr>
        <p:spPr>
          <a:xfrm>
            <a:off x="5297762" y="640080"/>
            <a:ext cx="6251110" cy="3566160"/>
          </a:xfrm>
        </p:spPr>
        <p:txBody>
          <a:bodyPr anchor="b">
            <a:normAutofit/>
          </a:bodyPr>
          <a:lstStyle/>
          <a:p>
            <a:pPr algn="l"/>
            <a:r>
              <a:rPr lang="en-PH" sz="5400" b="1"/>
              <a:t>MGA GAWA</a:t>
            </a:r>
          </a:p>
        </p:txBody>
      </p:sp>
      <p:sp>
        <p:nvSpPr>
          <p:cNvPr id="3" name="Subtitle 2">
            <a:extLst>
              <a:ext uri="{FF2B5EF4-FFF2-40B4-BE49-F238E27FC236}">
                <a16:creationId xmlns:a16="http://schemas.microsoft.com/office/drawing/2014/main" id="{7F26671D-44AF-C9BF-2510-9A5BFB9DC178}"/>
              </a:ext>
            </a:extLst>
          </p:cNvPr>
          <p:cNvSpPr>
            <a:spLocks noGrp="1"/>
          </p:cNvSpPr>
          <p:nvPr>
            <p:ph type="subTitle" idx="1"/>
          </p:nvPr>
        </p:nvSpPr>
        <p:spPr>
          <a:xfrm>
            <a:off x="5297760" y="4636008"/>
            <a:ext cx="6251111" cy="1572768"/>
          </a:xfrm>
        </p:spPr>
        <p:txBody>
          <a:bodyPr>
            <a:normAutofit/>
          </a:bodyPr>
          <a:lstStyle/>
          <a:p>
            <a:pPr algn="l"/>
            <a:endParaRPr lang="en-PH"/>
          </a:p>
        </p:txBody>
      </p:sp>
      <p:pic>
        <p:nvPicPr>
          <p:cNvPr id="5" name="Picture 4">
            <a:extLst>
              <a:ext uri="{FF2B5EF4-FFF2-40B4-BE49-F238E27FC236}">
                <a16:creationId xmlns:a16="http://schemas.microsoft.com/office/drawing/2014/main" id="{4BA33861-0730-8C67-6947-230D6ED0B382}"/>
              </a:ext>
            </a:extLst>
          </p:cNvPr>
          <p:cNvPicPr>
            <a:picLocks noChangeAspect="1"/>
          </p:cNvPicPr>
          <p:nvPr/>
        </p:nvPicPr>
        <p:blipFill rotWithShape="1">
          <a:blip r:embed="rId2"/>
          <a:srcRect l="23855" r="14007" b="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976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257BE-810E-728F-EAC9-3EADEA8A03F6}"/>
              </a:ext>
            </a:extLst>
          </p:cNvPr>
          <p:cNvSpPr>
            <a:spLocks noGrp="1"/>
          </p:cNvSpPr>
          <p:nvPr>
            <p:ph type="title"/>
          </p:nvPr>
        </p:nvSpPr>
        <p:spPr/>
        <p:txBody>
          <a:bodyPr/>
          <a:lstStyle/>
          <a:p>
            <a:r>
              <a:rPr lang="en-US" b="1" dirty="0">
                <a:latin typeface="Poppins" panose="00000500000000000000" pitchFamily="2" charset="0"/>
                <a:cs typeface="Poppins" panose="00000500000000000000" pitchFamily="2" charset="0"/>
              </a:rPr>
              <a:t>La Cruz De Sampaguitas</a:t>
            </a:r>
            <a:endParaRPr lang="en-PH" b="1" dirty="0">
              <a:latin typeface="Poppins" panose="00000500000000000000" pitchFamily="2" charset="0"/>
              <a:cs typeface="Poppins" panose="00000500000000000000" pitchFamily="2" charset="0"/>
            </a:endParaRPr>
          </a:p>
        </p:txBody>
      </p:sp>
      <p:sp>
        <p:nvSpPr>
          <p:cNvPr id="3" name="Content Placeholder 2">
            <a:extLst>
              <a:ext uri="{FF2B5EF4-FFF2-40B4-BE49-F238E27FC236}">
                <a16:creationId xmlns:a16="http://schemas.microsoft.com/office/drawing/2014/main" id="{DD485971-ABCC-8DEC-FBDD-4525EE13D7DA}"/>
              </a:ext>
            </a:extLst>
          </p:cNvPr>
          <p:cNvSpPr>
            <a:spLocks noGrp="1"/>
          </p:cNvSpPr>
          <p:nvPr>
            <p:ph idx="1"/>
          </p:nvPr>
        </p:nvSpPr>
        <p:spPr/>
        <p:txBody>
          <a:bodyPr>
            <a:normAutofit/>
          </a:bodyPr>
          <a:lstStyle/>
          <a:p>
            <a:pPr algn="just">
              <a:lnSpc>
                <a:spcPct val="150000"/>
              </a:lnSpc>
            </a:pPr>
            <a:r>
              <a:rPr lang="en-US" sz="2400" dirty="0">
                <a:latin typeface="Poppins" panose="00000500000000000000" pitchFamily="2" charset="0"/>
                <a:cs typeface="Poppins" panose="00000500000000000000" pitchFamily="2" charset="0"/>
              </a:rPr>
              <a:t>Ito ang </a:t>
            </a:r>
            <a:r>
              <a:rPr lang="en-US" sz="2400" dirty="0" err="1">
                <a:latin typeface="Poppins" panose="00000500000000000000" pitchFamily="2" charset="0"/>
                <a:cs typeface="Poppins" panose="00000500000000000000" pitchFamily="2" charset="0"/>
              </a:rPr>
              <a:t>pinaka</a:t>
            </a:r>
            <a:r>
              <a:rPr lang="en-US" sz="2400" dirty="0">
                <a:latin typeface="Poppins" panose="00000500000000000000" pitchFamily="2" charset="0"/>
                <a:cs typeface="Poppins" panose="00000500000000000000" pitchFamily="2" charset="0"/>
              </a:rPr>
              <a:t> </a:t>
            </a:r>
            <a:r>
              <a:rPr lang="en-US" sz="2400" dirty="0" err="1">
                <a:latin typeface="Poppins" panose="00000500000000000000" pitchFamily="2" charset="0"/>
                <a:cs typeface="Poppins" panose="00000500000000000000" pitchFamily="2" charset="0"/>
              </a:rPr>
              <a:t>unang</a:t>
            </a:r>
            <a:r>
              <a:rPr lang="en-US" sz="2400" dirty="0">
                <a:latin typeface="Poppins" panose="00000500000000000000" pitchFamily="2" charset="0"/>
                <a:cs typeface="Poppins" panose="00000500000000000000" pitchFamily="2" charset="0"/>
              </a:rPr>
              <a:t> </a:t>
            </a:r>
            <a:r>
              <a:rPr lang="en-US" sz="2400" dirty="0" err="1">
                <a:latin typeface="Poppins" panose="00000500000000000000" pitchFamily="2" charset="0"/>
                <a:cs typeface="Poppins" panose="00000500000000000000" pitchFamily="2" charset="0"/>
              </a:rPr>
              <a:t>tula</a:t>
            </a:r>
            <a:r>
              <a:rPr lang="en-US" sz="2400" dirty="0">
                <a:latin typeface="Poppins" panose="00000500000000000000" pitchFamily="2" charset="0"/>
                <a:cs typeface="Poppins" panose="00000500000000000000" pitchFamily="2" charset="0"/>
              </a:rPr>
              <a:t> </a:t>
            </a:r>
            <a:r>
              <a:rPr lang="en-US" sz="2400" dirty="0" err="1">
                <a:latin typeface="Poppins" panose="00000500000000000000" pitchFamily="2" charset="0"/>
                <a:cs typeface="Poppins" panose="00000500000000000000" pitchFamily="2" charset="0"/>
              </a:rPr>
              <a:t>na</a:t>
            </a:r>
            <a:r>
              <a:rPr lang="en-US" sz="2400" dirty="0">
                <a:latin typeface="Poppins" panose="00000500000000000000" pitchFamily="2" charset="0"/>
                <a:cs typeface="Poppins" panose="00000500000000000000" pitchFamily="2" charset="0"/>
              </a:rPr>
              <a:t> </a:t>
            </a:r>
            <a:r>
              <a:rPr lang="en-US" sz="2400" dirty="0" err="1">
                <a:latin typeface="Poppins" panose="00000500000000000000" pitchFamily="2" charset="0"/>
                <a:cs typeface="Poppins" panose="00000500000000000000" pitchFamily="2" charset="0"/>
              </a:rPr>
              <a:t>ginawa</a:t>
            </a:r>
            <a:r>
              <a:rPr lang="en-US" sz="2400" dirty="0">
                <a:latin typeface="Poppins" panose="00000500000000000000" pitchFamily="2" charset="0"/>
                <a:cs typeface="Poppins" panose="00000500000000000000" pitchFamily="2" charset="0"/>
              </a:rPr>
              <a:t> </a:t>
            </a:r>
            <a:r>
              <a:rPr lang="en-US" sz="2400" dirty="0" err="1">
                <a:latin typeface="Poppins" panose="00000500000000000000" pitchFamily="2" charset="0"/>
                <a:cs typeface="Poppins" panose="00000500000000000000" pitchFamily="2" charset="0"/>
              </a:rPr>
              <a:t>ni</a:t>
            </a:r>
            <a:r>
              <a:rPr lang="en-US" sz="2400" dirty="0">
                <a:latin typeface="Poppins" panose="00000500000000000000" pitchFamily="2" charset="0"/>
                <a:cs typeface="Poppins" panose="00000500000000000000" pitchFamily="2" charset="0"/>
              </a:rPr>
              <a:t> Palma</a:t>
            </a:r>
          </a:p>
          <a:p>
            <a:pPr algn="just">
              <a:lnSpc>
                <a:spcPct val="150000"/>
              </a:lnSpc>
            </a:pPr>
            <a:r>
              <a:rPr lang="en-PH" sz="2400" dirty="0" err="1">
                <a:latin typeface="Poppins" panose="00000500000000000000" pitchFamily="2" charset="0"/>
                <a:cs typeface="Poppins" panose="00000500000000000000" pitchFamily="2" charset="0"/>
              </a:rPr>
              <a:t>Isinulat</a:t>
            </a:r>
            <a:r>
              <a:rPr lang="en-PH" sz="2400" dirty="0">
                <a:latin typeface="Poppins" panose="00000500000000000000" pitchFamily="2" charset="0"/>
                <a:cs typeface="Poppins" panose="00000500000000000000" pitchFamily="2" charset="0"/>
              </a:rPr>
              <a:t> </a:t>
            </a:r>
            <a:r>
              <a:rPr lang="en-PH" sz="2400" dirty="0" err="1">
                <a:latin typeface="Poppins" panose="00000500000000000000" pitchFamily="2" charset="0"/>
                <a:cs typeface="Poppins" panose="00000500000000000000" pitchFamily="2" charset="0"/>
              </a:rPr>
              <a:t>niya</a:t>
            </a:r>
            <a:r>
              <a:rPr lang="en-PH" sz="2400" dirty="0">
                <a:latin typeface="Poppins" panose="00000500000000000000" pitchFamily="2" charset="0"/>
                <a:cs typeface="Poppins" panose="00000500000000000000" pitchFamily="2" charset="0"/>
              </a:rPr>
              <a:t> ang </a:t>
            </a:r>
            <a:r>
              <a:rPr lang="en-PH" sz="2400" dirty="0" err="1">
                <a:latin typeface="Poppins" panose="00000500000000000000" pitchFamily="2" charset="0"/>
                <a:cs typeface="Poppins" panose="00000500000000000000" pitchFamily="2" charset="0"/>
              </a:rPr>
              <a:t>tulang</a:t>
            </a:r>
            <a:r>
              <a:rPr lang="en-PH" sz="2400" dirty="0">
                <a:latin typeface="Poppins" panose="00000500000000000000" pitchFamily="2" charset="0"/>
                <a:cs typeface="Poppins" panose="00000500000000000000" pitchFamily="2" charset="0"/>
              </a:rPr>
              <a:t> </a:t>
            </a:r>
            <a:r>
              <a:rPr lang="en-PH" sz="2400" dirty="0" err="1">
                <a:latin typeface="Poppins" panose="00000500000000000000" pitchFamily="2" charset="0"/>
                <a:cs typeface="Poppins" panose="00000500000000000000" pitchFamily="2" charset="0"/>
              </a:rPr>
              <a:t>ito</a:t>
            </a:r>
            <a:r>
              <a:rPr lang="en-PH" sz="2400" dirty="0">
                <a:latin typeface="Poppins" panose="00000500000000000000" pitchFamily="2" charset="0"/>
                <a:cs typeface="Poppins" panose="00000500000000000000" pitchFamily="2" charset="0"/>
              </a:rPr>
              <a:t> </a:t>
            </a:r>
            <a:r>
              <a:rPr lang="en-PH" sz="2400" dirty="0" err="1">
                <a:latin typeface="Poppins" panose="00000500000000000000" pitchFamily="2" charset="0"/>
                <a:cs typeface="Poppins" panose="00000500000000000000" pitchFamily="2" charset="0"/>
              </a:rPr>
              <a:t>dahil</a:t>
            </a:r>
            <a:r>
              <a:rPr lang="en-PH" sz="2400" dirty="0">
                <a:latin typeface="Poppins" panose="00000500000000000000" pitchFamily="2" charset="0"/>
                <a:cs typeface="Poppins" panose="00000500000000000000" pitchFamily="2" charset="0"/>
              </a:rPr>
              <a:t> </a:t>
            </a:r>
            <a:r>
              <a:rPr lang="en-PH" sz="2400" dirty="0" err="1">
                <a:latin typeface="Poppins" panose="00000500000000000000" pitchFamily="2" charset="0"/>
                <a:cs typeface="Poppins" panose="00000500000000000000" pitchFamily="2" charset="0"/>
              </a:rPr>
              <a:t>sa</a:t>
            </a:r>
            <a:r>
              <a:rPr lang="en-PH" sz="2400" dirty="0">
                <a:latin typeface="Poppins" panose="00000500000000000000" pitchFamily="2" charset="0"/>
                <a:cs typeface="Poppins" panose="00000500000000000000" pitchFamily="2" charset="0"/>
              </a:rPr>
              <a:t> </a:t>
            </a:r>
            <a:r>
              <a:rPr lang="en-PH" sz="2400" dirty="0" err="1">
                <a:latin typeface="Poppins" panose="00000500000000000000" pitchFamily="2" charset="0"/>
                <a:cs typeface="Poppins" panose="00000500000000000000" pitchFamily="2" charset="0"/>
              </a:rPr>
              <a:t>isang</a:t>
            </a:r>
            <a:r>
              <a:rPr lang="en-PH" sz="2400" dirty="0">
                <a:latin typeface="Poppins" panose="00000500000000000000" pitchFamily="2" charset="0"/>
                <a:cs typeface="Poppins" panose="00000500000000000000" pitchFamily="2" charset="0"/>
              </a:rPr>
              <a:t> </a:t>
            </a:r>
            <a:r>
              <a:rPr lang="en-PH" sz="2400" dirty="0" err="1">
                <a:latin typeface="Poppins" panose="00000500000000000000" pitchFamily="2" charset="0"/>
                <a:cs typeface="Poppins" panose="00000500000000000000" pitchFamily="2" charset="0"/>
              </a:rPr>
              <a:t>pag-ibig</a:t>
            </a:r>
            <a:r>
              <a:rPr lang="en-PH" sz="2400" dirty="0">
                <a:latin typeface="Poppins" panose="00000500000000000000" pitchFamily="2" charset="0"/>
                <a:cs typeface="Poppins" panose="00000500000000000000" pitchFamily="2" charset="0"/>
              </a:rPr>
              <a:t> </a:t>
            </a:r>
            <a:r>
              <a:rPr lang="en-PH" sz="2400" dirty="0" err="1">
                <a:latin typeface="Poppins" panose="00000500000000000000" pitchFamily="2" charset="0"/>
                <a:cs typeface="Poppins" panose="00000500000000000000" pitchFamily="2" charset="0"/>
              </a:rPr>
              <a:t>na</a:t>
            </a:r>
            <a:r>
              <a:rPr lang="en-PH" sz="2400" dirty="0">
                <a:latin typeface="Poppins" panose="00000500000000000000" pitchFamily="2" charset="0"/>
                <a:cs typeface="Poppins" panose="00000500000000000000" pitchFamily="2" charset="0"/>
              </a:rPr>
              <a:t> </a:t>
            </a:r>
            <a:r>
              <a:rPr lang="en-PH" sz="2400" dirty="0" err="1">
                <a:latin typeface="Poppins" panose="00000500000000000000" pitchFamily="2" charset="0"/>
                <a:cs typeface="Poppins" panose="00000500000000000000" pitchFamily="2" charset="0"/>
              </a:rPr>
              <a:t>hindi</a:t>
            </a:r>
            <a:r>
              <a:rPr lang="en-PH" sz="2400" dirty="0">
                <a:latin typeface="Poppins" panose="00000500000000000000" pitchFamily="2" charset="0"/>
                <a:cs typeface="Poppins" panose="00000500000000000000" pitchFamily="2" charset="0"/>
              </a:rPr>
              <a:t> </a:t>
            </a:r>
            <a:r>
              <a:rPr lang="en-PH" sz="2400" dirty="0" err="1">
                <a:latin typeface="Poppins" panose="00000500000000000000" pitchFamily="2" charset="0"/>
                <a:cs typeface="Poppins" panose="00000500000000000000" pitchFamily="2" charset="0"/>
              </a:rPr>
              <a:t>naging</a:t>
            </a:r>
            <a:r>
              <a:rPr lang="en-PH" sz="2400" dirty="0">
                <a:latin typeface="Poppins" panose="00000500000000000000" pitchFamily="2" charset="0"/>
                <a:cs typeface="Poppins" panose="00000500000000000000" pitchFamily="2" charset="0"/>
              </a:rPr>
              <a:t> </a:t>
            </a:r>
            <a:r>
              <a:rPr lang="en-PH" sz="2400" dirty="0" err="1">
                <a:latin typeface="Poppins" panose="00000500000000000000" pitchFamily="2" charset="0"/>
                <a:cs typeface="Poppins" panose="00000500000000000000" pitchFamily="2" charset="0"/>
              </a:rPr>
              <a:t>matagumpay</a:t>
            </a:r>
            <a:r>
              <a:rPr lang="en-PH" sz="2400" dirty="0">
                <a:latin typeface="Poppins" panose="00000500000000000000" pitchFamily="2" charset="0"/>
                <a:cs typeface="Poppins" panose="00000500000000000000" pitchFamily="2" charset="0"/>
              </a:rPr>
              <a:t>.</a:t>
            </a:r>
          </a:p>
        </p:txBody>
      </p:sp>
    </p:spTree>
    <p:extLst>
      <p:ext uri="{BB962C8B-B14F-4D97-AF65-F5344CB8AC3E}">
        <p14:creationId xmlns:p14="http://schemas.microsoft.com/office/powerpoint/2010/main" val="160711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D640E-6EC7-DAF8-8052-927DE5016474}"/>
              </a:ext>
            </a:extLst>
          </p:cNvPr>
          <p:cNvSpPr>
            <a:spLocks noGrp="1"/>
          </p:cNvSpPr>
          <p:nvPr>
            <p:ph type="title"/>
          </p:nvPr>
        </p:nvSpPr>
        <p:spPr/>
        <p:txBody>
          <a:bodyPr/>
          <a:lstStyle/>
          <a:p>
            <a:r>
              <a:rPr lang="en-PH" b="1" i="0" dirty="0">
                <a:effectLst/>
                <a:latin typeface="Poppins" panose="00000500000000000000" pitchFamily="2" charset="0"/>
                <a:cs typeface="Poppins" panose="00000500000000000000" pitchFamily="2" charset="0"/>
              </a:rPr>
              <a:t>Filipinas</a:t>
            </a:r>
            <a:endParaRPr lang="en-PH" b="1" dirty="0">
              <a:latin typeface="Poppins" panose="00000500000000000000" pitchFamily="2" charset="0"/>
              <a:cs typeface="Poppins" panose="00000500000000000000" pitchFamily="2" charset="0"/>
            </a:endParaRPr>
          </a:p>
        </p:txBody>
      </p:sp>
      <p:sp>
        <p:nvSpPr>
          <p:cNvPr id="3" name="Content Placeholder 2">
            <a:extLst>
              <a:ext uri="{FF2B5EF4-FFF2-40B4-BE49-F238E27FC236}">
                <a16:creationId xmlns:a16="http://schemas.microsoft.com/office/drawing/2014/main" id="{90233781-540A-C013-09D9-0B3F0CC53FED}"/>
              </a:ext>
            </a:extLst>
          </p:cNvPr>
          <p:cNvSpPr>
            <a:spLocks noGrp="1"/>
          </p:cNvSpPr>
          <p:nvPr>
            <p:ph idx="1"/>
          </p:nvPr>
        </p:nvSpPr>
        <p:spPr/>
        <p:txBody>
          <a:bodyPr>
            <a:normAutofit/>
          </a:bodyPr>
          <a:lstStyle/>
          <a:p>
            <a:pPr>
              <a:lnSpc>
                <a:spcPct val="150000"/>
              </a:lnSpc>
            </a:pPr>
            <a:r>
              <a:rPr lang="nn-NO" sz="3200" dirty="0">
                <a:latin typeface="Poppins" panose="00000500000000000000" pitchFamily="2" charset="0"/>
                <a:cs typeface="Poppins" panose="00000500000000000000" pitchFamily="2" charset="0"/>
              </a:rPr>
              <a:t>Pagiging makabayan at pagmamahal sa kaniyang bayan.</a:t>
            </a:r>
          </a:p>
          <a:p>
            <a:pPr>
              <a:lnSpc>
                <a:spcPct val="150000"/>
              </a:lnSpc>
            </a:pPr>
            <a:r>
              <a:rPr lang="nn-NO" sz="3200" dirty="0">
                <a:latin typeface="Poppins" panose="00000500000000000000" pitchFamily="2" charset="0"/>
                <a:cs typeface="Poppins" panose="00000500000000000000" pitchFamily="2" charset="0"/>
              </a:rPr>
              <a:t>Ito ang kahulugan ng nakalagay sa Lu</a:t>
            </a:r>
          </a:p>
        </p:txBody>
      </p:sp>
    </p:spTree>
    <p:extLst>
      <p:ext uri="{BB962C8B-B14F-4D97-AF65-F5344CB8AC3E}">
        <p14:creationId xmlns:p14="http://schemas.microsoft.com/office/powerpoint/2010/main" val="2097333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0D899-E724-3432-A464-A815F8C1684A}"/>
              </a:ext>
            </a:extLst>
          </p:cNvPr>
          <p:cNvSpPr>
            <a:spLocks noGrp="1"/>
          </p:cNvSpPr>
          <p:nvPr>
            <p:ph type="title"/>
          </p:nvPr>
        </p:nvSpPr>
        <p:spPr/>
        <p:txBody>
          <a:bodyPr/>
          <a:lstStyle/>
          <a:p>
            <a:r>
              <a:rPr lang="es-ES" b="1" i="0" dirty="0">
                <a:effectLst/>
                <a:latin typeface="Poppins" panose="00000500000000000000" pitchFamily="2" charset="0"/>
                <a:cs typeface="Poppins" panose="00000500000000000000" pitchFamily="2" charset="0"/>
              </a:rPr>
              <a:t>Al paso de la muerte</a:t>
            </a:r>
            <a:endParaRPr lang="en-PH" b="1" dirty="0">
              <a:latin typeface="Poppins" panose="00000500000000000000" pitchFamily="2" charset="0"/>
              <a:cs typeface="Poppins" panose="00000500000000000000" pitchFamily="2" charset="0"/>
            </a:endParaRPr>
          </a:p>
        </p:txBody>
      </p:sp>
      <p:sp>
        <p:nvSpPr>
          <p:cNvPr id="3" name="Content Placeholder 2">
            <a:extLst>
              <a:ext uri="{FF2B5EF4-FFF2-40B4-BE49-F238E27FC236}">
                <a16:creationId xmlns:a16="http://schemas.microsoft.com/office/drawing/2014/main" id="{72672CBB-64DB-18BF-0416-3EC5A6B859D2}"/>
              </a:ext>
            </a:extLst>
          </p:cNvPr>
          <p:cNvSpPr>
            <a:spLocks noGrp="1"/>
          </p:cNvSpPr>
          <p:nvPr>
            <p:ph idx="1"/>
          </p:nvPr>
        </p:nvSpPr>
        <p:spPr/>
        <p:txBody>
          <a:bodyPr/>
          <a:lstStyle/>
          <a:p>
            <a:pPr>
              <a:lnSpc>
                <a:spcPct val="150000"/>
              </a:lnSpc>
            </a:pPr>
            <a:r>
              <a:rPr lang="en-PH" dirty="0">
                <a:latin typeface="Poppins" panose="00000500000000000000" pitchFamily="2" charset="0"/>
                <a:cs typeface="Poppins" panose="00000500000000000000" pitchFamily="2" charset="0"/>
              </a:rPr>
              <a:t>Kritika </a:t>
            </a:r>
            <a:r>
              <a:rPr lang="en-PH" dirty="0" err="1">
                <a:latin typeface="Poppins" panose="00000500000000000000" pitchFamily="2" charset="0"/>
                <a:cs typeface="Poppins" panose="00000500000000000000" pitchFamily="2" charset="0"/>
              </a:rPr>
              <a:t>sa</a:t>
            </a:r>
            <a:r>
              <a:rPr lang="en-PH" dirty="0">
                <a:latin typeface="Poppins" panose="00000500000000000000" pitchFamily="2" charset="0"/>
                <a:cs typeface="Poppins" panose="00000500000000000000" pitchFamily="2" charset="0"/>
              </a:rPr>
              <a:t> </a:t>
            </a:r>
            <a:r>
              <a:rPr lang="en-PH" dirty="0" err="1">
                <a:latin typeface="Poppins" panose="00000500000000000000" pitchFamily="2" charset="0"/>
                <a:cs typeface="Poppins" panose="00000500000000000000" pitchFamily="2" charset="0"/>
              </a:rPr>
              <a:t>kapangyarihan</a:t>
            </a:r>
            <a:r>
              <a:rPr lang="en-PH" dirty="0">
                <a:latin typeface="Poppins" panose="00000500000000000000" pitchFamily="2" charset="0"/>
                <a:cs typeface="Poppins" panose="00000500000000000000" pitchFamily="2" charset="0"/>
              </a:rPr>
              <a:t> ng </a:t>
            </a:r>
            <a:r>
              <a:rPr lang="en-PH" dirty="0" err="1">
                <a:latin typeface="Poppins" panose="00000500000000000000" pitchFamily="2" charset="0"/>
                <a:cs typeface="Poppins" panose="00000500000000000000" pitchFamily="2" charset="0"/>
              </a:rPr>
              <a:t>mga</a:t>
            </a:r>
            <a:r>
              <a:rPr lang="en-PH" dirty="0">
                <a:latin typeface="Poppins" panose="00000500000000000000" pitchFamily="2" charset="0"/>
                <a:cs typeface="Poppins" panose="00000500000000000000" pitchFamily="2" charset="0"/>
              </a:rPr>
              <a:t> paring </a:t>
            </a:r>
            <a:r>
              <a:rPr lang="en-PH" dirty="0" err="1">
                <a:latin typeface="Poppins" panose="00000500000000000000" pitchFamily="2" charset="0"/>
                <a:cs typeface="Poppins" panose="00000500000000000000" pitchFamily="2" charset="0"/>
              </a:rPr>
              <a:t>Katoliko</a:t>
            </a:r>
            <a:endParaRPr lang="en-PH" dirty="0">
              <a:latin typeface="Poppins" panose="00000500000000000000" pitchFamily="2" charset="0"/>
              <a:cs typeface="Poppins" panose="00000500000000000000" pitchFamily="2" charset="0"/>
            </a:endParaRPr>
          </a:p>
          <a:p>
            <a:pPr>
              <a:lnSpc>
                <a:spcPct val="150000"/>
              </a:lnSpc>
            </a:pPr>
            <a:r>
              <a:rPr lang="en-PH" dirty="0" err="1">
                <a:latin typeface="Poppins" panose="00000500000000000000" pitchFamily="2" charset="0"/>
                <a:cs typeface="Poppins" panose="00000500000000000000" pitchFamily="2" charset="0"/>
              </a:rPr>
              <a:t>Impluwensya</a:t>
            </a:r>
            <a:r>
              <a:rPr lang="en-PH" dirty="0">
                <a:latin typeface="Poppins" panose="00000500000000000000" pitchFamily="2" charset="0"/>
                <a:cs typeface="Poppins" panose="00000500000000000000" pitchFamily="2" charset="0"/>
              </a:rPr>
              <a:t> </a:t>
            </a:r>
            <a:r>
              <a:rPr lang="en-PH" dirty="0" err="1">
                <a:latin typeface="Poppins" panose="00000500000000000000" pitchFamily="2" charset="0"/>
                <a:cs typeface="Poppins" panose="00000500000000000000" pitchFamily="2" charset="0"/>
              </a:rPr>
              <a:t>sa</a:t>
            </a:r>
            <a:r>
              <a:rPr lang="en-PH" dirty="0">
                <a:latin typeface="Poppins" panose="00000500000000000000" pitchFamily="2" charset="0"/>
                <a:cs typeface="Poppins" panose="00000500000000000000" pitchFamily="2" charset="0"/>
              </a:rPr>
              <a:t> </a:t>
            </a:r>
            <a:r>
              <a:rPr lang="en-PH" dirty="0" err="1">
                <a:latin typeface="Poppins" panose="00000500000000000000" pitchFamily="2" charset="0"/>
                <a:cs typeface="Poppins" panose="00000500000000000000" pitchFamily="2" charset="0"/>
              </a:rPr>
              <a:t>pulitika</a:t>
            </a:r>
            <a:r>
              <a:rPr lang="en-PH" dirty="0">
                <a:latin typeface="Poppins" panose="00000500000000000000" pitchFamily="2" charset="0"/>
                <a:cs typeface="Poppins" panose="00000500000000000000" pitchFamily="2" charset="0"/>
              </a:rPr>
              <a:t> at </a:t>
            </a:r>
            <a:r>
              <a:rPr lang="en-PH" dirty="0" err="1">
                <a:latin typeface="Poppins" panose="00000500000000000000" pitchFamily="2" charset="0"/>
                <a:cs typeface="Poppins" panose="00000500000000000000" pitchFamily="2" charset="0"/>
              </a:rPr>
              <a:t>lipunan</a:t>
            </a:r>
            <a:r>
              <a:rPr lang="en-PH" dirty="0">
                <a:latin typeface="Poppins" panose="00000500000000000000" pitchFamily="2" charset="0"/>
                <a:cs typeface="Poppins" panose="00000500000000000000" pitchFamily="2" charset="0"/>
              </a:rPr>
              <a:t> ng </a:t>
            </a:r>
            <a:r>
              <a:rPr lang="en-PH" dirty="0" err="1">
                <a:latin typeface="Poppins" panose="00000500000000000000" pitchFamily="2" charset="0"/>
                <a:cs typeface="Poppins" panose="00000500000000000000" pitchFamily="2" charset="0"/>
              </a:rPr>
              <a:t>mga</a:t>
            </a:r>
            <a:r>
              <a:rPr lang="en-PH" dirty="0">
                <a:latin typeface="Poppins" panose="00000500000000000000" pitchFamily="2" charset="0"/>
                <a:cs typeface="Poppins" panose="00000500000000000000" pitchFamily="2" charset="0"/>
              </a:rPr>
              <a:t> Pilipino</a:t>
            </a:r>
          </a:p>
        </p:txBody>
      </p:sp>
    </p:spTree>
    <p:extLst>
      <p:ext uri="{BB962C8B-B14F-4D97-AF65-F5344CB8AC3E}">
        <p14:creationId xmlns:p14="http://schemas.microsoft.com/office/powerpoint/2010/main" val="3163776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2AFAD-B660-15D5-C4AB-8ED6D5491708}"/>
              </a:ext>
            </a:extLst>
          </p:cNvPr>
          <p:cNvSpPr>
            <a:spLocks noGrp="1"/>
          </p:cNvSpPr>
          <p:nvPr>
            <p:ph type="title"/>
          </p:nvPr>
        </p:nvSpPr>
        <p:spPr/>
        <p:txBody>
          <a:bodyPr/>
          <a:lstStyle/>
          <a:p>
            <a:r>
              <a:rPr lang="en-PH" b="1" i="0" dirty="0">
                <a:effectLst/>
                <a:latin typeface="Poppins" panose="00000500000000000000" pitchFamily="2" charset="0"/>
                <a:cs typeface="Poppins" panose="00000500000000000000" pitchFamily="2" charset="0"/>
              </a:rPr>
              <a:t>A mi patria</a:t>
            </a:r>
            <a:endParaRPr lang="en-PH" b="1" dirty="0">
              <a:latin typeface="Poppins" panose="00000500000000000000" pitchFamily="2" charset="0"/>
              <a:cs typeface="Poppins" panose="00000500000000000000" pitchFamily="2" charset="0"/>
            </a:endParaRPr>
          </a:p>
        </p:txBody>
      </p:sp>
      <p:sp>
        <p:nvSpPr>
          <p:cNvPr id="3" name="Content Placeholder 2">
            <a:extLst>
              <a:ext uri="{FF2B5EF4-FFF2-40B4-BE49-F238E27FC236}">
                <a16:creationId xmlns:a16="http://schemas.microsoft.com/office/drawing/2014/main" id="{0C63915D-8579-0105-9BAB-20E0FF471CB8}"/>
              </a:ext>
            </a:extLst>
          </p:cNvPr>
          <p:cNvSpPr>
            <a:spLocks noGrp="1"/>
          </p:cNvSpPr>
          <p:nvPr>
            <p:ph idx="1"/>
          </p:nvPr>
        </p:nvSpPr>
        <p:spPr/>
        <p:txBody>
          <a:bodyPr/>
          <a:lstStyle/>
          <a:p>
            <a:pPr>
              <a:lnSpc>
                <a:spcPct val="150000"/>
              </a:lnSpc>
            </a:pPr>
            <a:r>
              <a:rPr lang="en-PH" dirty="0">
                <a:latin typeface="Poppins" panose="00000500000000000000" pitchFamily="2" charset="0"/>
                <a:cs typeface="Poppins" panose="00000500000000000000" pitchFamily="2" charset="0"/>
              </a:rPr>
              <a:t>Plano para </a:t>
            </a:r>
            <a:r>
              <a:rPr lang="en-PH" dirty="0" err="1">
                <a:latin typeface="Poppins" panose="00000500000000000000" pitchFamily="2" charset="0"/>
                <a:cs typeface="Poppins" panose="00000500000000000000" pitchFamily="2" charset="0"/>
              </a:rPr>
              <a:t>sa</a:t>
            </a:r>
            <a:r>
              <a:rPr lang="en-PH" dirty="0">
                <a:latin typeface="Poppins" panose="00000500000000000000" pitchFamily="2" charset="0"/>
                <a:cs typeface="Poppins" panose="00000500000000000000" pitchFamily="2" charset="0"/>
              </a:rPr>
              <a:t> </a:t>
            </a:r>
            <a:r>
              <a:rPr lang="en-PH" dirty="0" err="1">
                <a:latin typeface="Poppins" panose="00000500000000000000" pitchFamily="2" charset="0"/>
                <a:cs typeface="Poppins" panose="00000500000000000000" pitchFamily="2" charset="0"/>
              </a:rPr>
              <a:t>sariling</a:t>
            </a:r>
            <a:r>
              <a:rPr lang="en-PH" dirty="0">
                <a:latin typeface="Poppins" panose="00000500000000000000" pitchFamily="2" charset="0"/>
                <a:cs typeface="Poppins" panose="00000500000000000000" pitchFamily="2" charset="0"/>
              </a:rPr>
              <a:t> </a:t>
            </a:r>
            <a:r>
              <a:rPr lang="en-PH" dirty="0" err="1">
                <a:latin typeface="Poppins" panose="00000500000000000000" pitchFamily="2" charset="0"/>
                <a:cs typeface="Poppins" panose="00000500000000000000" pitchFamily="2" charset="0"/>
              </a:rPr>
              <a:t>pamahalaang</a:t>
            </a:r>
            <a:r>
              <a:rPr lang="en-PH" dirty="0">
                <a:latin typeface="Poppins" panose="00000500000000000000" pitchFamily="2" charset="0"/>
                <a:cs typeface="Poppins" panose="00000500000000000000" pitchFamily="2" charset="0"/>
              </a:rPr>
              <a:t> Pilipino</a:t>
            </a:r>
          </a:p>
          <a:p>
            <a:pPr>
              <a:lnSpc>
                <a:spcPct val="150000"/>
              </a:lnSpc>
            </a:pPr>
            <a:r>
              <a:rPr lang="en-PH" dirty="0" err="1">
                <a:latin typeface="Poppins" panose="00000500000000000000" pitchFamily="2" charset="0"/>
                <a:cs typeface="Poppins" panose="00000500000000000000" pitchFamily="2" charset="0"/>
              </a:rPr>
              <a:t>Konsepto</a:t>
            </a:r>
            <a:r>
              <a:rPr lang="en-PH" dirty="0">
                <a:latin typeface="Poppins" panose="00000500000000000000" pitchFamily="2" charset="0"/>
                <a:cs typeface="Poppins" panose="00000500000000000000" pitchFamily="2" charset="0"/>
              </a:rPr>
              <a:t> ng </a:t>
            </a:r>
            <a:r>
              <a:rPr lang="en-PH" dirty="0" err="1">
                <a:latin typeface="Poppins" panose="00000500000000000000" pitchFamily="2" charset="0"/>
                <a:cs typeface="Poppins" panose="00000500000000000000" pitchFamily="2" charset="0"/>
              </a:rPr>
              <a:t>malayang</a:t>
            </a:r>
            <a:r>
              <a:rPr lang="en-PH" dirty="0">
                <a:latin typeface="Poppins" panose="00000500000000000000" pitchFamily="2" charset="0"/>
                <a:cs typeface="Poppins" panose="00000500000000000000" pitchFamily="2" charset="0"/>
              </a:rPr>
              <a:t> </a:t>
            </a:r>
            <a:r>
              <a:rPr lang="en-PH" dirty="0" err="1">
                <a:latin typeface="Poppins" panose="00000500000000000000" pitchFamily="2" charset="0"/>
                <a:cs typeface="Poppins" panose="00000500000000000000" pitchFamily="2" charset="0"/>
              </a:rPr>
              <a:t>Republika</a:t>
            </a:r>
            <a:endParaRPr lang="en-PH"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539886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E90272-26ED-B0E8-A237-E3A011BA78E9}"/>
              </a:ext>
            </a:extLst>
          </p:cNvPr>
          <p:cNvSpPr>
            <a:spLocks noGrp="1"/>
          </p:cNvSpPr>
          <p:nvPr>
            <p:ph type="title"/>
          </p:nvPr>
        </p:nvSpPr>
        <p:spPr>
          <a:xfrm>
            <a:off x="761800" y="762001"/>
            <a:ext cx="5334197" cy="1708242"/>
          </a:xfrm>
        </p:spPr>
        <p:txBody>
          <a:bodyPr anchor="ctr">
            <a:normAutofit/>
          </a:bodyPr>
          <a:lstStyle/>
          <a:p>
            <a:r>
              <a:rPr lang="en-US" sz="4000" b="1">
                <a:latin typeface="Poppins" panose="00000500000000000000" pitchFamily="2" charset="0"/>
                <a:cs typeface="Poppins" panose="00000500000000000000" pitchFamily="2" charset="0"/>
              </a:rPr>
              <a:t>Emilio Jacinto</a:t>
            </a:r>
            <a:endParaRPr lang="en-PH" sz="4000" b="1">
              <a:latin typeface="Poppins" panose="00000500000000000000" pitchFamily="2" charset="0"/>
              <a:cs typeface="Poppins" panose="00000500000000000000" pitchFamily="2" charset="0"/>
            </a:endParaRPr>
          </a:p>
        </p:txBody>
      </p:sp>
      <p:sp>
        <p:nvSpPr>
          <p:cNvPr id="3" name="Content Placeholder 2">
            <a:extLst>
              <a:ext uri="{FF2B5EF4-FFF2-40B4-BE49-F238E27FC236}">
                <a16:creationId xmlns:a16="http://schemas.microsoft.com/office/drawing/2014/main" id="{B41D07F0-2F04-DA59-6B04-B15A4BF5DCCD}"/>
              </a:ext>
            </a:extLst>
          </p:cNvPr>
          <p:cNvSpPr>
            <a:spLocks noGrp="1"/>
          </p:cNvSpPr>
          <p:nvPr>
            <p:ph idx="1"/>
          </p:nvPr>
        </p:nvSpPr>
        <p:spPr>
          <a:xfrm>
            <a:off x="761800" y="2470244"/>
            <a:ext cx="5334197" cy="3769835"/>
          </a:xfrm>
        </p:spPr>
        <p:txBody>
          <a:bodyPr anchor="ctr">
            <a:normAutofit fontScale="92500" lnSpcReduction="20000"/>
          </a:bodyPr>
          <a:lstStyle/>
          <a:p>
            <a:pPr>
              <a:lnSpc>
                <a:spcPct val="150000"/>
              </a:lnSpc>
            </a:pPr>
            <a:r>
              <a:rPr lang="en-US" sz="2400" dirty="0" err="1">
                <a:latin typeface="Poppins" panose="00000500000000000000" pitchFamily="2" charset="0"/>
                <a:cs typeface="Poppins" panose="00000500000000000000" pitchFamily="2" charset="0"/>
              </a:rPr>
              <a:t>Sagisag</a:t>
            </a:r>
            <a:r>
              <a:rPr lang="en-US" sz="2400" dirty="0">
                <a:latin typeface="Poppins" panose="00000500000000000000" pitchFamily="2" charset="0"/>
                <a:cs typeface="Poppins" panose="00000500000000000000" pitchFamily="2" charset="0"/>
              </a:rPr>
              <a:t> ng Kabataang </a:t>
            </a:r>
            <a:r>
              <a:rPr lang="en-US" sz="2400" dirty="0" err="1">
                <a:latin typeface="Poppins" panose="00000500000000000000" pitchFamily="2" charset="0"/>
                <a:cs typeface="Poppins" panose="00000500000000000000" pitchFamily="2" charset="0"/>
              </a:rPr>
              <a:t>Mapaghimagsik</a:t>
            </a:r>
            <a:endParaRPr lang="en-US" sz="2400" dirty="0">
              <a:latin typeface="Poppins" panose="00000500000000000000" pitchFamily="2" charset="0"/>
              <a:cs typeface="Poppins" panose="00000500000000000000" pitchFamily="2" charset="0"/>
            </a:endParaRPr>
          </a:p>
          <a:p>
            <a:pPr>
              <a:lnSpc>
                <a:spcPct val="150000"/>
              </a:lnSpc>
            </a:pPr>
            <a:r>
              <a:rPr lang="en-US" sz="2400" dirty="0" err="1">
                <a:latin typeface="Poppins" panose="00000500000000000000" pitchFamily="2" charset="0"/>
                <a:cs typeface="Poppins" panose="00000500000000000000" pitchFamily="2" charset="0"/>
              </a:rPr>
              <a:t>Utak</a:t>
            </a:r>
            <a:r>
              <a:rPr lang="en-US" sz="2400" dirty="0">
                <a:latin typeface="Poppins" panose="00000500000000000000" pitchFamily="2" charset="0"/>
                <a:cs typeface="Poppins" panose="00000500000000000000" pitchFamily="2" charset="0"/>
              </a:rPr>
              <a:t> ng Katipunan</a:t>
            </a:r>
          </a:p>
          <a:p>
            <a:pPr>
              <a:lnSpc>
                <a:spcPct val="150000"/>
              </a:lnSpc>
            </a:pPr>
            <a:r>
              <a:rPr lang="en-US" sz="2400" dirty="0" err="1">
                <a:latin typeface="Poppins" panose="00000500000000000000" pitchFamily="2" charset="0"/>
                <a:cs typeface="Poppins" panose="00000500000000000000" pitchFamily="2" charset="0"/>
              </a:rPr>
              <a:t>Kanang</a:t>
            </a:r>
            <a:r>
              <a:rPr lang="en-US" sz="2400" dirty="0">
                <a:latin typeface="Poppins" panose="00000500000000000000" pitchFamily="2" charset="0"/>
                <a:cs typeface="Poppins" panose="00000500000000000000" pitchFamily="2" charset="0"/>
              </a:rPr>
              <a:t> Kamay </a:t>
            </a:r>
            <a:r>
              <a:rPr lang="en-US" sz="2400" dirty="0" err="1">
                <a:latin typeface="Poppins" panose="00000500000000000000" pitchFamily="2" charset="0"/>
                <a:cs typeface="Poppins" panose="00000500000000000000" pitchFamily="2" charset="0"/>
              </a:rPr>
              <a:t>ni</a:t>
            </a:r>
            <a:r>
              <a:rPr lang="en-US" sz="2400" dirty="0">
                <a:latin typeface="Poppins" panose="00000500000000000000" pitchFamily="2" charset="0"/>
                <a:cs typeface="Poppins" panose="00000500000000000000" pitchFamily="2" charset="0"/>
              </a:rPr>
              <a:t> Bonifacio</a:t>
            </a:r>
          </a:p>
          <a:p>
            <a:pPr>
              <a:lnSpc>
                <a:spcPct val="150000"/>
              </a:lnSpc>
            </a:pPr>
            <a:r>
              <a:rPr lang="en-US" sz="2400" dirty="0" err="1">
                <a:latin typeface="Poppins" panose="00000500000000000000" pitchFamily="2" charset="0"/>
                <a:cs typeface="Poppins" panose="00000500000000000000" pitchFamily="2" charset="0"/>
              </a:rPr>
              <a:t>Nakapag-aral</a:t>
            </a:r>
            <a:r>
              <a:rPr lang="en-US" sz="2400" dirty="0">
                <a:latin typeface="Poppins" panose="00000500000000000000" pitchFamily="2" charset="0"/>
                <a:cs typeface="Poppins" panose="00000500000000000000" pitchFamily="2" charset="0"/>
              </a:rPr>
              <a:t> at </a:t>
            </a:r>
            <a:r>
              <a:rPr lang="en-US" sz="2400" dirty="0" err="1">
                <a:latin typeface="Poppins" panose="00000500000000000000" pitchFamily="2" charset="0"/>
                <a:cs typeface="Poppins" panose="00000500000000000000" pitchFamily="2" charset="0"/>
              </a:rPr>
              <a:t>bihasa</a:t>
            </a:r>
            <a:r>
              <a:rPr lang="en-US" sz="2400" dirty="0">
                <a:latin typeface="Poppins" panose="00000500000000000000" pitchFamily="2" charset="0"/>
                <a:cs typeface="Poppins" panose="00000500000000000000" pitchFamily="2" charset="0"/>
              </a:rPr>
              <a:t> </a:t>
            </a:r>
            <a:r>
              <a:rPr lang="en-US" sz="2400" dirty="0" err="1">
                <a:latin typeface="Poppins" panose="00000500000000000000" pitchFamily="2" charset="0"/>
                <a:cs typeface="Poppins" panose="00000500000000000000" pitchFamily="2" charset="0"/>
              </a:rPr>
              <a:t>sa</a:t>
            </a:r>
            <a:r>
              <a:rPr lang="en-US" sz="2400" dirty="0">
                <a:latin typeface="Poppins" panose="00000500000000000000" pitchFamily="2" charset="0"/>
                <a:cs typeface="Poppins" panose="00000500000000000000" pitchFamily="2" charset="0"/>
              </a:rPr>
              <a:t> </a:t>
            </a:r>
            <a:r>
              <a:rPr lang="en-US" sz="2400" dirty="0" err="1">
                <a:latin typeface="Poppins" panose="00000500000000000000" pitchFamily="2" charset="0"/>
                <a:cs typeface="Poppins" panose="00000500000000000000" pitchFamily="2" charset="0"/>
              </a:rPr>
              <a:t>Kastila</a:t>
            </a:r>
            <a:r>
              <a:rPr lang="en-US" sz="2400" dirty="0">
                <a:latin typeface="Poppins" panose="00000500000000000000" pitchFamily="2" charset="0"/>
                <a:cs typeface="Poppins" panose="00000500000000000000" pitchFamily="2" charset="0"/>
              </a:rPr>
              <a:t> at Tagalog</a:t>
            </a:r>
          </a:p>
          <a:p>
            <a:pPr>
              <a:lnSpc>
                <a:spcPct val="150000"/>
              </a:lnSpc>
            </a:pPr>
            <a:r>
              <a:rPr lang="en-US" sz="2400" dirty="0">
                <a:latin typeface="Poppins" panose="00000500000000000000" pitchFamily="2" charset="0"/>
                <a:cs typeface="Poppins" panose="00000500000000000000" pitchFamily="2" charset="0"/>
              </a:rPr>
              <a:t>Nag edit ng </a:t>
            </a:r>
            <a:r>
              <a:rPr lang="en-US" sz="2400" dirty="0" err="1">
                <a:latin typeface="Poppins" panose="00000500000000000000" pitchFamily="2" charset="0"/>
                <a:cs typeface="Poppins" panose="00000500000000000000" pitchFamily="2" charset="0"/>
              </a:rPr>
              <a:t>Kartilya</a:t>
            </a:r>
            <a:r>
              <a:rPr lang="en-US" sz="2400" dirty="0">
                <a:latin typeface="Poppins" panose="00000500000000000000" pitchFamily="2" charset="0"/>
                <a:cs typeface="Poppins" panose="00000500000000000000" pitchFamily="2" charset="0"/>
              </a:rPr>
              <a:t> ng Katipunan</a:t>
            </a:r>
            <a:endParaRPr lang="en-PH" sz="2400" dirty="0">
              <a:latin typeface="Poppins" panose="00000500000000000000" pitchFamily="2" charset="0"/>
              <a:cs typeface="Poppins" panose="00000500000000000000" pitchFamily="2" charset="0"/>
            </a:endParaRPr>
          </a:p>
        </p:txBody>
      </p:sp>
      <p:pic>
        <p:nvPicPr>
          <p:cNvPr id="1026" name="Picture 2" descr="Talambuhay ni Emilio Jacinto (Buod) - Talambuhay.Net">
            <a:extLst>
              <a:ext uri="{FF2B5EF4-FFF2-40B4-BE49-F238E27FC236}">
                <a16:creationId xmlns:a16="http://schemas.microsoft.com/office/drawing/2014/main" id="{C59966B5-BBA0-E497-15FA-936EA27024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528" r="2830" b="-1"/>
          <a:stretch/>
        </p:blipFill>
        <p:spPr bwMode="auto">
          <a:xfrm>
            <a:off x="6857797" y="-10886"/>
            <a:ext cx="5334204" cy="6868886"/>
          </a:xfrm>
          <a:prstGeom prst="rect">
            <a:avLst/>
          </a:prstGeom>
          <a:noFill/>
          <a:effectLst>
            <a:outerShdw blurRad="127000" dist="50800" dir="10800000" sx="99000" sy="99000" algn="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252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D2A56-713C-1D9D-62A3-0B10D71C72D6}"/>
              </a:ext>
            </a:extLst>
          </p:cNvPr>
          <p:cNvSpPr>
            <a:spLocks noGrp="1"/>
          </p:cNvSpPr>
          <p:nvPr>
            <p:ph type="title"/>
          </p:nvPr>
        </p:nvSpPr>
        <p:spPr/>
        <p:txBody>
          <a:bodyPr/>
          <a:lstStyle/>
          <a:p>
            <a:r>
              <a:rPr lang="en-US" b="1" dirty="0">
                <a:latin typeface="Poppins" panose="00000500000000000000" pitchFamily="2" charset="0"/>
                <a:cs typeface="Poppins" panose="00000500000000000000" pitchFamily="2" charset="0"/>
              </a:rPr>
              <a:t>Mga </a:t>
            </a:r>
            <a:r>
              <a:rPr lang="en-US" b="1" dirty="0" err="1">
                <a:latin typeface="Poppins" panose="00000500000000000000" pitchFamily="2" charset="0"/>
                <a:cs typeface="Poppins" panose="00000500000000000000" pitchFamily="2" charset="0"/>
              </a:rPr>
              <a:t>Napiling</a:t>
            </a:r>
            <a:r>
              <a:rPr lang="en-US" b="1" dirty="0">
                <a:latin typeface="Poppins" panose="00000500000000000000" pitchFamily="2" charset="0"/>
                <a:cs typeface="Poppins" panose="00000500000000000000" pitchFamily="2" charset="0"/>
              </a:rPr>
              <a:t> </a:t>
            </a:r>
            <a:r>
              <a:rPr lang="en-US" b="1" dirty="0" err="1">
                <a:latin typeface="Poppins" panose="00000500000000000000" pitchFamily="2" charset="0"/>
                <a:cs typeface="Poppins" panose="00000500000000000000" pitchFamily="2" charset="0"/>
              </a:rPr>
              <a:t>Akda</a:t>
            </a:r>
            <a:endParaRPr lang="en-PH" b="1" dirty="0">
              <a:latin typeface="Poppins" panose="00000500000000000000" pitchFamily="2" charset="0"/>
              <a:cs typeface="Poppins" panose="00000500000000000000" pitchFamily="2" charset="0"/>
            </a:endParaRPr>
          </a:p>
        </p:txBody>
      </p:sp>
      <p:sp>
        <p:nvSpPr>
          <p:cNvPr id="3" name="Content Placeholder 2">
            <a:extLst>
              <a:ext uri="{FF2B5EF4-FFF2-40B4-BE49-F238E27FC236}">
                <a16:creationId xmlns:a16="http://schemas.microsoft.com/office/drawing/2014/main" id="{F61D8BFD-E81B-8EA7-B67A-4AD11D44A02D}"/>
              </a:ext>
            </a:extLst>
          </p:cNvPr>
          <p:cNvSpPr>
            <a:spLocks noGrp="1"/>
          </p:cNvSpPr>
          <p:nvPr>
            <p:ph idx="1"/>
          </p:nvPr>
        </p:nvSpPr>
        <p:spPr/>
        <p:txBody>
          <a:bodyPr/>
          <a:lstStyle/>
          <a:p>
            <a:pPr>
              <a:lnSpc>
                <a:spcPct val="150000"/>
              </a:lnSpc>
            </a:pPr>
            <a:r>
              <a:rPr lang="en-US" dirty="0" err="1">
                <a:latin typeface="Poppins" panose="00000500000000000000" pitchFamily="2" charset="0"/>
                <a:cs typeface="Poppins" panose="00000500000000000000" pitchFamily="2" charset="0"/>
              </a:rPr>
              <a:t>Kartilya</a:t>
            </a:r>
            <a:r>
              <a:rPr lang="en-US" dirty="0">
                <a:latin typeface="Poppins" panose="00000500000000000000" pitchFamily="2" charset="0"/>
                <a:cs typeface="Poppins" panose="00000500000000000000" pitchFamily="2" charset="0"/>
              </a:rPr>
              <a:t> ng Katipunan</a:t>
            </a:r>
          </a:p>
          <a:p>
            <a:pPr>
              <a:lnSpc>
                <a:spcPct val="150000"/>
              </a:lnSpc>
            </a:pPr>
            <a:r>
              <a:rPr lang="en-US" dirty="0">
                <a:latin typeface="Poppins" panose="00000500000000000000" pitchFamily="2" charset="0"/>
                <a:cs typeface="Poppins" panose="00000500000000000000" pitchFamily="2" charset="0"/>
              </a:rPr>
              <a:t>Liwanag at </a:t>
            </a:r>
            <a:r>
              <a:rPr lang="en-US" dirty="0" err="1">
                <a:latin typeface="Poppins" panose="00000500000000000000" pitchFamily="2" charset="0"/>
                <a:cs typeface="Poppins" panose="00000500000000000000" pitchFamily="2" charset="0"/>
              </a:rPr>
              <a:t>Dilim</a:t>
            </a:r>
            <a:endParaRPr lang="en-PH"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093461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C0AE35-D633-251F-C5BF-8EF3AACC5BA1}"/>
              </a:ext>
            </a:extLst>
          </p:cNvPr>
          <p:cNvSpPr>
            <a:spLocks noGrp="1"/>
          </p:cNvSpPr>
          <p:nvPr>
            <p:ph type="title"/>
          </p:nvPr>
        </p:nvSpPr>
        <p:spPr>
          <a:xfrm>
            <a:off x="761800" y="762001"/>
            <a:ext cx="5334197" cy="1708242"/>
          </a:xfrm>
        </p:spPr>
        <p:txBody>
          <a:bodyPr anchor="ctr">
            <a:normAutofit/>
          </a:bodyPr>
          <a:lstStyle/>
          <a:p>
            <a:r>
              <a:rPr lang="en-US" sz="4000" b="1">
                <a:latin typeface="Poppins" panose="00000500000000000000" pitchFamily="2" charset="0"/>
                <a:cs typeface="Poppins" panose="00000500000000000000" pitchFamily="2" charset="0"/>
              </a:rPr>
              <a:t>Kartilya ng Katipunan</a:t>
            </a:r>
            <a:endParaRPr lang="en-PH" sz="4000" b="1">
              <a:latin typeface="Poppins" panose="00000500000000000000" pitchFamily="2" charset="0"/>
              <a:cs typeface="Poppins" panose="00000500000000000000" pitchFamily="2" charset="0"/>
            </a:endParaRPr>
          </a:p>
        </p:txBody>
      </p:sp>
      <p:sp>
        <p:nvSpPr>
          <p:cNvPr id="3" name="Content Placeholder 2">
            <a:extLst>
              <a:ext uri="{FF2B5EF4-FFF2-40B4-BE49-F238E27FC236}">
                <a16:creationId xmlns:a16="http://schemas.microsoft.com/office/drawing/2014/main" id="{687C22FD-1C5D-E0CB-93A8-F0545F1D6790}"/>
              </a:ext>
            </a:extLst>
          </p:cNvPr>
          <p:cNvSpPr>
            <a:spLocks noGrp="1"/>
          </p:cNvSpPr>
          <p:nvPr>
            <p:ph idx="1"/>
          </p:nvPr>
        </p:nvSpPr>
        <p:spPr>
          <a:xfrm>
            <a:off x="761800" y="2470244"/>
            <a:ext cx="5334197" cy="3769835"/>
          </a:xfrm>
        </p:spPr>
        <p:txBody>
          <a:bodyPr anchor="ctr">
            <a:normAutofit fontScale="92500"/>
          </a:bodyPr>
          <a:lstStyle/>
          <a:p>
            <a:pPr>
              <a:lnSpc>
                <a:spcPct val="150000"/>
              </a:lnSpc>
            </a:pPr>
            <a:r>
              <a:rPr lang="en-PH" sz="2000" dirty="0" err="1">
                <a:latin typeface="Poppins" panose="00000500000000000000" pitchFamily="2" charset="0"/>
                <a:cs typeface="Poppins" panose="00000500000000000000" pitchFamily="2" charset="0"/>
              </a:rPr>
              <a:t>Ginawa</a:t>
            </a:r>
            <a:r>
              <a:rPr lang="en-PH" sz="2000" dirty="0">
                <a:latin typeface="Poppins" panose="00000500000000000000" pitchFamily="2" charset="0"/>
                <a:cs typeface="Poppins" panose="00000500000000000000" pitchFamily="2" charset="0"/>
              </a:rPr>
              <a:t> </a:t>
            </a:r>
            <a:r>
              <a:rPr lang="en-PH" sz="2000" dirty="0" err="1">
                <a:latin typeface="Poppins" panose="00000500000000000000" pitchFamily="2" charset="0"/>
                <a:cs typeface="Poppins" panose="00000500000000000000" pitchFamily="2" charset="0"/>
              </a:rPr>
              <a:t>sa</a:t>
            </a:r>
            <a:r>
              <a:rPr lang="en-PH" sz="2000" dirty="0">
                <a:latin typeface="Poppins" panose="00000500000000000000" pitchFamily="2" charset="0"/>
                <a:cs typeface="Poppins" panose="00000500000000000000" pitchFamily="2" charset="0"/>
              </a:rPr>
              <a:t> </a:t>
            </a:r>
            <a:r>
              <a:rPr lang="en-PH" sz="2000" dirty="0" err="1">
                <a:latin typeface="Poppins" panose="00000500000000000000" pitchFamily="2" charset="0"/>
                <a:cs typeface="Poppins" panose="00000500000000000000" pitchFamily="2" charset="0"/>
              </a:rPr>
              <a:t>panahon</a:t>
            </a:r>
            <a:r>
              <a:rPr lang="en-PH" sz="2000" dirty="0">
                <a:latin typeface="Poppins" panose="00000500000000000000" pitchFamily="2" charset="0"/>
                <a:cs typeface="Poppins" panose="00000500000000000000" pitchFamily="2" charset="0"/>
              </a:rPr>
              <a:t> ng </a:t>
            </a:r>
            <a:r>
              <a:rPr lang="en-PH" sz="2000" dirty="0" err="1">
                <a:latin typeface="Poppins" panose="00000500000000000000" pitchFamily="2" charset="0"/>
                <a:cs typeface="Poppins" panose="00000500000000000000" pitchFamily="2" charset="0"/>
              </a:rPr>
              <a:t>pagtatag</a:t>
            </a:r>
            <a:r>
              <a:rPr lang="en-PH" sz="2000" dirty="0">
                <a:latin typeface="Poppins" panose="00000500000000000000" pitchFamily="2" charset="0"/>
                <a:cs typeface="Poppins" panose="00000500000000000000" pitchFamily="2" charset="0"/>
              </a:rPr>
              <a:t> ng </a:t>
            </a:r>
            <a:r>
              <a:rPr lang="en-PH" sz="2000" dirty="0" err="1">
                <a:latin typeface="Poppins" panose="00000500000000000000" pitchFamily="2" charset="0"/>
                <a:cs typeface="Poppins" panose="00000500000000000000" pitchFamily="2" charset="0"/>
              </a:rPr>
              <a:t>katipunan</a:t>
            </a:r>
            <a:r>
              <a:rPr lang="en-PH" sz="2000" dirty="0">
                <a:latin typeface="Poppins" panose="00000500000000000000" pitchFamily="2" charset="0"/>
                <a:cs typeface="Poppins" panose="00000500000000000000" pitchFamily="2" charset="0"/>
              </a:rPr>
              <a:t> </a:t>
            </a:r>
            <a:r>
              <a:rPr lang="en-PH" sz="2000" dirty="0" err="1">
                <a:latin typeface="Poppins" panose="00000500000000000000" pitchFamily="2" charset="0"/>
                <a:cs typeface="Poppins" panose="00000500000000000000" pitchFamily="2" charset="0"/>
              </a:rPr>
              <a:t>noong</a:t>
            </a:r>
            <a:r>
              <a:rPr lang="en-PH" sz="2000" dirty="0">
                <a:latin typeface="Poppins" panose="00000500000000000000" pitchFamily="2" charset="0"/>
                <a:cs typeface="Poppins" panose="00000500000000000000" pitchFamily="2" charset="0"/>
              </a:rPr>
              <a:t> 1892</a:t>
            </a:r>
          </a:p>
          <a:p>
            <a:pPr>
              <a:lnSpc>
                <a:spcPct val="150000"/>
              </a:lnSpc>
            </a:pPr>
            <a:r>
              <a:rPr lang="en-PH" sz="2000" dirty="0" err="1">
                <a:latin typeface="Poppins" panose="00000500000000000000" pitchFamily="2" charset="0"/>
                <a:cs typeface="Poppins" panose="00000500000000000000" pitchFamily="2" charset="0"/>
              </a:rPr>
              <a:t>Isinulat</a:t>
            </a:r>
            <a:r>
              <a:rPr lang="en-PH" sz="2000" dirty="0">
                <a:latin typeface="Poppins" panose="00000500000000000000" pitchFamily="2" charset="0"/>
                <a:cs typeface="Poppins" panose="00000500000000000000" pitchFamily="2" charset="0"/>
              </a:rPr>
              <a:t> </a:t>
            </a:r>
            <a:r>
              <a:rPr lang="en-PH" sz="2000" dirty="0" err="1">
                <a:latin typeface="Poppins" panose="00000500000000000000" pitchFamily="2" charset="0"/>
                <a:cs typeface="Poppins" panose="00000500000000000000" pitchFamily="2" charset="0"/>
              </a:rPr>
              <a:t>ito</a:t>
            </a:r>
            <a:r>
              <a:rPr lang="en-PH" sz="2000" dirty="0">
                <a:latin typeface="Poppins" panose="00000500000000000000" pitchFamily="2" charset="0"/>
                <a:cs typeface="Poppins" panose="00000500000000000000" pitchFamily="2" charset="0"/>
              </a:rPr>
              <a:t> </a:t>
            </a:r>
            <a:r>
              <a:rPr lang="en-PH" sz="2000" dirty="0" err="1">
                <a:latin typeface="Poppins" panose="00000500000000000000" pitchFamily="2" charset="0"/>
                <a:cs typeface="Poppins" panose="00000500000000000000" pitchFamily="2" charset="0"/>
              </a:rPr>
              <a:t>upang</a:t>
            </a:r>
            <a:r>
              <a:rPr lang="en-PH" sz="2000" dirty="0">
                <a:latin typeface="Poppins" panose="00000500000000000000" pitchFamily="2" charset="0"/>
                <a:cs typeface="Poppins" panose="00000500000000000000" pitchFamily="2" charset="0"/>
              </a:rPr>
              <a:t> </a:t>
            </a:r>
            <a:r>
              <a:rPr lang="en-PH" sz="2000" dirty="0" err="1">
                <a:latin typeface="Poppins" panose="00000500000000000000" pitchFamily="2" charset="0"/>
                <a:cs typeface="Poppins" panose="00000500000000000000" pitchFamily="2" charset="0"/>
              </a:rPr>
              <a:t>maging</a:t>
            </a:r>
            <a:r>
              <a:rPr lang="en-PH" sz="2000" dirty="0">
                <a:latin typeface="Poppins" panose="00000500000000000000" pitchFamily="2" charset="0"/>
                <a:cs typeface="Poppins" panose="00000500000000000000" pitchFamily="2" charset="0"/>
              </a:rPr>
              <a:t> </a:t>
            </a:r>
            <a:r>
              <a:rPr lang="en-PH" sz="2000" dirty="0" err="1">
                <a:latin typeface="Poppins" panose="00000500000000000000" pitchFamily="2" charset="0"/>
                <a:cs typeface="Poppins" panose="00000500000000000000" pitchFamily="2" charset="0"/>
              </a:rPr>
              <a:t>gabay</a:t>
            </a:r>
            <a:r>
              <a:rPr lang="en-PH" sz="2000" dirty="0">
                <a:latin typeface="Poppins" panose="00000500000000000000" pitchFamily="2" charset="0"/>
                <a:cs typeface="Poppins" panose="00000500000000000000" pitchFamily="2" charset="0"/>
              </a:rPr>
              <a:t> para </a:t>
            </a:r>
            <a:r>
              <a:rPr lang="en-PH" sz="2000" dirty="0" err="1">
                <a:latin typeface="Poppins" panose="00000500000000000000" pitchFamily="2" charset="0"/>
                <a:cs typeface="Poppins" panose="00000500000000000000" pitchFamily="2" charset="0"/>
              </a:rPr>
              <a:t>sa</a:t>
            </a:r>
            <a:r>
              <a:rPr lang="en-PH" sz="2000" dirty="0">
                <a:latin typeface="Poppins" panose="00000500000000000000" pitchFamily="2" charset="0"/>
                <a:cs typeface="Poppins" panose="00000500000000000000" pitchFamily="2" charset="0"/>
              </a:rPr>
              <a:t> Mga </a:t>
            </a:r>
            <a:r>
              <a:rPr lang="en-PH" sz="2000" dirty="0" err="1">
                <a:latin typeface="Poppins" panose="00000500000000000000" pitchFamily="2" charset="0"/>
                <a:cs typeface="Poppins" panose="00000500000000000000" pitchFamily="2" charset="0"/>
              </a:rPr>
              <a:t>miyembro</a:t>
            </a:r>
            <a:r>
              <a:rPr lang="en-PH" sz="2000" dirty="0">
                <a:latin typeface="Poppins" panose="00000500000000000000" pitchFamily="2" charset="0"/>
                <a:cs typeface="Poppins" panose="00000500000000000000" pitchFamily="2" charset="0"/>
              </a:rPr>
              <a:t> ng </a:t>
            </a:r>
            <a:r>
              <a:rPr lang="en-PH" sz="2000" dirty="0" err="1">
                <a:latin typeface="Poppins" panose="00000500000000000000" pitchFamily="2" charset="0"/>
                <a:cs typeface="Poppins" panose="00000500000000000000" pitchFamily="2" charset="0"/>
              </a:rPr>
              <a:t>katipunan</a:t>
            </a:r>
            <a:r>
              <a:rPr lang="en-PH" sz="2000" dirty="0">
                <a:latin typeface="Poppins" panose="00000500000000000000" pitchFamily="2" charset="0"/>
                <a:cs typeface="Poppins" panose="00000500000000000000" pitchFamily="2" charset="0"/>
              </a:rPr>
              <a:t>. </a:t>
            </a:r>
          </a:p>
          <a:p>
            <a:pPr>
              <a:lnSpc>
                <a:spcPct val="150000"/>
              </a:lnSpc>
            </a:pPr>
            <a:r>
              <a:rPr lang="en-PH" sz="2000" dirty="0" err="1">
                <a:latin typeface="Poppins" panose="00000500000000000000" pitchFamily="2" charset="0"/>
                <a:cs typeface="Poppins" panose="00000500000000000000" pitchFamily="2" charset="0"/>
              </a:rPr>
              <a:t>Magturo</a:t>
            </a:r>
            <a:r>
              <a:rPr lang="en-PH" sz="2000" dirty="0">
                <a:latin typeface="Poppins" panose="00000500000000000000" pitchFamily="2" charset="0"/>
                <a:cs typeface="Poppins" panose="00000500000000000000" pitchFamily="2" charset="0"/>
              </a:rPr>
              <a:t> ng </a:t>
            </a:r>
            <a:r>
              <a:rPr lang="en-PH" sz="2000" dirty="0" err="1">
                <a:latin typeface="Poppins" panose="00000500000000000000" pitchFamily="2" charset="0"/>
                <a:cs typeface="Poppins" panose="00000500000000000000" pitchFamily="2" charset="0"/>
              </a:rPr>
              <a:t>magandang</a:t>
            </a:r>
            <a:r>
              <a:rPr lang="en-PH" sz="2000" dirty="0">
                <a:latin typeface="Poppins" panose="00000500000000000000" pitchFamily="2" charset="0"/>
                <a:cs typeface="Poppins" panose="00000500000000000000" pitchFamily="2" charset="0"/>
              </a:rPr>
              <a:t> </a:t>
            </a:r>
            <a:r>
              <a:rPr lang="en-PH" sz="2000" dirty="0" err="1">
                <a:latin typeface="Poppins" panose="00000500000000000000" pitchFamily="2" charset="0"/>
                <a:cs typeface="Poppins" panose="00000500000000000000" pitchFamily="2" charset="0"/>
              </a:rPr>
              <a:t>asal</a:t>
            </a:r>
            <a:r>
              <a:rPr lang="en-PH" sz="2000" dirty="0">
                <a:latin typeface="Poppins" panose="00000500000000000000" pitchFamily="2" charset="0"/>
                <a:cs typeface="Poppins" panose="00000500000000000000" pitchFamily="2" charset="0"/>
              </a:rPr>
              <a:t> at kilos </a:t>
            </a:r>
            <a:r>
              <a:rPr lang="en-PH" sz="2000" dirty="0" err="1">
                <a:latin typeface="Poppins" panose="00000500000000000000" pitchFamily="2" charset="0"/>
                <a:cs typeface="Poppins" panose="00000500000000000000" pitchFamily="2" charset="0"/>
              </a:rPr>
              <a:t>sa</a:t>
            </a:r>
            <a:r>
              <a:rPr lang="en-PH" sz="2000" dirty="0">
                <a:latin typeface="Poppins" panose="00000500000000000000" pitchFamily="2" charset="0"/>
                <a:cs typeface="Poppins" panose="00000500000000000000" pitchFamily="2" charset="0"/>
              </a:rPr>
              <a:t> </a:t>
            </a:r>
            <a:r>
              <a:rPr lang="en-PH" sz="2000" dirty="0" err="1">
                <a:latin typeface="Poppins" panose="00000500000000000000" pitchFamily="2" charset="0"/>
                <a:cs typeface="Poppins" panose="00000500000000000000" pitchFamily="2" charset="0"/>
              </a:rPr>
              <a:t>mga</a:t>
            </a:r>
            <a:r>
              <a:rPr lang="en-PH" sz="2000" dirty="0">
                <a:latin typeface="Poppins" panose="00000500000000000000" pitchFamily="2" charset="0"/>
                <a:cs typeface="Poppins" panose="00000500000000000000" pitchFamily="2" charset="0"/>
              </a:rPr>
              <a:t> </a:t>
            </a:r>
            <a:r>
              <a:rPr lang="en-PH" sz="2000" dirty="0" err="1">
                <a:latin typeface="Poppins" panose="00000500000000000000" pitchFamily="2" charset="0"/>
                <a:cs typeface="Poppins" panose="00000500000000000000" pitchFamily="2" charset="0"/>
              </a:rPr>
              <a:t>katipunero</a:t>
            </a:r>
            <a:endParaRPr lang="en-PH" sz="2000" dirty="0">
              <a:latin typeface="Poppins" panose="00000500000000000000" pitchFamily="2" charset="0"/>
              <a:cs typeface="Poppins" panose="00000500000000000000" pitchFamily="2" charset="0"/>
            </a:endParaRPr>
          </a:p>
          <a:p>
            <a:pPr>
              <a:lnSpc>
                <a:spcPct val="150000"/>
              </a:lnSpc>
            </a:pPr>
            <a:r>
              <a:rPr lang="en-PH" sz="2000" dirty="0" err="1">
                <a:latin typeface="Poppins" panose="00000500000000000000" pitchFamily="2" charset="0"/>
                <a:cs typeface="Poppins" panose="00000500000000000000" pitchFamily="2" charset="0"/>
              </a:rPr>
              <a:t>Sampung</a:t>
            </a:r>
            <a:r>
              <a:rPr lang="en-PH" sz="2000" dirty="0">
                <a:latin typeface="Poppins" panose="00000500000000000000" pitchFamily="2" charset="0"/>
                <a:cs typeface="Poppins" panose="00000500000000000000" pitchFamily="2" charset="0"/>
              </a:rPr>
              <a:t> </a:t>
            </a:r>
            <a:r>
              <a:rPr lang="en-PH" sz="2000" dirty="0" err="1">
                <a:latin typeface="Poppins" panose="00000500000000000000" pitchFamily="2" charset="0"/>
                <a:cs typeface="Poppins" panose="00000500000000000000" pitchFamily="2" charset="0"/>
              </a:rPr>
              <a:t>utos</a:t>
            </a:r>
            <a:r>
              <a:rPr lang="en-PH" sz="2000" dirty="0">
                <a:latin typeface="Poppins" panose="00000500000000000000" pitchFamily="2" charset="0"/>
                <a:cs typeface="Poppins" panose="00000500000000000000" pitchFamily="2" charset="0"/>
              </a:rPr>
              <a:t> ng </a:t>
            </a:r>
            <a:r>
              <a:rPr lang="en-PH" sz="2000" dirty="0" err="1">
                <a:latin typeface="Poppins" panose="00000500000000000000" pitchFamily="2" charset="0"/>
                <a:cs typeface="Poppins" panose="00000500000000000000" pitchFamily="2" charset="0"/>
              </a:rPr>
              <a:t>mga</a:t>
            </a:r>
            <a:r>
              <a:rPr lang="en-PH" sz="2000" dirty="0">
                <a:latin typeface="Poppins" panose="00000500000000000000" pitchFamily="2" charset="0"/>
                <a:cs typeface="Poppins" panose="00000500000000000000" pitchFamily="2" charset="0"/>
              </a:rPr>
              <a:t> </a:t>
            </a:r>
            <a:r>
              <a:rPr lang="en-PH" sz="2000" dirty="0" err="1">
                <a:latin typeface="Poppins" panose="00000500000000000000" pitchFamily="2" charset="0"/>
                <a:cs typeface="Poppins" panose="00000500000000000000" pitchFamily="2" charset="0"/>
              </a:rPr>
              <a:t>anak</a:t>
            </a:r>
            <a:r>
              <a:rPr lang="en-PH" sz="2000" dirty="0">
                <a:latin typeface="Poppins" panose="00000500000000000000" pitchFamily="2" charset="0"/>
                <a:cs typeface="Poppins" panose="00000500000000000000" pitchFamily="2" charset="0"/>
              </a:rPr>
              <a:t> ng bayan</a:t>
            </a:r>
          </a:p>
        </p:txBody>
      </p:sp>
      <p:pic>
        <p:nvPicPr>
          <p:cNvPr id="3074" name="Picture 2" descr="No photo description available.">
            <a:extLst>
              <a:ext uri="{FF2B5EF4-FFF2-40B4-BE49-F238E27FC236}">
                <a16:creationId xmlns:a16="http://schemas.microsoft.com/office/drawing/2014/main" id="{683498F5-9ED5-D402-FB55-5F5883002F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82" r="2" b="3174"/>
          <a:stretch/>
        </p:blipFill>
        <p:spPr bwMode="auto">
          <a:xfrm>
            <a:off x="6857797" y="-10886"/>
            <a:ext cx="5334204" cy="6868886"/>
          </a:xfrm>
          <a:prstGeom prst="rect">
            <a:avLst/>
          </a:prstGeom>
          <a:noFill/>
          <a:effectLst>
            <a:outerShdw blurRad="127000" dist="50800" dir="10800000" sx="99000" sy="99000" algn="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715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B16DB-CE60-2AED-57CD-327D887C5489}"/>
              </a:ext>
            </a:extLst>
          </p:cNvPr>
          <p:cNvSpPr>
            <a:spLocks noGrp="1"/>
          </p:cNvSpPr>
          <p:nvPr>
            <p:ph type="title"/>
          </p:nvPr>
        </p:nvSpPr>
        <p:spPr/>
        <p:txBody>
          <a:bodyPr/>
          <a:lstStyle/>
          <a:p>
            <a:r>
              <a:rPr lang="en-US" b="1" dirty="0">
                <a:latin typeface="Poppins" panose="00000500000000000000" pitchFamily="2" charset="0"/>
                <a:cs typeface="Poppins" panose="00000500000000000000" pitchFamily="2" charset="0"/>
              </a:rPr>
              <a:t>Liwanag at </a:t>
            </a:r>
            <a:r>
              <a:rPr lang="en-US" b="1" dirty="0" err="1">
                <a:latin typeface="Poppins" panose="00000500000000000000" pitchFamily="2" charset="0"/>
                <a:cs typeface="Poppins" panose="00000500000000000000" pitchFamily="2" charset="0"/>
              </a:rPr>
              <a:t>Dilim</a:t>
            </a:r>
            <a:endParaRPr lang="en-PH" b="1" dirty="0">
              <a:latin typeface="Poppins" panose="00000500000000000000" pitchFamily="2" charset="0"/>
              <a:cs typeface="Poppins" panose="00000500000000000000" pitchFamily="2" charset="0"/>
            </a:endParaRPr>
          </a:p>
        </p:txBody>
      </p:sp>
      <p:sp>
        <p:nvSpPr>
          <p:cNvPr id="3" name="Content Placeholder 2">
            <a:extLst>
              <a:ext uri="{FF2B5EF4-FFF2-40B4-BE49-F238E27FC236}">
                <a16:creationId xmlns:a16="http://schemas.microsoft.com/office/drawing/2014/main" id="{A8994847-4E40-0E20-650F-2D439AF0ACDA}"/>
              </a:ext>
            </a:extLst>
          </p:cNvPr>
          <p:cNvSpPr>
            <a:spLocks noGrp="1"/>
          </p:cNvSpPr>
          <p:nvPr>
            <p:ph idx="1"/>
          </p:nvPr>
        </p:nvSpPr>
        <p:spPr/>
        <p:txBody>
          <a:bodyPr/>
          <a:lstStyle/>
          <a:p>
            <a:pPr>
              <a:lnSpc>
                <a:spcPct val="150000"/>
              </a:lnSpc>
            </a:pPr>
            <a:r>
              <a:rPr lang="en-PH" dirty="0" err="1">
                <a:latin typeface="Poppins" panose="00000500000000000000" pitchFamily="2" charset="0"/>
                <a:cs typeface="Poppins" panose="00000500000000000000" pitchFamily="2" charset="0"/>
              </a:rPr>
              <a:t>Ipinahayag</a:t>
            </a:r>
            <a:r>
              <a:rPr lang="en-PH" dirty="0">
                <a:latin typeface="Poppins" panose="00000500000000000000" pitchFamily="2" charset="0"/>
                <a:cs typeface="Poppins" panose="00000500000000000000" pitchFamily="2" charset="0"/>
              </a:rPr>
              <a:t> </a:t>
            </a:r>
            <a:r>
              <a:rPr lang="en-PH" dirty="0" err="1">
                <a:latin typeface="Poppins" panose="00000500000000000000" pitchFamily="2" charset="0"/>
                <a:cs typeface="Poppins" panose="00000500000000000000" pitchFamily="2" charset="0"/>
              </a:rPr>
              <a:t>sa</a:t>
            </a:r>
            <a:r>
              <a:rPr lang="en-PH" dirty="0">
                <a:latin typeface="Poppins" panose="00000500000000000000" pitchFamily="2" charset="0"/>
                <a:cs typeface="Poppins" panose="00000500000000000000" pitchFamily="2" charset="0"/>
              </a:rPr>
              <a:t> </a:t>
            </a:r>
            <a:r>
              <a:rPr lang="en-PH" dirty="0" err="1">
                <a:latin typeface="Poppins" panose="00000500000000000000" pitchFamily="2" charset="0"/>
                <a:cs typeface="Poppins" panose="00000500000000000000" pitchFamily="2" charset="0"/>
              </a:rPr>
              <a:t>akdang</a:t>
            </a:r>
            <a:r>
              <a:rPr lang="en-PH" dirty="0">
                <a:latin typeface="Poppins" panose="00000500000000000000" pitchFamily="2" charset="0"/>
                <a:cs typeface="Poppins" panose="00000500000000000000" pitchFamily="2" charset="0"/>
              </a:rPr>
              <a:t> </a:t>
            </a:r>
            <a:r>
              <a:rPr lang="en-PH" dirty="0" err="1">
                <a:latin typeface="Poppins" panose="00000500000000000000" pitchFamily="2" charset="0"/>
                <a:cs typeface="Poppins" panose="00000500000000000000" pitchFamily="2" charset="0"/>
              </a:rPr>
              <a:t>ito</a:t>
            </a:r>
            <a:r>
              <a:rPr lang="en-PH" dirty="0">
                <a:latin typeface="Poppins" panose="00000500000000000000" pitchFamily="2" charset="0"/>
                <a:cs typeface="Poppins" panose="00000500000000000000" pitchFamily="2" charset="0"/>
              </a:rPr>
              <a:t> ang </a:t>
            </a:r>
            <a:r>
              <a:rPr lang="en-PH" dirty="0" err="1">
                <a:latin typeface="Poppins" panose="00000500000000000000" pitchFamily="2" charset="0"/>
                <a:cs typeface="Poppins" panose="00000500000000000000" pitchFamily="2" charset="0"/>
              </a:rPr>
              <a:t>mga</a:t>
            </a:r>
            <a:r>
              <a:rPr lang="en-PH" dirty="0">
                <a:latin typeface="Poppins" panose="00000500000000000000" pitchFamily="2" charset="0"/>
                <a:cs typeface="Poppins" panose="00000500000000000000" pitchFamily="2" charset="0"/>
              </a:rPr>
              <a:t> </a:t>
            </a:r>
            <a:r>
              <a:rPr lang="en-PH" dirty="0" err="1">
                <a:latin typeface="Poppins" panose="00000500000000000000" pitchFamily="2" charset="0"/>
                <a:cs typeface="Poppins" panose="00000500000000000000" pitchFamily="2" charset="0"/>
              </a:rPr>
              <a:t>naging</a:t>
            </a:r>
            <a:r>
              <a:rPr lang="en-PH" dirty="0">
                <a:latin typeface="Poppins" panose="00000500000000000000" pitchFamily="2" charset="0"/>
                <a:cs typeface="Poppins" panose="00000500000000000000" pitchFamily="2" charset="0"/>
              </a:rPr>
              <a:t> </a:t>
            </a:r>
            <a:r>
              <a:rPr lang="en-PH" dirty="0" err="1">
                <a:latin typeface="Poppins" panose="00000500000000000000" pitchFamily="2" charset="0"/>
                <a:cs typeface="Poppins" panose="00000500000000000000" pitchFamily="2" charset="0"/>
              </a:rPr>
              <a:t>karanasan</a:t>
            </a:r>
            <a:r>
              <a:rPr lang="en-PH" dirty="0">
                <a:latin typeface="Poppins" panose="00000500000000000000" pitchFamily="2" charset="0"/>
                <a:cs typeface="Poppins" panose="00000500000000000000" pitchFamily="2" charset="0"/>
              </a:rPr>
              <a:t> ng </a:t>
            </a:r>
            <a:r>
              <a:rPr lang="en-PH" dirty="0" err="1">
                <a:latin typeface="Poppins" panose="00000500000000000000" pitchFamily="2" charset="0"/>
                <a:cs typeface="Poppins" panose="00000500000000000000" pitchFamily="2" charset="0"/>
              </a:rPr>
              <a:t>mga</a:t>
            </a:r>
            <a:r>
              <a:rPr lang="en-PH" dirty="0">
                <a:latin typeface="Poppins" panose="00000500000000000000" pitchFamily="2" charset="0"/>
                <a:cs typeface="Poppins" panose="00000500000000000000" pitchFamily="2" charset="0"/>
              </a:rPr>
              <a:t> Pilipino </a:t>
            </a:r>
            <a:r>
              <a:rPr lang="en-PH" dirty="0" err="1">
                <a:latin typeface="Poppins" panose="00000500000000000000" pitchFamily="2" charset="0"/>
                <a:cs typeface="Poppins" panose="00000500000000000000" pitchFamily="2" charset="0"/>
              </a:rPr>
              <a:t>noong</a:t>
            </a:r>
            <a:r>
              <a:rPr lang="en-PH" dirty="0">
                <a:latin typeface="Poppins" panose="00000500000000000000" pitchFamily="2" charset="0"/>
                <a:cs typeface="Poppins" panose="00000500000000000000" pitchFamily="2" charset="0"/>
              </a:rPr>
              <a:t> </a:t>
            </a:r>
            <a:r>
              <a:rPr lang="en-PH" dirty="0" err="1">
                <a:latin typeface="Poppins" panose="00000500000000000000" pitchFamily="2" charset="0"/>
                <a:cs typeface="Poppins" panose="00000500000000000000" pitchFamily="2" charset="0"/>
              </a:rPr>
              <a:t>panahon</a:t>
            </a:r>
            <a:r>
              <a:rPr lang="en-PH" dirty="0">
                <a:latin typeface="Poppins" panose="00000500000000000000" pitchFamily="2" charset="0"/>
                <a:cs typeface="Poppins" panose="00000500000000000000" pitchFamily="2" charset="0"/>
              </a:rPr>
              <a:t> ng </a:t>
            </a:r>
            <a:r>
              <a:rPr lang="en-PH" dirty="0" err="1">
                <a:latin typeface="Poppins" panose="00000500000000000000" pitchFamily="2" charset="0"/>
                <a:cs typeface="Poppins" panose="00000500000000000000" pitchFamily="2" charset="0"/>
              </a:rPr>
              <a:t>pananakop</a:t>
            </a:r>
            <a:endParaRPr lang="en-PH" dirty="0">
              <a:latin typeface="Poppins" panose="00000500000000000000" pitchFamily="2" charset="0"/>
              <a:cs typeface="Poppins" panose="00000500000000000000" pitchFamily="2" charset="0"/>
            </a:endParaRPr>
          </a:p>
          <a:p>
            <a:pPr>
              <a:lnSpc>
                <a:spcPct val="150000"/>
              </a:lnSpc>
            </a:pPr>
            <a:r>
              <a:rPr lang="en-PH" dirty="0">
                <a:latin typeface="Poppins" panose="00000500000000000000" pitchFamily="2" charset="0"/>
                <a:cs typeface="Poppins" panose="00000500000000000000" pitchFamily="2" charset="0"/>
              </a:rPr>
              <a:t>Ang </a:t>
            </a:r>
            <a:r>
              <a:rPr lang="en-PH" dirty="0" err="1">
                <a:latin typeface="Poppins" panose="00000500000000000000" pitchFamily="2" charset="0"/>
                <a:cs typeface="Poppins" panose="00000500000000000000" pitchFamily="2" charset="0"/>
              </a:rPr>
              <a:t>liwanag</a:t>
            </a:r>
            <a:r>
              <a:rPr lang="en-PH" dirty="0">
                <a:latin typeface="Poppins" panose="00000500000000000000" pitchFamily="2" charset="0"/>
                <a:cs typeface="Poppins" panose="00000500000000000000" pitchFamily="2" charset="0"/>
              </a:rPr>
              <a:t> at </a:t>
            </a:r>
            <a:r>
              <a:rPr lang="en-PH" dirty="0" err="1">
                <a:latin typeface="Poppins" panose="00000500000000000000" pitchFamily="2" charset="0"/>
                <a:cs typeface="Poppins" panose="00000500000000000000" pitchFamily="2" charset="0"/>
              </a:rPr>
              <a:t>dilim</a:t>
            </a:r>
            <a:r>
              <a:rPr lang="en-PH" dirty="0">
                <a:latin typeface="Poppins" panose="00000500000000000000" pitchFamily="2" charset="0"/>
                <a:cs typeface="Poppins" panose="00000500000000000000" pitchFamily="2" charset="0"/>
              </a:rPr>
              <a:t> ay </a:t>
            </a:r>
            <a:r>
              <a:rPr lang="en-PH" dirty="0" err="1">
                <a:latin typeface="Poppins" panose="00000500000000000000" pitchFamily="2" charset="0"/>
                <a:cs typeface="Poppins" panose="00000500000000000000" pitchFamily="2" charset="0"/>
              </a:rPr>
              <a:t>binubuo</a:t>
            </a:r>
            <a:r>
              <a:rPr lang="en-PH" dirty="0">
                <a:latin typeface="Poppins" panose="00000500000000000000" pitchFamily="2" charset="0"/>
                <a:cs typeface="Poppins" panose="00000500000000000000" pitchFamily="2" charset="0"/>
              </a:rPr>
              <a:t> ng </a:t>
            </a:r>
            <a:r>
              <a:rPr lang="en-PH" dirty="0" err="1">
                <a:latin typeface="Poppins" panose="00000500000000000000" pitchFamily="2" charset="0"/>
                <a:cs typeface="Poppins" panose="00000500000000000000" pitchFamily="2" charset="0"/>
              </a:rPr>
              <a:t>pitong</a:t>
            </a:r>
            <a:r>
              <a:rPr lang="en-PH" dirty="0">
                <a:latin typeface="Poppins" panose="00000500000000000000" pitchFamily="2" charset="0"/>
                <a:cs typeface="Poppins" panose="00000500000000000000" pitchFamily="2" charset="0"/>
              </a:rPr>
              <a:t> </a:t>
            </a:r>
            <a:r>
              <a:rPr lang="en-PH" dirty="0" err="1">
                <a:latin typeface="Poppins" panose="00000500000000000000" pitchFamily="2" charset="0"/>
                <a:cs typeface="Poppins" panose="00000500000000000000" pitchFamily="2" charset="0"/>
              </a:rPr>
              <a:t>paksa</a:t>
            </a:r>
            <a:endParaRPr lang="en-PH"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319449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994EEB-151E-2557-1C2E-7CEF5BE51675}"/>
              </a:ext>
            </a:extLst>
          </p:cNvPr>
          <p:cNvSpPr>
            <a:spLocks noGrp="1"/>
          </p:cNvSpPr>
          <p:nvPr>
            <p:ph type="title"/>
          </p:nvPr>
        </p:nvSpPr>
        <p:spPr>
          <a:xfrm>
            <a:off x="761800" y="762001"/>
            <a:ext cx="5334197" cy="1708242"/>
          </a:xfrm>
        </p:spPr>
        <p:txBody>
          <a:bodyPr anchor="ctr">
            <a:normAutofit/>
          </a:bodyPr>
          <a:lstStyle/>
          <a:p>
            <a:r>
              <a:rPr lang="en-PH" sz="4000" b="1">
                <a:latin typeface="Poppins" panose="00000500000000000000" pitchFamily="2" charset="0"/>
                <a:cs typeface="Poppins" panose="00000500000000000000" pitchFamily="2" charset="0"/>
              </a:rPr>
              <a:t>Andres Bonifacio</a:t>
            </a:r>
          </a:p>
        </p:txBody>
      </p:sp>
      <p:sp>
        <p:nvSpPr>
          <p:cNvPr id="3" name="Content Placeholder 2">
            <a:extLst>
              <a:ext uri="{FF2B5EF4-FFF2-40B4-BE49-F238E27FC236}">
                <a16:creationId xmlns:a16="http://schemas.microsoft.com/office/drawing/2014/main" id="{AD7DA1A3-DBB6-994D-51FC-E489F9FA8DE8}"/>
              </a:ext>
            </a:extLst>
          </p:cNvPr>
          <p:cNvSpPr>
            <a:spLocks noGrp="1"/>
          </p:cNvSpPr>
          <p:nvPr>
            <p:ph idx="1"/>
          </p:nvPr>
        </p:nvSpPr>
        <p:spPr>
          <a:xfrm>
            <a:off x="761800" y="2470244"/>
            <a:ext cx="5334197" cy="3769835"/>
          </a:xfrm>
        </p:spPr>
        <p:txBody>
          <a:bodyPr anchor="ctr">
            <a:normAutofit fontScale="85000" lnSpcReduction="10000"/>
          </a:bodyPr>
          <a:lstStyle/>
          <a:p>
            <a:pPr marL="0" marR="0" lvl="0" indent="0" defTabSz="914400" rtl="0" eaLnBrk="0" fontAlgn="base" latinLnBrk="0" hangingPunct="0">
              <a:lnSpc>
                <a:spcPct val="150000"/>
              </a:lnSpc>
              <a:spcBef>
                <a:spcPct val="0"/>
              </a:spcBef>
              <a:spcAft>
                <a:spcPts val="600"/>
              </a:spcAft>
              <a:buClrTx/>
              <a:buSzTx/>
              <a:buFontTx/>
              <a:buNone/>
              <a:tabLst/>
            </a:pPr>
            <a:r>
              <a:rPr kumimoji="0" lang="en-US" altLang="en-US" sz="2400" b="1" i="0" u="none" strike="noStrike" cap="none" normalizeH="0" baseline="0" dirty="0" err="1">
                <a:ln>
                  <a:noFill/>
                </a:ln>
                <a:effectLst/>
                <a:latin typeface="Poppins" panose="00000500000000000000" pitchFamily="2" charset="0"/>
                <a:ea typeface="SimSun" panose="02010600030101010101" pitchFamily="2" charset="-122"/>
                <a:cs typeface="Poppins" panose="00000500000000000000" pitchFamily="2" charset="0"/>
              </a:rPr>
              <a:t>Fullname</a:t>
            </a:r>
            <a:r>
              <a:rPr kumimoji="0" lang="en-US" altLang="en-US" sz="2400" b="0" i="0" u="none" strike="noStrike" cap="none" normalizeH="0" baseline="0" dirty="0">
                <a:ln>
                  <a:noFill/>
                </a:ln>
                <a:effectLst/>
                <a:latin typeface="Poppins" panose="00000500000000000000" pitchFamily="2" charset="0"/>
                <a:ea typeface="SimSun" panose="02010600030101010101" pitchFamily="2" charset="-122"/>
                <a:cs typeface="Poppins" panose="00000500000000000000" pitchFamily="2" charset="0"/>
              </a:rPr>
              <a:t>: Andres Bonifacio y de Castro </a:t>
            </a:r>
            <a:endParaRPr kumimoji="0" lang="en-US" altLang="en-US" sz="2400" b="0" i="0" u="none" strike="noStrike" cap="none" normalizeH="0" baseline="0" dirty="0">
              <a:ln>
                <a:noFill/>
              </a:ln>
              <a:effectLst/>
              <a:latin typeface="Poppins" panose="00000500000000000000" pitchFamily="2" charset="0"/>
              <a:cs typeface="Poppins" panose="00000500000000000000" pitchFamily="2" charset="0"/>
            </a:endParaRPr>
          </a:p>
          <a:p>
            <a:pPr marL="0" marR="0" lvl="0" indent="0" defTabSz="914400" rtl="0" eaLnBrk="0" fontAlgn="base" latinLnBrk="0" hangingPunct="0">
              <a:lnSpc>
                <a:spcPct val="150000"/>
              </a:lnSpc>
              <a:spcBef>
                <a:spcPct val="0"/>
              </a:spcBef>
              <a:spcAft>
                <a:spcPts val="600"/>
              </a:spcAft>
              <a:buClrTx/>
              <a:buSzTx/>
              <a:buFontTx/>
              <a:buNone/>
              <a:tabLst/>
            </a:pPr>
            <a:r>
              <a:rPr kumimoji="0" lang="en-US" altLang="en-US" sz="2400" b="1" i="0" u="none" strike="noStrike" cap="none" normalizeH="0" baseline="0" dirty="0">
                <a:ln>
                  <a:noFill/>
                </a:ln>
                <a:effectLst/>
                <a:latin typeface="Poppins" panose="00000500000000000000" pitchFamily="2" charset="0"/>
                <a:ea typeface="SimSun" panose="02010600030101010101" pitchFamily="2" charset="-122"/>
                <a:cs typeface="Poppins" panose="00000500000000000000" pitchFamily="2" charset="0"/>
              </a:rPr>
              <a:t>Born</a:t>
            </a:r>
            <a:r>
              <a:rPr kumimoji="0" lang="en-US" altLang="en-US" sz="2400" b="0" i="0" u="none" strike="noStrike" cap="none" normalizeH="0" baseline="0" dirty="0">
                <a:ln>
                  <a:noFill/>
                </a:ln>
                <a:effectLst/>
                <a:latin typeface="Poppins" panose="00000500000000000000" pitchFamily="2" charset="0"/>
                <a:ea typeface="SimSun" panose="02010600030101010101" pitchFamily="2" charset="-122"/>
                <a:cs typeface="Poppins" panose="00000500000000000000" pitchFamily="2" charset="0"/>
              </a:rPr>
              <a:t>: Nov. 30, 1863, Manila</a:t>
            </a:r>
            <a:endParaRPr kumimoji="0" lang="en-US" altLang="en-US" sz="2400" b="0" i="0" u="none" strike="noStrike" cap="none" normalizeH="0" baseline="0" dirty="0">
              <a:ln>
                <a:noFill/>
              </a:ln>
              <a:effectLst/>
              <a:latin typeface="Poppins" panose="00000500000000000000" pitchFamily="2" charset="0"/>
              <a:cs typeface="Poppins" panose="00000500000000000000" pitchFamily="2" charset="0"/>
            </a:endParaRPr>
          </a:p>
          <a:p>
            <a:pPr marL="0" marR="0" lvl="0" indent="0" defTabSz="914400" rtl="0" eaLnBrk="0" fontAlgn="base" latinLnBrk="0" hangingPunct="0">
              <a:lnSpc>
                <a:spcPct val="150000"/>
              </a:lnSpc>
              <a:spcBef>
                <a:spcPct val="0"/>
              </a:spcBef>
              <a:spcAft>
                <a:spcPts val="600"/>
              </a:spcAft>
              <a:buClrTx/>
              <a:buSzTx/>
              <a:buFontTx/>
              <a:buNone/>
              <a:tabLst/>
            </a:pPr>
            <a:r>
              <a:rPr kumimoji="0" lang="en-US" altLang="en-US" sz="2400" b="1" i="0" u="none" strike="noStrike" cap="none" normalizeH="0" baseline="0" dirty="0">
                <a:ln>
                  <a:noFill/>
                </a:ln>
                <a:effectLst/>
                <a:latin typeface="Poppins" panose="00000500000000000000" pitchFamily="2" charset="0"/>
                <a:ea typeface="SimSun" panose="02010600030101010101" pitchFamily="2" charset="-122"/>
                <a:cs typeface="Poppins" panose="00000500000000000000" pitchFamily="2" charset="0"/>
              </a:rPr>
              <a:t>Death</a:t>
            </a:r>
            <a:r>
              <a:rPr kumimoji="0" lang="en-US" altLang="en-US" sz="2400" b="0" i="0" u="none" strike="noStrike" cap="none" normalizeH="0" baseline="0" dirty="0">
                <a:ln>
                  <a:noFill/>
                </a:ln>
                <a:effectLst/>
                <a:latin typeface="Poppins" panose="00000500000000000000" pitchFamily="2" charset="0"/>
                <a:ea typeface="SimSun" panose="02010600030101010101" pitchFamily="2" charset="-122"/>
                <a:cs typeface="Poppins" panose="00000500000000000000" pitchFamily="2" charset="0"/>
              </a:rPr>
              <a:t>: May 10, 1897</a:t>
            </a:r>
          </a:p>
          <a:p>
            <a:pPr marL="0" marR="0" lvl="0" indent="0" defTabSz="914400" rtl="0" eaLnBrk="0" fontAlgn="base" latinLnBrk="0" hangingPunct="0">
              <a:lnSpc>
                <a:spcPct val="150000"/>
              </a:lnSpc>
              <a:spcBef>
                <a:spcPct val="0"/>
              </a:spcBef>
              <a:spcAft>
                <a:spcPts val="600"/>
              </a:spcAft>
              <a:buClrTx/>
              <a:buSzTx/>
              <a:buFontTx/>
              <a:buNone/>
              <a:tabLst/>
            </a:pPr>
            <a:r>
              <a:rPr lang="en-US" altLang="en-US" sz="2400" b="1" dirty="0">
                <a:latin typeface="Poppins" panose="00000500000000000000" pitchFamily="2" charset="0"/>
                <a:ea typeface="SimSun" panose="02010600030101010101" pitchFamily="2" charset="-122"/>
                <a:cs typeface="Poppins" panose="00000500000000000000" pitchFamily="2" charset="0"/>
              </a:rPr>
              <a:t>School</a:t>
            </a:r>
            <a:r>
              <a:rPr lang="en-US" altLang="en-US" sz="2400" dirty="0">
                <a:latin typeface="Poppins" panose="00000500000000000000" pitchFamily="2" charset="0"/>
                <a:ea typeface="SimSun" panose="02010600030101010101" pitchFamily="2" charset="-122"/>
                <a:cs typeface="Poppins" panose="00000500000000000000" pitchFamily="2" charset="0"/>
              </a:rPr>
              <a:t>: Guillermo Osmena’s Private School</a:t>
            </a:r>
          </a:p>
          <a:p>
            <a:pPr marL="0" marR="0" lvl="0" indent="0" defTabSz="914400" rtl="0" eaLnBrk="0" fontAlgn="base" latinLnBrk="0" hangingPunct="0">
              <a:lnSpc>
                <a:spcPct val="150000"/>
              </a:lnSpc>
              <a:spcBef>
                <a:spcPct val="0"/>
              </a:spcBef>
              <a:spcAft>
                <a:spcPts val="600"/>
              </a:spcAft>
              <a:buClrTx/>
              <a:buSzTx/>
              <a:buFontTx/>
              <a:buNone/>
              <a:tabLst/>
            </a:pPr>
            <a:r>
              <a:rPr lang="en-US" altLang="en-US" sz="2400" b="1" dirty="0">
                <a:latin typeface="Poppins" panose="00000500000000000000" pitchFamily="2" charset="0"/>
                <a:ea typeface="SimSun" panose="02010600030101010101" pitchFamily="2" charset="-122"/>
                <a:cs typeface="Poppins" panose="00000500000000000000" pitchFamily="2" charset="0"/>
              </a:rPr>
              <a:t>Work</a:t>
            </a:r>
            <a:r>
              <a:rPr lang="en-US" altLang="en-US" sz="2400" dirty="0">
                <a:latin typeface="Poppins" panose="00000500000000000000" pitchFamily="2" charset="0"/>
                <a:ea typeface="SimSun" panose="02010600030101010101" pitchFamily="2" charset="-122"/>
                <a:cs typeface="Poppins" panose="00000500000000000000" pitchFamily="2" charset="0"/>
              </a:rPr>
              <a:t>: Revolution, Messenger</a:t>
            </a:r>
            <a:endParaRPr kumimoji="0" lang="en-US" altLang="en-US" sz="2400" b="0" i="0" u="none" strike="noStrike" cap="none" normalizeH="0" baseline="0" dirty="0">
              <a:ln>
                <a:noFill/>
              </a:ln>
              <a:effectLst/>
              <a:latin typeface="Poppins" panose="00000500000000000000" pitchFamily="2" charset="0"/>
              <a:cs typeface="Poppins" panose="00000500000000000000" pitchFamily="2" charset="0"/>
            </a:endParaRPr>
          </a:p>
          <a:p>
            <a:pPr marL="0" marR="0" lvl="0" indent="0" defTabSz="914400" rtl="0" eaLnBrk="0" fontAlgn="base" latinLnBrk="0" hangingPunct="0">
              <a:lnSpc>
                <a:spcPct val="150000"/>
              </a:lnSpc>
              <a:spcBef>
                <a:spcPct val="0"/>
              </a:spcBef>
              <a:spcAft>
                <a:spcPts val="600"/>
              </a:spcAft>
              <a:buClrTx/>
              <a:buSzTx/>
              <a:buFontTx/>
              <a:buNone/>
              <a:tabLst/>
            </a:pPr>
            <a:r>
              <a:rPr kumimoji="0" lang="en-US" altLang="en-US" sz="2400" b="1" i="0" u="none" strike="noStrike" cap="none" normalizeH="0" baseline="0" dirty="0">
                <a:ln>
                  <a:noFill/>
                </a:ln>
                <a:effectLst/>
                <a:latin typeface="Poppins" panose="00000500000000000000" pitchFamily="2" charset="0"/>
                <a:ea typeface="SimSun" panose="02010600030101010101" pitchFamily="2" charset="-122"/>
                <a:cs typeface="Poppins" panose="00000500000000000000" pitchFamily="2" charset="0"/>
              </a:rPr>
              <a:t>Dream</a:t>
            </a:r>
            <a:r>
              <a:rPr kumimoji="0" lang="en-US" altLang="en-US" sz="2400" b="0" i="0" u="none" strike="noStrike" cap="none" normalizeH="0" baseline="0" dirty="0">
                <a:ln>
                  <a:noFill/>
                </a:ln>
                <a:effectLst/>
                <a:latin typeface="Poppins" panose="00000500000000000000" pitchFamily="2" charset="0"/>
                <a:ea typeface="SimSun" panose="02010600030101010101" pitchFamily="2" charset="-122"/>
                <a:cs typeface="Poppins" panose="00000500000000000000" pitchFamily="2" charset="0"/>
              </a:rPr>
              <a:t>: </a:t>
            </a:r>
            <a:r>
              <a:rPr lang="en-US" altLang="en-US" sz="2400" dirty="0">
                <a:latin typeface="Poppins" panose="00000500000000000000" pitchFamily="2" charset="0"/>
                <a:ea typeface="SimSun" panose="02010600030101010101" pitchFamily="2" charset="-122"/>
                <a:cs typeface="Poppins" panose="00000500000000000000" pitchFamily="2" charset="0"/>
              </a:rPr>
              <a:t>T</a:t>
            </a:r>
            <a:r>
              <a:rPr kumimoji="0" lang="en-US" altLang="en-US" sz="2400" b="0" i="0" u="none" strike="noStrike" cap="none" normalizeH="0" baseline="0" dirty="0">
                <a:ln>
                  <a:noFill/>
                </a:ln>
                <a:effectLst/>
                <a:latin typeface="Poppins" panose="00000500000000000000" pitchFamily="2" charset="0"/>
                <a:ea typeface="SimSun" panose="02010600030101010101" pitchFamily="2" charset="-122"/>
                <a:cs typeface="Poppins" panose="00000500000000000000" pitchFamily="2" charset="0"/>
              </a:rPr>
              <a:t>atay Ng </a:t>
            </a:r>
            <a:r>
              <a:rPr lang="en-US" altLang="en-US" sz="2400" dirty="0">
                <a:latin typeface="Poppins" panose="00000500000000000000" pitchFamily="2" charset="0"/>
                <a:ea typeface="SimSun" panose="02010600030101010101" pitchFamily="2" charset="-122"/>
                <a:cs typeface="Poppins" panose="00000500000000000000" pitchFamily="2" charset="0"/>
              </a:rPr>
              <a:t>K</a:t>
            </a:r>
            <a:r>
              <a:rPr kumimoji="0" lang="en-US" altLang="en-US" sz="2400" b="0" i="0" u="none" strike="noStrike" cap="none" normalizeH="0" baseline="0" dirty="0">
                <a:ln>
                  <a:noFill/>
                </a:ln>
                <a:effectLst/>
                <a:latin typeface="Poppins" panose="00000500000000000000" pitchFamily="2" charset="0"/>
                <a:ea typeface="SimSun" panose="02010600030101010101" pitchFamily="2" charset="-122"/>
                <a:cs typeface="Poppins" panose="00000500000000000000" pitchFamily="2" charset="0"/>
              </a:rPr>
              <a:t>atipuna</a:t>
            </a:r>
            <a:r>
              <a:rPr lang="en-US" altLang="en-US" sz="2400" dirty="0">
                <a:latin typeface="Poppins" panose="00000500000000000000" pitchFamily="2" charset="0"/>
                <a:ea typeface="SimSun" panose="02010600030101010101" pitchFamily="2" charset="-122"/>
                <a:cs typeface="Poppins" panose="00000500000000000000" pitchFamily="2" charset="0"/>
              </a:rPr>
              <a:t>n</a:t>
            </a:r>
            <a:endParaRPr kumimoji="0" lang="en-US" altLang="en-US" sz="2400" b="0" i="0" u="none" strike="noStrike" cap="none" normalizeH="0" baseline="0" dirty="0">
              <a:ln>
                <a:noFill/>
              </a:ln>
              <a:effectLst/>
              <a:latin typeface="Poppins" panose="00000500000000000000" pitchFamily="2" charset="0"/>
              <a:cs typeface="Poppins" panose="00000500000000000000" pitchFamily="2" charset="0"/>
            </a:endParaRPr>
          </a:p>
        </p:txBody>
      </p:sp>
      <p:pic>
        <p:nvPicPr>
          <p:cNvPr id="1028" name="Picture 4" descr="Andrés Bonifacio - Wikipedia, ang malayang ensiklopedya">
            <a:extLst>
              <a:ext uri="{FF2B5EF4-FFF2-40B4-BE49-F238E27FC236}">
                <a16:creationId xmlns:a16="http://schemas.microsoft.com/office/drawing/2014/main" id="{AAFEAF3C-0555-68F7-8FBE-9690685296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5994"/>
          <a:stretch/>
        </p:blipFill>
        <p:spPr bwMode="auto">
          <a:xfrm>
            <a:off x="6857797" y="-10886"/>
            <a:ext cx="5334204" cy="6868886"/>
          </a:xfrm>
          <a:prstGeom prst="rect">
            <a:avLst/>
          </a:prstGeom>
          <a:noFill/>
          <a:effectLst>
            <a:outerShdw blurRad="127000" dist="50800" dir="10800000" sx="99000" sy="99000" algn="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138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190DD-C7F5-99AE-E50A-C5B2C9D22D74}"/>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78F1FDFD-76FD-8333-6F35-A7CFF5EB768B}"/>
              </a:ext>
            </a:extLst>
          </p:cNvPr>
          <p:cNvSpPr>
            <a:spLocks noGrp="1"/>
          </p:cNvSpPr>
          <p:nvPr>
            <p:ph idx="1"/>
          </p:nvPr>
        </p:nvSpPr>
        <p:spPr/>
        <p:txBody>
          <a:bodyPr>
            <a:normAutofit fontScale="92500" lnSpcReduction="20000"/>
          </a:bodyPr>
          <a:lstStyle/>
          <a:p>
            <a:pPr marL="0" indent="0" algn="just">
              <a:lnSpc>
                <a:spcPct val="150000"/>
              </a:lnSpc>
              <a:buNone/>
            </a:pPr>
            <a:r>
              <a:rPr lang="en-PH"/>
              <a:t>Si Andres Bonifacio y de Castro. Ang pinaka pinuno ng katipunan at supremo de militar. Laban sa kastila para sa kalayaan ng bansang pilipinas. Siya ay nagtatag ng Kagalang - galangan, Kataas - taasan, at Katipunan o (KKK) noong pinatay si Jose Rizal. Ang pinaka unang president ng bansang pilipinas na lumaban sa paghihimagsik ng mga kastila. Ang mga kastila ay umaabuso sa mag Pilipinong mahihirap at walang kapangyarihan sa batas. Tinatawag din siya ng mag tao na may pag-asa para sa bayan ng Katipunan na pinaglilingkuran niya.</a:t>
            </a:r>
            <a:endParaRPr lang="en-PH" dirty="0"/>
          </a:p>
        </p:txBody>
      </p:sp>
    </p:spTree>
    <p:extLst>
      <p:ext uri="{BB962C8B-B14F-4D97-AF65-F5344CB8AC3E}">
        <p14:creationId xmlns:p14="http://schemas.microsoft.com/office/powerpoint/2010/main" val="248580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EC1FD8-5F0B-2A69-7AAC-C7967CC44799}"/>
              </a:ext>
            </a:extLst>
          </p:cNvPr>
          <p:cNvSpPr>
            <a:spLocks noGrp="1"/>
          </p:cNvSpPr>
          <p:nvPr>
            <p:ph type="title"/>
          </p:nvPr>
        </p:nvSpPr>
        <p:spPr>
          <a:xfrm>
            <a:off x="686834" y="1153572"/>
            <a:ext cx="3200400" cy="4461163"/>
          </a:xfrm>
        </p:spPr>
        <p:txBody>
          <a:bodyPr>
            <a:normAutofit/>
          </a:bodyPr>
          <a:lstStyle/>
          <a:p>
            <a:r>
              <a:rPr lang="en-PH" b="1">
                <a:solidFill>
                  <a:srgbClr val="FFFFFF"/>
                </a:solidFill>
                <a:latin typeface="Poppins" panose="00000500000000000000" pitchFamily="2" charset="0"/>
                <a:cs typeface="Poppins" panose="00000500000000000000" pitchFamily="2" charset="0"/>
              </a:rPr>
              <a:t>Mga Gawa: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B8C5817-DB63-8FFC-6100-ADDB35190CCD}"/>
              </a:ext>
            </a:extLst>
          </p:cNvPr>
          <p:cNvSpPr>
            <a:spLocks noGrp="1"/>
          </p:cNvSpPr>
          <p:nvPr>
            <p:ph idx="1"/>
          </p:nvPr>
        </p:nvSpPr>
        <p:spPr>
          <a:xfrm>
            <a:off x="4447308" y="591344"/>
            <a:ext cx="6906491" cy="5585619"/>
          </a:xfrm>
        </p:spPr>
        <p:txBody>
          <a:bodyPr anchor="ctr">
            <a:normAutofit/>
          </a:bodyPr>
          <a:lstStyle/>
          <a:p>
            <a:r>
              <a:rPr lang="en-PH" dirty="0" err="1">
                <a:latin typeface="Poppins" panose="00000500000000000000" pitchFamily="2" charset="0"/>
                <a:cs typeface="Poppins" panose="00000500000000000000" pitchFamily="2" charset="0"/>
              </a:rPr>
              <a:t>Kartilya</a:t>
            </a:r>
            <a:r>
              <a:rPr lang="en-PH" dirty="0">
                <a:latin typeface="Poppins" panose="00000500000000000000" pitchFamily="2" charset="0"/>
                <a:cs typeface="Poppins" panose="00000500000000000000" pitchFamily="2" charset="0"/>
              </a:rPr>
              <a:t> ng Katipunan</a:t>
            </a:r>
          </a:p>
          <a:p>
            <a:r>
              <a:rPr lang="en-PH" dirty="0">
                <a:latin typeface="Poppins" panose="00000500000000000000" pitchFamily="2" charset="0"/>
                <a:cs typeface="Poppins" panose="00000500000000000000" pitchFamily="2" charset="0"/>
              </a:rPr>
              <a:t>Ang </a:t>
            </a:r>
            <a:r>
              <a:rPr lang="en-PH" dirty="0" err="1">
                <a:latin typeface="Poppins" panose="00000500000000000000" pitchFamily="2" charset="0"/>
                <a:cs typeface="Poppins" panose="00000500000000000000" pitchFamily="2" charset="0"/>
              </a:rPr>
              <a:t>Dapat</a:t>
            </a:r>
            <a:r>
              <a:rPr lang="en-PH" dirty="0">
                <a:latin typeface="Poppins" panose="00000500000000000000" pitchFamily="2" charset="0"/>
                <a:cs typeface="Poppins" panose="00000500000000000000" pitchFamily="2" charset="0"/>
              </a:rPr>
              <a:t> </a:t>
            </a:r>
            <a:r>
              <a:rPr lang="en-PH" dirty="0" err="1">
                <a:latin typeface="Poppins" panose="00000500000000000000" pitchFamily="2" charset="0"/>
                <a:cs typeface="Poppins" panose="00000500000000000000" pitchFamily="2" charset="0"/>
              </a:rPr>
              <a:t>Mabatid</a:t>
            </a:r>
            <a:r>
              <a:rPr lang="en-PH" dirty="0">
                <a:latin typeface="Poppins" panose="00000500000000000000" pitchFamily="2" charset="0"/>
                <a:cs typeface="Poppins" panose="00000500000000000000" pitchFamily="2" charset="0"/>
              </a:rPr>
              <a:t> ng </a:t>
            </a:r>
            <a:r>
              <a:rPr lang="en-PH" dirty="0" err="1">
                <a:latin typeface="Poppins" panose="00000500000000000000" pitchFamily="2" charset="0"/>
                <a:cs typeface="Poppins" panose="00000500000000000000" pitchFamily="2" charset="0"/>
              </a:rPr>
              <a:t>mga</a:t>
            </a:r>
            <a:r>
              <a:rPr lang="en-PH" dirty="0">
                <a:latin typeface="Poppins" panose="00000500000000000000" pitchFamily="2" charset="0"/>
                <a:cs typeface="Poppins" panose="00000500000000000000" pitchFamily="2" charset="0"/>
              </a:rPr>
              <a:t> Tagalog</a:t>
            </a:r>
          </a:p>
          <a:p>
            <a:r>
              <a:rPr lang="en-PH" dirty="0">
                <a:latin typeface="Poppins" panose="00000500000000000000" pitchFamily="2" charset="0"/>
                <a:cs typeface="Poppins" panose="00000500000000000000" pitchFamily="2" charset="0"/>
              </a:rPr>
              <a:t>Pag-</a:t>
            </a:r>
            <a:r>
              <a:rPr lang="en-PH" dirty="0" err="1">
                <a:latin typeface="Poppins" panose="00000500000000000000" pitchFamily="2" charset="0"/>
                <a:cs typeface="Poppins" panose="00000500000000000000" pitchFamily="2" charset="0"/>
              </a:rPr>
              <a:t>ibig</a:t>
            </a:r>
            <a:r>
              <a:rPr lang="en-PH" dirty="0">
                <a:latin typeface="Poppins" panose="00000500000000000000" pitchFamily="2" charset="0"/>
                <a:cs typeface="Poppins" panose="00000500000000000000" pitchFamily="2" charset="0"/>
              </a:rPr>
              <a:t> </a:t>
            </a:r>
            <a:r>
              <a:rPr lang="en-PH" dirty="0" err="1">
                <a:latin typeface="Poppins" panose="00000500000000000000" pitchFamily="2" charset="0"/>
                <a:cs typeface="Poppins" panose="00000500000000000000" pitchFamily="2" charset="0"/>
              </a:rPr>
              <a:t>sa</a:t>
            </a:r>
            <a:r>
              <a:rPr lang="en-PH" dirty="0">
                <a:latin typeface="Poppins" panose="00000500000000000000" pitchFamily="2" charset="0"/>
                <a:cs typeface="Poppins" panose="00000500000000000000" pitchFamily="2" charset="0"/>
              </a:rPr>
              <a:t> </a:t>
            </a:r>
            <a:r>
              <a:rPr lang="en-PH" dirty="0" err="1">
                <a:latin typeface="Poppins" panose="00000500000000000000" pitchFamily="2" charset="0"/>
                <a:cs typeface="Poppins" panose="00000500000000000000" pitchFamily="2" charset="0"/>
              </a:rPr>
              <a:t>Tinubuang</a:t>
            </a:r>
            <a:r>
              <a:rPr lang="en-PH" dirty="0">
                <a:latin typeface="Poppins" panose="00000500000000000000" pitchFamily="2" charset="0"/>
                <a:cs typeface="Poppins" panose="00000500000000000000" pitchFamily="2" charset="0"/>
              </a:rPr>
              <a:t> </a:t>
            </a:r>
            <a:r>
              <a:rPr lang="en-PH" dirty="0" err="1">
                <a:latin typeface="Poppins" panose="00000500000000000000" pitchFamily="2" charset="0"/>
                <a:cs typeface="Poppins" panose="00000500000000000000" pitchFamily="2" charset="0"/>
              </a:rPr>
              <a:t>Lupa</a:t>
            </a:r>
            <a:endParaRPr lang="en-PH" dirty="0">
              <a:latin typeface="Poppins" panose="00000500000000000000" pitchFamily="2" charset="0"/>
              <a:cs typeface="Poppins" panose="00000500000000000000" pitchFamily="2" charset="0"/>
            </a:endParaRPr>
          </a:p>
          <a:p>
            <a:r>
              <a:rPr lang="en-PH" dirty="0" err="1">
                <a:latin typeface="Poppins" panose="00000500000000000000" pitchFamily="2" charset="0"/>
                <a:cs typeface="Poppins" panose="00000500000000000000" pitchFamily="2" charset="0"/>
              </a:rPr>
              <a:t>Katapusang</a:t>
            </a:r>
            <a:r>
              <a:rPr lang="en-PH" dirty="0">
                <a:latin typeface="Poppins" panose="00000500000000000000" pitchFamily="2" charset="0"/>
                <a:cs typeface="Poppins" panose="00000500000000000000" pitchFamily="2" charset="0"/>
              </a:rPr>
              <a:t> </a:t>
            </a:r>
            <a:r>
              <a:rPr lang="en-PH" dirty="0" err="1">
                <a:latin typeface="Poppins" panose="00000500000000000000" pitchFamily="2" charset="0"/>
                <a:cs typeface="Poppins" panose="00000500000000000000" pitchFamily="2" charset="0"/>
              </a:rPr>
              <a:t>Hibik</a:t>
            </a:r>
            <a:r>
              <a:rPr lang="en-PH" dirty="0">
                <a:latin typeface="Poppins" panose="00000500000000000000" pitchFamily="2" charset="0"/>
                <a:cs typeface="Poppins" panose="00000500000000000000" pitchFamily="2" charset="0"/>
              </a:rPr>
              <a:t> ng </a:t>
            </a:r>
            <a:r>
              <a:rPr lang="en-PH" dirty="0" err="1">
                <a:latin typeface="Poppins" panose="00000500000000000000" pitchFamily="2" charset="0"/>
                <a:cs typeface="Poppins" panose="00000500000000000000" pitchFamily="2" charset="0"/>
              </a:rPr>
              <a:t>Pilipinas</a:t>
            </a:r>
            <a:endParaRPr lang="en-PH" dirty="0">
              <a:latin typeface="Poppins" panose="00000500000000000000" pitchFamily="2" charset="0"/>
              <a:cs typeface="Poppins" panose="00000500000000000000" pitchFamily="2" charset="0"/>
            </a:endParaRPr>
          </a:p>
          <a:p>
            <a:r>
              <a:rPr lang="en-PH" dirty="0" err="1">
                <a:latin typeface="Poppins" panose="00000500000000000000" pitchFamily="2" charset="0"/>
                <a:cs typeface="Poppins" panose="00000500000000000000" pitchFamily="2" charset="0"/>
              </a:rPr>
              <a:t>Katungkulang</a:t>
            </a:r>
            <a:r>
              <a:rPr lang="en-PH" dirty="0">
                <a:latin typeface="Poppins" panose="00000500000000000000" pitchFamily="2" charset="0"/>
                <a:cs typeface="Poppins" panose="00000500000000000000" pitchFamily="2" charset="0"/>
              </a:rPr>
              <a:t> </a:t>
            </a:r>
            <a:r>
              <a:rPr lang="en-PH" dirty="0" err="1">
                <a:latin typeface="Poppins" panose="00000500000000000000" pitchFamily="2" charset="0"/>
                <a:cs typeface="Poppins" panose="00000500000000000000" pitchFamily="2" charset="0"/>
              </a:rPr>
              <a:t>Gagawin</a:t>
            </a:r>
            <a:r>
              <a:rPr lang="en-PH" dirty="0">
                <a:latin typeface="Poppins" panose="00000500000000000000" pitchFamily="2" charset="0"/>
                <a:cs typeface="Poppins" panose="00000500000000000000" pitchFamily="2" charset="0"/>
              </a:rPr>
              <a:t> ng </a:t>
            </a:r>
            <a:r>
              <a:rPr lang="en-PH" dirty="0" err="1">
                <a:latin typeface="Poppins" panose="00000500000000000000" pitchFamily="2" charset="0"/>
                <a:cs typeface="Poppins" panose="00000500000000000000" pitchFamily="2" charset="0"/>
              </a:rPr>
              <a:t>mga</a:t>
            </a:r>
            <a:r>
              <a:rPr lang="en-PH" dirty="0">
                <a:latin typeface="Poppins" panose="00000500000000000000" pitchFamily="2" charset="0"/>
                <a:cs typeface="Poppins" panose="00000500000000000000" pitchFamily="2" charset="0"/>
              </a:rPr>
              <a:t> Anak ng Bayan</a:t>
            </a:r>
          </a:p>
          <a:p>
            <a:r>
              <a:rPr lang="en-PH" dirty="0" err="1">
                <a:latin typeface="Poppins" panose="00000500000000000000" pitchFamily="2" charset="0"/>
                <a:cs typeface="Poppins" panose="00000500000000000000" pitchFamily="2" charset="0"/>
              </a:rPr>
              <a:t>Huling</a:t>
            </a:r>
            <a:r>
              <a:rPr lang="en-PH" dirty="0">
                <a:latin typeface="Poppins" panose="00000500000000000000" pitchFamily="2" charset="0"/>
                <a:cs typeface="Poppins" panose="00000500000000000000" pitchFamily="2" charset="0"/>
              </a:rPr>
              <a:t> </a:t>
            </a:r>
            <a:r>
              <a:rPr lang="en-PH" dirty="0" err="1">
                <a:latin typeface="Poppins" panose="00000500000000000000" pitchFamily="2" charset="0"/>
                <a:cs typeface="Poppins" panose="00000500000000000000" pitchFamily="2" charset="0"/>
              </a:rPr>
              <a:t>Paalam</a:t>
            </a:r>
            <a:endParaRPr lang="en-PH" dirty="0">
              <a:latin typeface="Poppins" panose="00000500000000000000" pitchFamily="2" charset="0"/>
              <a:cs typeface="Poppins" panose="00000500000000000000" pitchFamily="2" charset="0"/>
            </a:endParaRPr>
          </a:p>
          <a:p>
            <a:r>
              <a:rPr lang="en-PH" dirty="0">
                <a:latin typeface="Poppins" panose="00000500000000000000" pitchFamily="2" charset="0"/>
                <a:cs typeface="Poppins" panose="00000500000000000000" pitchFamily="2" charset="0"/>
              </a:rPr>
              <a:t>El </a:t>
            </a:r>
            <a:r>
              <a:rPr lang="en-PH" dirty="0" err="1">
                <a:latin typeface="Poppins" panose="00000500000000000000" pitchFamily="2" charset="0"/>
                <a:cs typeface="Poppins" panose="00000500000000000000" pitchFamily="2" charset="0"/>
              </a:rPr>
              <a:t>Verdadero</a:t>
            </a:r>
            <a:r>
              <a:rPr lang="en-PH" dirty="0">
                <a:latin typeface="Poppins" panose="00000500000000000000" pitchFamily="2" charset="0"/>
                <a:cs typeface="Poppins" panose="00000500000000000000" pitchFamily="2" charset="0"/>
              </a:rPr>
              <a:t> </a:t>
            </a:r>
            <a:r>
              <a:rPr lang="en-PH" dirty="0" err="1">
                <a:latin typeface="Poppins" panose="00000500000000000000" pitchFamily="2" charset="0"/>
                <a:cs typeface="Poppins" panose="00000500000000000000" pitchFamily="2" charset="0"/>
              </a:rPr>
              <a:t>Decalogo</a:t>
            </a:r>
            <a:endParaRPr lang="en-PH" dirty="0">
              <a:latin typeface="Poppins" panose="00000500000000000000" pitchFamily="2" charset="0"/>
              <a:cs typeface="Poppins" panose="00000500000000000000" pitchFamily="2" charset="0"/>
            </a:endParaRPr>
          </a:p>
          <a:p>
            <a:r>
              <a:rPr lang="en-PH" dirty="0">
                <a:latin typeface="Poppins" panose="00000500000000000000" pitchFamily="2" charset="0"/>
                <a:cs typeface="Poppins" panose="00000500000000000000" pitchFamily="2" charset="0"/>
              </a:rPr>
              <a:t>El </a:t>
            </a:r>
            <a:r>
              <a:rPr lang="en-PH" dirty="0" err="1">
                <a:latin typeface="Poppins" panose="00000500000000000000" pitchFamily="2" charset="0"/>
                <a:cs typeface="Poppins" panose="00000500000000000000" pitchFamily="2" charset="0"/>
              </a:rPr>
              <a:t>Desarollo</a:t>
            </a:r>
            <a:r>
              <a:rPr lang="en-PH" dirty="0">
                <a:latin typeface="Poppins" panose="00000500000000000000" pitchFamily="2" charset="0"/>
                <a:cs typeface="Poppins" panose="00000500000000000000" pitchFamily="2" charset="0"/>
              </a:rPr>
              <a:t> Y </a:t>
            </a:r>
            <a:r>
              <a:rPr lang="en-PH" dirty="0" err="1">
                <a:latin typeface="Poppins" panose="00000500000000000000" pitchFamily="2" charset="0"/>
                <a:cs typeface="Poppins" panose="00000500000000000000" pitchFamily="2" charset="0"/>
              </a:rPr>
              <a:t>Caida</a:t>
            </a:r>
            <a:r>
              <a:rPr lang="en-PH" dirty="0">
                <a:latin typeface="Poppins" panose="00000500000000000000" pitchFamily="2" charset="0"/>
                <a:cs typeface="Poppins" panose="00000500000000000000" pitchFamily="2" charset="0"/>
              </a:rPr>
              <a:t> de la </a:t>
            </a:r>
            <a:r>
              <a:rPr lang="en-PH" dirty="0" err="1">
                <a:latin typeface="Poppins" panose="00000500000000000000" pitchFamily="2" charset="0"/>
                <a:cs typeface="Poppins" panose="00000500000000000000" pitchFamily="2" charset="0"/>
              </a:rPr>
              <a:t>Republika</a:t>
            </a:r>
            <a:r>
              <a:rPr lang="en-PH" dirty="0">
                <a:latin typeface="Poppins" panose="00000500000000000000" pitchFamily="2" charset="0"/>
                <a:cs typeface="Poppins" panose="00000500000000000000" pitchFamily="2" charset="0"/>
              </a:rPr>
              <a:t> Filipina</a:t>
            </a:r>
          </a:p>
        </p:txBody>
      </p:sp>
    </p:spTree>
    <p:extLst>
      <p:ext uri="{BB962C8B-B14F-4D97-AF65-F5344CB8AC3E}">
        <p14:creationId xmlns:p14="http://schemas.microsoft.com/office/powerpoint/2010/main" val="1554142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162</TotalTime>
  <Words>711</Words>
  <Application>Microsoft Office PowerPoint</Application>
  <PresentationFormat>Widescreen</PresentationFormat>
  <Paragraphs>87</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Aptos</vt:lpstr>
      <vt:lpstr>Aptos Display</vt:lpstr>
      <vt:lpstr>Arial</vt:lpstr>
      <vt:lpstr>Calibri</vt:lpstr>
      <vt:lpstr>Poppins</vt:lpstr>
      <vt:lpstr>Office Theme</vt:lpstr>
      <vt:lpstr>Bonifacio, Jacinto, Palma</vt:lpstr>
      <vt:lpstr>Members:</vt:lpstr>
      <vt:lpstr>Emilio Jacinto</vt:lpstr>
      <vt:lpstr>Mga Napiling Akda</vt:lpstr>
      <vt:lpstr>Kartilya ng Katipunan</vt:lpstr>
      <vt:lpstr>Liwanag at Dilim</vt:lpstr>
      <vt:lpstr>Andres Bonifacio</vt:lpstr>
      <vt:lpstr>PowerPoint Presentation</vt:lpstr>
      <vt:lpstr>Mga Gawa:</vt:lpstr>
      <vt:lpstr>Kartilya ng Katipunan</vt:lpstr>
      <vt:lpstr>Ang Dapat Mabatid ng mga Tagalog</vt:lpstr>
      <vt:lpstr>Pag-Ibig sa Tinubuang Lupa</vt:lpstr>
      <vt:lpstr>Katapusang Hibik ng Pilipinas</vt:lpstr>
      <vt:lpstr>Katungkulang Gagawin ng mga Anak ng Bayan</vt:lpstr>
      <vt:lpstr>Huling Paalam</vt:lpstr>
      <vt:lpstr>El Verdadero Decalogo</vt:lpstr>
      <vt:lpstr>El Desarollo Y Caida de la Republika Filipina</vt:lpstr>
      <vt:lpstr>Jose Palma y Velasquez: Ang Boses ng Kalayaan at Reporma</vt:lpstr>
      <vt:lpstr>Jose Palma Y Velasquez</vt:lpstr>
      <vt:lpstr>Jose Palma Y Velasquez</vt:lpstr>
      <vt:lpstr>Pangunahing mga Akda</vt:lpstr>
      <vt:lpstr>MGA GAWA</vt:lpstr>
      <vt:lpstr>La Cruz De Sampaguitas</vt:lpstr>
      <vt:lpstr>Filipinas</vt:lpstr>
      <vt:lpstr>Al paso de la muerte</vt:lpstr>
      <vt:lpstr>A mi patria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Bonifacio, Jacinto, Palma</dc:title>
  <dc:creator>Dhine Franklin Arjona</dc:creator>
  <cp:lastModifiedBy>Dhine Franklin Arjona</cp:lastModifiedBy>
  <cp:revision>300</cp:revision>
  <dcterms:created xsi:type="dcterms:W3CDTF">2024-04-17T20:53:21Z</dcterms:created>
  <dcterms:modified xsi:type="dcterms:W3CDTF">2024-04-21T05:52:54Z</dcterms:modified>
</cp:coreProperties>
</file>