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4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559"/>
  </p:normalViewPr>
  <p:slideViewPr>
    <p:cSldViewPr snapToGrid="0" snapToObjects="1">
      <p:cViewPr varScale="1">
        <p:scale>
          <a:sx n="90" d="100"/>
          <a:sy n="90" d="100"/>
        </p:scale>
        <p:origin x="23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E01E89-2C64-41F3-B940-C312573BDF5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CD210BE-511C-4B58-86F4-00B39057AB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Aim of the project.</a:t>
          </a:r>
        </a:p>
      </dgm:t>
    </dgm:pt>
    <dgm:pt modelId="{9A042420-95C3-4CE9-B6B1-4A0E452E9E8C}" type="parTrans" cxnId="{2C8B29C4-05E8-4FF0-8595-3AEB156EC915}">
      <dgm:prSet/>
      <dgm:spPr/>
      <dgm:t>
        <a:bodyPr/>
        <a:lstStyle/>
        <a:p>
          <a:endParaRPr lang="en-US"/>
        </a:p>
      </dgm:t>
    </dgm:pt>
    <dgm:pt modelId="{91A85990-9EA6-4D37-96AD-C63AC49C2AD6}" type="sibTrans" cxnId="{2C8B29C4-05E8-4FF0-8595-3AEB156EC915}">
      <dgm:prSet/>
      <dgm:spPr/>
      <dgm:t>
        <a:bodyPr/>
        <a:lstStyle/>
        <a:p>
          <a:endParaRPr lang="en-US"/>
        </a:p>
      </dgm:t>
    </dgm:pt>
    <dgm:pt modelId="{40DAF377-D39A-4F17-9553-B5909BFD92E4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Database for a Music store Application.</a:t>
          </a:r>
          <a:endParaRPr lang="en-US"/>
        </a:p>
      </dgm:t>
    </dgm:pt>
    <dgm:pt modelId="{7F05D636-80C4-41B7-8716-CF3293CFFDF1}" type="parTrans" cxnId="{9FB24FE1-D276-4D8F-A409-EBE81E1B5E87}">
      <dgm:prSet/>
      <dgm:spPr/>
      <dgm:t>
        <a:bodyPr/>
        <a:lstStyle/>
        <a:p>
          <a:endParaRPr lang="en-US"/>
        </a:p>
      </dgm:t>
    </dgm:pt>
    <dgm:pt modelId="{58DB09DF-7E0C-4730-8DEB-E8CAF8081808}" type="sibTrans" cxnId="{9FB24FE1-D276-4D8F-A409-EBE81E1B5E87}">
      <dgm:prSet/>
      <dgm:spPr/>
      <dgm:t>
        <a:bodyPr/>
        <a:lstStyle/>
        <a:p>
          <a:endParaRPr lang="en-US"/>
        </a:p>
      </dgm:t>
    </dgm:pt>
    <dgm:pt modelId="{EF2AEC2A-4362-44DF-892C-2AB76C88C7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Problems and their solutions.</a:t>
          </a:r>
        </a:p>
      </dgm:t>
    </dgm:pt>
    <dgm:pt modelId="{368FA350-506E-41A7-9063-18BEDCDA97C4}" type="parTrans" cxnId="{B1B33CDC-8D73-49F2-8A1B-129330B34F88}">
      <dgm:prSet/>
      <dgm:spPr/>
      <dgm:t>
        <a:bodyPr/>
        <a:lstStyle/>
        <a:p>
          <a:endParaRPr lang="en-US"/>
        </a:p>
      </dgm:t>
    </dgm:pt>
    <dgm:pt modelId="{0C813E9A-F4EC-4473-8E3D-9AE412299F62}" type="sibTrans" cxnId="{B1B33CDC-8D73-49F2-8A1B-129330B34F88}">
      <dgm:prSet/>
      <dgm:spPr/>
      <dgm:t>
        <a:bodyPr/>
        <a:lstStyle/>
        <a:p>
          <a:endParaRPr lang="en-US"/>
        </a:p>
      </dgm:t>
    </dgm:pt>
    <dgm:pt modelId="{E9589DCD-B4DF-4FC4-8E3A-425829432564}" type="pres">
      <dgm:prSet presAssocID="{75E01E89-2C64-41F3-B940-C312573BDF57}" presName="root" presStyleCnt="0">
        <dgm:presLayoutVars>
          <dgm:dir/>
          <dgm:resizeHandles val="exact"/>
        </dgm:presLayoutVars>
      </dgm:prSet>
      <dgm:spPr/>
    </dgm:pt>
    <dgm:pt modelId="{3065EBBE-33C6-445B-A47B-9D42BC0C2E97}" type="pres">
      <dgm:prSet presAssocID="{1CD210BE-511C-4B58-86F4-00B39057AB3D}" presName="compNode" presStyleCnt="0"/>
      <dgm:spPr/>
    </dgm:pt>
    <dgm:pt modelId="{9E6EAB66-197D-49E3-BAB2-AB81B50B2BCA}" type="pres">
      <dgm:prSet presAssocID="{1CD210BE-511C-4B58-86F4-00B39057AB3D}" presName="bgRect" presStyleLbl="bgShp" presStyleIdx="0" presStyleCnt="3"/>
      <dgm:spPr/>
    </dgm:pt>
    <dgm:pt modelId="{8A48A78E-5F52-4077-9C57-E78DD01EE2E1}" type="pres">
      <dgm:prSet presAssocID="{1CD210BE-511C-4B58-86F4-00B39057AB3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fe ring"/>
        </a:ext>
      </dgm:extLst>
    </dgm:pt>
    <dgm:pt modelId="{20AAB30D-B0EA-49C6-9AC2-64B1427C18E8}" type="pres">
      <dgm:prSet presAssocID="{1CD210BE-511C-4B58-86F4-00B39057AB3D}" presName="spaceRect" presStyleCnt="0"/>
      <dgm:spPr/>
    </dgm:pt>
    <dgm:pt modelId="{AF988C76-4BCF-4010-AC86-8616D5289ECA}" type="pres">
      <dgm:prSet presAssocID="{1CD210BE-511C-4B58-86F4-00B39057AB3D}" presName="parTx" presStyleLbl="revTx" presStyleIdx="0" presStyleCnt="3">
        <dgm:presLayoutVars>
          <dgm:chMax val="0"/>
          <dgm:chPref val="0"/>
        </dgm:presLayoutVars>
      </dgm:prSet>
      <dgm:spPr/>
    </dgm:pt>
    <dgm:pt modelId="{6ECB3AD8-D97E-4921-BE21-7DB6D08D39F2}" type="pres">
      <dgm:prSet presAssocID="{91A85990-9EA6-4D37-96AD-C63AC49C2AD6}" presName="sibTrans" presStyleCnt="0"/>
      <dgm:spPr/>
    </dgm:pt>
    <dgm:pt modelId="{7C031B8E-53A5-429D-A0F3-8F3ACEC804D8}" type="pres">
      <dgm:prSet presAssocID="{40DAF377-D39A-4F17-9553-B5909BFD92E4}" presName="compNode" presStyleCnt="0"/>
      <dgm:spPr/>
    </dgm:pt>
    <dgm:pt modelId="{AE59247F-E969-461D-A80D-1D3E961CAD6E}" type="pres">
      <dgm:prSet presAssocID="{40DAF377-D39A-4F17-9553-B5909BFD92E4}" presName="bgRect" presStyleLbl="bgShp" presStyleIdx="1" presStyleCnt="3"/>
      <dgm:spPr/>
    </dgm:pt>
    <dgm:pt modelId="{3679D0AF-0D59-4E25-A578-D8BD82141ABD}" type="pres">
      <dgm:prSet presAssocID="{40DAF377-D39A-4F17-9553-B5909BFD92E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eble clef"/>
        </a:ext>
      </dgm:extLst>
    </dgm:pt>
    <dgm:pt modelId="{9317C698-7153-43E9-8078-4CA49920885D}" type="pres">
      <dgm:prSet presAssocID="{40DAF377-D39A-4F17-9553-B5909BFD92E4}" presName="spaceRect" presStyleCnt="0"/>
      <dgm:spPr/>
    </dgm:pt>
    <dgm:pt modelId="{DAF0EF20-90B6-42C3-A2F5-DA9DC32853C3}" type="pres">
      <dgm:prSet presAssocID="{40DAF377-D39A-4F17-9553-B5909BFD92E4}" presName="parTx" presStyleLbl="revTx" presStyleIdx="1" presStyleCnt="3">
        <dgm:presLayoutVars>
          <dgm:chMax val="0"/>
          <dgm:chPref val="0"/>
        </dgm:presLayoutVars>
      </dgm:prSet>
      <dgm:spPr/>
    </dgm:pt>
    <dgm:pt modelId="{0E5A1B76-E3E4-433B-A664-319949BA3D5C}" type="pres">
      <dgm:prSet presAssocID="{58DB09DF-7E0C-4730-8DEB-E8CAF8081808}" presName="sibTrans" presStyleCnt="0"/>
      <dgm:spPr/>
    </dgm:pt>
    <dgm:pt modelId="{0F51EB5E-AA5E-4F1D-893F-0BFFE09D3D65}" type="pres">
      <dgm:prSet presAssocID="{EF2AEC2A-4362-44DF-892C-2AB76C88C733}" presName="compNode" presStyleCnt="0"/>
      <dgm:spPr/>
    </dgm:pt>
    <dgm:pt modelId="{D4ACD125-7B24-49BA-ABB1-F562E0A8CC18}" type="pres">
      <dgm:prSet presAssocID="{EF2AEC2A-4362-44DF-892C-2AB76C88C733}" presName="bgRect" presStyleLbl="bgShp" presStyleIdx="2" presStyleCnt="3"/>
      <dgm:spPr/>
    </dgm:pt>
    <dgm:pt modelId="{73FC125F-C7DC-4C2F-AF62-2A469AC64090}" type="pres">
      <dgm:prSet presAssocID="{EF2AEC2A-4362-44DF-892C-2AB76C88C73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2EA612FC-A2D4-46A6-8829-D2EAA6D10AC6}" type="pres">
      <dgm:prSet presAssocID="{EF2AEC2A-4362-44DF-892C-2AB76C88C733}" presName="spaceRect" presStyleCnt="0"/>
      <dgm:spPr/>
    </dgm:pt>
    <dgm:pt modelId="{5B2A68F7-3FA6-479C-8BAE-973BFA4BD244}" type="pres">
      <dgm:prSet presAssocID="{EF2AEC2A-4362-44DF-892C-2AB76C88C73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7BA2818-B792-4F9A-8D70-D502B8D93C8B}" type="presOf" srcId="{EF2AEC2A-4362-44DF-892C-2AB76C88C733}" destId="{5B2A68F7-3FA6-479C-8BAE-973BFA4BD244}" srcOrd="0" destOrd="0" presId="urn:microsoft.com/office/officeart/2018/2/layout/IconVerticalSolidList"/>
    <dgm:cxn modelId="{BB87271B-EEDA-4DDD-BBDC-971AED82EA78}" type="presOf" srcId="{40DAF377-D39A-4F17-9553-B5909BFD92E4}" destId="{DAF0EF20-90B6-42C3-A2F5-DA9DC32853C3}" srcOrd="0" destOrd="0" presId="urn:microsoft.com/office/officeart/2018/2/layout/IconVerticalSolidList"/>
    <dgm:cxn modelId="{8C15F428-1E90-4954-A615-217F61041132}" type="presOf" srcId="{75E01E89-2C64-41F3-B940-C312573BDF57}" destId="{E9589DCD-B4DF-4FC4-8E3A-425829432564}" srcOrd="0" destOrd="0" presId="urn:microsoft.com/office/officeart/2018/2/layout/IconVerticalSolidList"/>
    <dgm:cxn modelId="{2C8B29C4-05E8-4FF0-8595-3AEB156EC915}" srcId="{75E01E89-2C64-41F3-B940-C312573BDF57}" destId="{1CD210BE-511C-4B58-86F4-00B39057AB3D}" srcOrd="0" destOrd="0" parTransId="{9A042420-95C3-4CE9-B6B1-4A0E452E9E8C}" sibTransId="{91A85990-9EA6-4D37-96AD-C63AC49C2AD6}"/>
    <dgm:cxn modelId="{B1B33CDC-8D73-49F2-8A1B-129330B34F88}" srcId="{75E01E89-2C64-41F3-B940-C312573BDF57}" destId="{EF2AEC2A-4362-44DF-892C-2AB76C88C733}" srcOrd="2" destOrd="0" parTransId="{368FA350-506E-41A7-9063-18BEDCDA97C4}" sibTransId="{0C813E9A-F4EC-4473-8E3D-9AE412299F62}"/>
    <dgm:cxn modelId="{3A0EF1E0-A853-44C0-9A4C-864A6DF992C3}" type="presOf" srcId="{1CD210BE-511C-4B58-86F4-00B39057AB3D}" destId="{AF988C76-4BCF-4010-AC86-8616D5289ECA}" srcOrd="0" destOrd="0" presId="urn:microsoft.com/office/officeart/2018/2/layout/IconVerticalSolidList"/>
    <dgm:cxn modelId="{9FB24FE1-D276-4D8F-A409-EBE81E1B5E87}" srcId="{75E01E89-2C64-41F3-B940-C312573BDF57}" destId="{40DAF377-D39A-4F17-9553-B5909BFD92E4}" srcOrd="1" destOrd="0" parTransId="{7F05D636-80C4-41B7-8716-CF3293CFFDF1}" sibTransId="{58DB09DF-7E0C-4730-8DEB-E8CAF8081808}"/>
    <dgm:cxn modelId="{644293FE-8E36-48AF-8FD4-1A546DB95D4A}" type="presParOf" srcId="{E9589DCD-B4DF-4FC4-8E3A-425829432564}" destId="{3065EBBE-33C6-445B-A47B-9D42BC0C2E97}" srcOrd="0" destOrd="0" presId="urn:microsoft.com/office/officeart/2018/2/layout/IconVerticalSolidList"/>
    <dgm:cxn modelId="{13BBB51F-DECB-4674-81C2-AE1AA2ECA1A9}" type="presParOf" srcId="{3065EBBE-33C6-445B-A47B-9D42BC0C2E97}" destId="{9E6EAB66-197D-49E3-BAB2-AB81B50B2BCA}" srcOrd="0" destOrd="0" presId="urn:microsoft.com/office/officeart/2018/2/layout/IconVerticalSolidList"/>
    <dgm:cxn modelId="{D0FF2AE5-6F64-44C0-91A7-D9C3849164EE}" type="presParOf" srcId="{3065EBBE-33C6-445B-A47B-9D42BC0C2E97}" destId="{8A48A78E-5F52-4077-9C57-E78DD01EE2E1}" srcOrd="1" destOrd="0" presId="urn:microsoft.com/office/officeart/2018/2/layout/IconVerticalSolidList"/>
    <dgm:cxn modelId="{88DB0D6E-3C2C-4FEF-B9DE-13E1C35499AA}" type="presParOf" srcId="{3065EBBE-33C6-445B-A47B-9D42BC0C2E97}" destId="{20AAB30D-B0EA-49C6-9AC2-64B1427C18E8}" srcOrd="2" destOrd="0" presId="urn:microsoft.com/office/officeart/2018/2/layout/IconVerticalSolidList"/>
    <dgm:cxn modelId="{884D26B3-51D3-4A59-AA3B-8C07BAFA25FD}" type="presParOf" srcId="{3065EBBE-33C6-445B-A47B-9D42BC0C2E97}" destId="{AF988C76-4BCF-4010-AC86-8616D5289ECA}" srcOrd="3" destOrd="0" presId="urn:microsoft.com/office/officeart/2018/2/layout/IconVerticalSolidList"/>
    <dgm:cxn modelId="{3E895C57-18AF-462C-BFDF-1B851210D5B2}" type="presParOf" srcId="{E9589DCD-B4DF-4FC4-8E3A-425829432564}" destId="{6ECB3AD8-D97E-4921-BE21-7DB6D08D39F2}" srcOrd="1" destOrd="0" presId="urn:microsoft.com/office/officeart/2018/2/layout/IconVerticalSolidList"/>
    <dgm:cxn modelId="{4A2BC5BA-1FA7-4FA2-944E-693B2CD8D64C}" type="presParOf" srcId="{E9589DCD-B4DF-4FC4-8E3A-425829432564}" destId="{7C031B8E-53A5-429D-A0F3-8F3ACEC804D8}" srcOrd="2" destOrd="0" presId="urn:microsoft.com/office/officeart/2018/2/layout/IconVerticalSolidList"/>
    <dgm:cxn modelId="{3C7D1194-971F-45F2-8D22-34A6FEEF339B}" type="presParOf" srcId="{7C031B8E-53A5-429D-A0F3-8F3ACEC804D8}" destId="{AE59247F-E969-461D-A80D-1D3E961CAD6E}" srcOrd="0" destOrd="0" presId="urn:microsoft.com/office/officeart/2018/2/layout/IconVerticalSolidList"/>
    <dgm:cxn modelId="{FDFBB776-5EF4-477E-BBFC-EC385176CF2A}" type="presParOf" srcId="{7C031B8E-53A5-429D-A0F3-8F3ACEC804D8}" destId="{3679D0AF-0D59-4E25-A578-D8BD82141ABD}" srcOrd="1" destOrd="0" presId="urn:microsoft.com/office/officeart/2018/2/layout/IconVerticalSolidList"/>
    <dgm:cxn modelId="{A2A15CA9-6AFD-4798-92B3-4F6C1158618E}" type="presParOf" srcId="{7C031B8E-53A5-429D-A0F3-8F3ACEC804D8}" destId="{9317C698-7153-43E9-8078-4CA49920885D}" srcOrd="2" destOrd="0" presId="urn:microsoft.com/office/officeart/2018/2/layout/IconVerticalSolidList"/>
    <dgm:cxn modelId="{75FBB527-0E31-450E-BF66-3C2D25874F13}" type="presParOf" srcId="{7C031B8E-53A5-429D-A0F3-8F3ACEC804D8}" destId="{DAF0EF20-90B6-42C3-A2F5-DA9DC32853C3}" srcOrd="3" destOrd="0" presId="urn:microsoft.com/office/officeart/2018/2/layout/IconVerticalSolidList"/>
    <dgm:cxn modelId="{DAE1ED4B-5000-4B7C-8690-E42C0F86C885}" type="presParOf" srcId="{E9589DCD-B4DF-4FC4-8E3A-425829432564}" destId="{0E5A1B76-E3E4-433B-A664-319949BA3D5C}" srcOrd="3" destOrd="0" presId="urn:microsoft.com/office/officeart/2018/2/layout/IconVerticalSolidList"/>
    <dgm:cxn modelId="{3566E7F8-B308-4AA1-B571-7C40F5CDEF2E}" type="presParOf" srcId="{E9589DCD-B4DF-4FC4-8E3A-425829432564}" destId="{0F51EB5E-AA5E-4F1D-893F-0BFFE09D3D65}" srcOrd="4" destOrd="0" presId="urn:microsoft.com/office/officeart/2018/2/layout/IconVerticalSolidList"/>
    <dgm:cxn modelId="{EFA0AF13-0A5F-4BA1-AB7D-E9928A5C4EE0}" type="presParOf" srcId="{0F51EB5E-AA5E-4F1D-893F-0BFFE09D3D65}" destId="{D4ACD125-7B24-49BA-ABB1-F562E0A8CC18}" srcOrd="0" destOrd="0" presId="urn:microsoft.com/office/officeart/2018/2/layout/IconVerticalSolidList"/>
    <dgm:cxn modelId="{6170AE9C-95D6-40CD-BB40-06345CAF167A}" type="presParOf" srcId="{0F51EB5E-AA5E-4F1D-893F-0BFFE09D3D65}" destId="{73FC125F-C7DC-4C2F-AF62-2A469AC64090}" srcOrd="1" destOrd="0" presId="urn:microsoft.com/office/officeart/2018/2/layout/IconVerticalSolidList"/>
    <dgm:cxn modelId="{53AA583E-DEBB-4976-8FF4-76D9BB89DBA5}" type="presParOf" srcId="{0F51EB5E-AA5E-4F1D-893F-0BFFE09D3D65}" destId="{2EA612FC-A2D4-46A6-8829-D2EAA6D10AC6}" srcOrd="2" destOrd="0" presId="urn:microsoft.com/office/officeart/2018/2/layout/IconVerticalSolidList"/>
    <dgm:cxn modelId="{D0E36DB8-77EC-4EC0-9790-67142AD49842}" type="presParOf" srcId="{0F51EB5E-AA5E-4F1D-893F-0BFFE09D3D65}" destId="{5B2A68F7-3FA6-479C-8BAE-973BFA4BD2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1740D0-5DB6-46F8-8C31-3C868AF11969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F97DF4C-F370-460D-A362-61628902D614}">
      <dgm:prSet/>
      <dgm:spPr/>
      <dgm:t>
        <a:bodyPr/>
        <a:lstStyle/>
        <a:p>
          <a:r>
            <a:rPr lang="en-CA"/>
            <a:t>Display a list of clients that spent more than the average spent by client in the past month.</a:t>
          </a:r>
          <a:endParaRPr lang="en-US"/>
        </a:p>
      </dgm:t>
    </dgm:pt>
    <dgm:pt modelId="{B8C85A8A-73B5-49B6-A0E4-C58FD4668B3C}" type="parTrans" cxnId="{0007ECB8-A5B1-420C-9428-3D21D4E91104}">
      <dgm:prSet/>
      <dgm:spPr/>
      <dgm:t>
        <a:bodyPr/>
        <a:lstStyle/>
        <a:p>
          <a:endParaRPr lang="en-US"/>
        </a:p>
      </dgm:t>
    </dgm:pt>
    <dgm:pt modelId="{2FDE8C10-6B72-4C1F-BC6D-45CD5B4D680C}" type="sibTrans" cxnId="{0007ECB8-A5B1-420C-9428-3D21D4E91104}">
      <dgm:prSet/>
      <dgm:spPr/>
      <dgm:t>
        <a:bodyPr/>
        <a:lstStyle/>
        <a:p>
          <a:endParaRPr lang="en-US"/>
        </a:p>
      </dgm:t>
    </dgm:pt>
    <dgm:pt modelId="{83741270-E202-4482-9D20-946BCE1755CD}">
      <dgm:prSet/>
      <dgm:spPr/>
      <dgm:t>
        <a:bodyPr/>
        <a:lstStyle/>
        <a:p>
          <a:r>
            <a:rPr lang="en-CA"/>
            <a:t>The top sold products and least sold products over a week.</a:t>
          </a:r>
          <a:endParaRPr lang="en-US"/>
        </a:p>
      </dgm:t>
    </dgm:pt>
    <dgm:pt modelId="{F88A5236-7B03-4B51-955B-0E9A15243344}" type="parTrans" cxnId="{FA68D06F-A19A-4409-9CD2-9B810197F501}">
      <dgm:prSet/>
      <dgm:spPr/>
      <dgm:t>
        <a:bodyPr/>
        <a:lstStyle/>
        <a:p>
          <a:endParaRPr lang="en-US"/>
        </a:p>
      </dgm:t>
    </dgm:pt>
    <dgm:pt modelId="{C1849CB4-9808-49F9-B32C-0C56DE04CB6E}" type="sibTrans" cxnId="{FA68D06F-A19A-4409-9CD2-9B810197F501}">
      <dgm:prSet/>
      <dgm:spPr/>
      <dgm:t>
        <a:bodyPr/>
        <a:lstStyle/>
        <a:p>
          <a:endParaRPr lang="en-US"/>
        </a:p>
      </dgm:t>
    </dgm:pt>
    <dgm:pt modelId="{F2C6152A-F7F7-4CC5-84FC-8EC8F8DEEBCF}">
      <dgm:prSet/>
      <dgm:spPr/>
      <dgm:t>
        <a:bodyPr/>
        <a:lstStyle/>
        <a:p>
          <a:r>
            <a:rPr lang="en-CA"/>
            <a:t>The maximum price of products in the same genre (for example, rock, pop, country, hip-hop). Use GROUP BY to list all the genres and their maximum price.</a:t>
          </a:r>
          <a:endParaRPr lang="en-US"/>
        </a:p>
      </dgm:t>
    </dgm:pt>
    <dgm:pt modelId="{A943A21B-2E19-450C-9F7A-A0C13C1144D1}" type="parTrans" cxnId="{462FC12E-DBAD-4FF2-A838-E0845B014DF0}">
      <dgm:prSet/>
      <dgm:spPr/>
      <dgm:t>
        <a:bodyPr/>
        <a:lstStyle/>
        <a:p>
          <a:endParaRPr lang="en-US"/>
        </a:p>
      </dgm:t>
    </dgm:pt>
    <dgm:pt modelId="{D777E9DE-305D-41CE-AD56-9858919A7CF3}" type="sibTrans" cxnId="{462FC12E-DBAD-4FF2-A838-E0845B014DF0}">
      <dgm:prSet/>
      <dgm:spPr/>
      <dgm:t>
        <a:bodyPr/>
        <a:lstStyle/>
        <a:p>
          <a:endParaRPr lang="en-US"/>
        </a:p>
      </dgm:t>
    </dgm:pt>
    <dgm:pt modelId="{B12A6DED-2FEF-4A8A-A961-3D8A8297D916}">
      <dgm:prSet/>
      <dgm:spPr/>
      <dgm:t>
        <a:bodyPr/>
        <a:lstStyle/>
        <a:p>
          <a:r>
            <a:rPr lang="en-CA"/>
            <a:t>List how many customers the system has by location (Country, Province, and City), and then sort them.</a:t>
          </a:r>
          <a:endParaRPr lang="en-US"/>
        </a:p>
      </dgm:t>
    </dgm:pt>
    <dgm:pt modelId="{5582C9FF-AE22-4242-A394-3776E192A464}" type="parTrans" cxnId="{FF5F6478-7C6A-4744-B43C-40D07ED4C3F7}">
      <dgm:prSet/>
      <dgm:spPr/>
      <dgm:t>
        <a:bodyPr/>
        <a:lstStyle/>
        <a:p>
          <a:endParaRPr lang="en-US"/>
        </a:p>
      </dgm:t>
    </dgm:pt>
    <dgm:pt modelId="{2EADF745-7FB5-4F26-B86E-728051A99EA5}" type="sibTrans" cxnId="{FF5F6478-7C6A-4744-B43C-40D07ED4C3F7}">
      <dgm:prSet/>
      <dgm:spPr/>
      <dgm:t>
        <a:bodyPr/>
        <a:lstStyle/>
        <a:p>
          <a:endParaRPr lang="en-US"/>
        </a:p>
      </dgm:t>
    </dgm:pt>
    <dgm:pt modelId="{3FEDF288-0670-4749-9F94-7208FC6CCBB9}">
      <dgm:prSet/>
      <dgm:spPr/>
      <dgm:t>
        <a:bodyPr/>
        <a:lstStyle/>
        <a:p>
          <a:r>
            <a:rPr lang="en-CA"/>
            <a:t>List how many products the store has sold for a particular month.</a:t>
          </a:r>
          <a:endParaRPr lang="en-US"/>
        </a:p>
      </dgm:t>
    </dgm:pt>
    <dgm:pt modelId="{2B86AD8C-C04D-4260-B231-5A1E56B9474D}" type="parTrans" cxnId="{3D1217D0-1A3A-4148-A315-72C16E3BEDD8}">
      <dgm:prSet/>
      <dgm:spPr/>
      <dgm:t>
        <a:bodyPr/>
        <a:lstStyle/>
        <a:p>
          <a:endParaRPr lang="en-US"/>
        </a:p>
      </dgm:t>
    </dgm:pt>
    <dgm:pt modelId="{FD76F9D3-225A-4233-9B22-59549CB778C9}" type="sibTrans" cxnId="{3D1217D0-1A3A-4148-A315-72C16E3BEDD8}">
      <dgm:prSet/>
      <dgm:spPr/>
      <dgm:t>
        <a:bodyPr/>
        <a:lstStyle/>
        <a:p>
          <a:endParaRPr lang="en-US"/>
        </a:p>
      </dgm:t>
    </dgm:pt>
    <dgm:pt modelId="{B5DD482E-F2E0-4633-BAD2-3D975CFB885E}">
      <dgm:prSet/>
      <dgm:spPr/>
      <dgm:t>
        <a:bodyPr/>
        <a:lstStyle/>
        <a:p>
          <a:r>
            <a:rPr lang="en-CA"/>
            <a:t>List how many distinct albums each singer has.  </a:t>
          </a:r>
          <a:endParaRPr lang="en-US"/>
        </a:p>
      </dgm:t>
    </dgm:pt>
    <dgm:pt modelId="{F31D8ED3-5B85-4EB3-A86A-2F8140F83B12}" type="parTrans" cxnId="{9B1A08D6-9CEE-4162-8B0F-1524D5B2844A}">
      <dgm:prSet/>
      <dgm:spPr/>
      <dgm:t>
        <a:bodyPr/>
        <a:lstStyle/>
        <a:p>
          <a:endParaRPr lang="en-US"/>
        </a:p>
      </dgm:t>
    </dgm:pt>
    <dgm:pt modelId="{FB08EF68-3297-4CA9-B3B8-CEE4B1E88ED0}" type="sibTrans" cxnId="{9B1A08D6-9CEE-4162-8B0F-1524D5B2844A}">
      <dgm:prSet/>
      <dgm:spPr/>
      <dgm:t>
        <a:bodyPr/>
        <a:lstStyle/>
        <a:p>
          <a:endParaRPr lang="en-US"/>
        </a:p>
      </dgm:t>
    </dgm:pt>
    <dgm:pt modelId="{8B5EEABC-8D86-4F64-8200-FB0DA6608958}">
      <dgm:prSet/>
      <dgm:spPr/>
      <dgm:t>
        <a:bodyPr/>
        <a:lstStyle/>
        <a:p>
          <a:r>
            <a:rPr lang="en-CA"/>
            <a:t>List how many copies of an album are available of a particular singer.</a:t>
          </a:r>
          <a:endParaRPr lang="en-US"/>
        </a:p>
      </dgm:t>
    </dgm:pt>
    <dgm:pt modelId="{D5E1832F-A0FB-48DC-A75A-AD934CA0262A}" type="parTrans" cxnId="{FFF0A5B4-A23B-4402-A2FB-06209C15A6ED}">
      <dgm:prSet/>
      <dgm:spPr/>
      <dgm:t>
        <a:bodyPr/>
        <a:lstStyle/>
        <a:p>
          <a:endParaRPr lang="en-US"/>
        </a:p>
      </dgm:t>
    </dgm:pt>
    <dgm:pt modelId="{15DE86D5-2D95-438F-B6C5-01DE83643B64}" type="sibTrans" cxnId="{FFF0A5B4-A23B-4402-A2FB-06209C15A6ED}">
      <dgm:prSet/>
      <dgm:spPr/>
      <dgm:t>
        <a:bodyPr/>
        <a:lstStyle/>
        <a:p>
          <a:endParaRPr lang="en-US"/>
        </a:p>
      </dgm:t>
    </dgm:pt>
    <dgm:pt modelId="{B2C45062-C7C4-914E-A39B-08966630D04A}" type="pres">
      <dgm:prSet presAssocID="{141740D0-5DB6-46F8-8C31-3C868AF11969}" presName="linear" presStyleCnt="0">
        <dgm:presLayoutVars>
          <dgm:animLvl val="lvl"/>
          <dgm:resizeHandles val="exact"/>
        </dgm:presLayoutVars>
      </dgm:prSet>
      <dgm:spPr/>
    </dgm:pt>
    <dgm:pt modelId="{7364D6B2-50DE-0844-BEC9-F69732FB6E13}" type="pres">
      <dgm:prSet presAssocID="{3F97DF4C-F370-460D-A362-61628902D614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A879DCE4-BD05-B245-9434-D6677182C6C5}" type="pres">
      <dgm:prSet presAssocID="{2FDE8C10-6B72-4C1F-BC6D-45CD5B4D680C}" presName="spacer" presStyleCnt="0"/>
      <dgm:spPr/>
    </dgm:pt>
    <dgm:pt modelId="{056DAE50-915C-064C-B46D-E008657C56D0}" type="pres">
      <dgm:prSet presAssocID="{83741270-E202-4482-9D20-946BCE1755CD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38B2D715-553D-6F49-B865-798CDEB9027D}" type="pres">
      <dgm:prSet presAssocID="{C1849CB4-9808-49F9-B32C-0C56DE04CB6E}" presName="spacer" presStyleCnt="0"/>
      <dgm:spPr/>
    </dgm:pt>
    <dgm:pt modelId="{1910A38D-7791-6445-8655-05FF803F5D40}" type="pres">
      <dgm:prSet presAssocID="{F2C6152A-F7F7-4CC5-84FC-8EC8F8DEEBCF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5CEA6ACF-C202-2F42-B2BC-B7BA44BD01E2}" type="pres">
      <dgm:prSet presAssocID="{D777E9DE-305D-41CE-AD56-9858919A7CF3}" presName="spacer" presStyleCnt="0"/>
      <dgm:spPr/>
    </dgm:pt>
    <dgm:pt modelId="{A3903F00-9ADB-3B45-B472-1A4FE166423B}" type="pres">
      <dgm:prSet presAssocID="{B12A6DED-2FEF-4A8A-A961-3D8A8297D916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2008BBE2-5670-0B45-9B6D-56AFA8E4CED6}" type="pres">
      <dgm:prSet presAssocID="{2EADF745-7FB5-4F26-B86E-728051A99EA5}" presName="spacer" presStyleCnt="0"/>
      <dgm:spPr/>
    </dgm:pt>
    <dgm:pt modelId="{8C4D1F92-E398-5A4C-BB87-BE754EADBE23}" type="pres">
      <dgm:prSet presAssocID="{3FEDF288-0670-4749-9F94-7208FC6CCBB9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2E33C333-5313-D64E-A920-80467DF88871}" type="pres">
      <dgm:prSet presAssocID="{FD76F9D3-225A-4233-9B22-59549CB778C9}" presName="spacer" presStyleCnt="0"/>
      <dgm:spPr/>
    </dgm:pt>
    <dgm:pt modelId="{691F87FD-D64C-5C47-9A0A-A38FA74FC6B8}" type="pres">
      <dgm:prSet presAssocID="{B5DD482E-F2E0-4633-BAD2-3D975CFB885E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AA8CE22A-F5C5-9A41-9FC6-CF62DB154C11}" type="pres">
      <dgm:prSet presAssocID="{FB08EF68-3297-4CA9-B3B8-CEE4B1E88ED0}" presName="spacer" presStyleCnt="0"/>
      <dgm:spPr/>
    </dgm:pt>
    <dgm:pt modelId="{80DD491C-F394-8549-B0A4-851A69C186A3}" type="pres">
      <dgm:prSet presAssocID="{8B5EEABC-8D86-4F64-8200-FB0DA6608958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EFE3731F-50B7-EC4B-B024-CEC6C0CDB56D}" type="presOf" srcId="{F2C6152A-F7F7-4CC5-84FC-8EC8F8DEEBCF}" destId="{1910A38D-7791-6445-8655-05FF803F5D40}" srcOrd="0" destOrd="0" presId="urn:microsoft.com/office/officeart/2005/8/layout/vList2"/>
    <dgm:cxn modelId="{462FC12E-DBAD-4FF2-A838-E0845B014DF0}" srcId="{141740D0-5DB6-46F8-8C31-3C868AF11969}" destId="{F2C6152A-F7F7-4CC5-84FC-8EC8F8DEEBCF}" srcOrd="2" destOrd="0" parTransId="{A943A21B-2E19-450C-9F7A-A0C13C1144D1}" sibTransId="{D777E9DE-305D-41CE-AD56-9858919A7CF3}"/>
    <dgm:cxn modelId="{B1DB1B52-5CA8-504E-AF0F-F4E16D006F06}" type="presOf" srcId="{8B5EEABC-8D86-4F64-8200-FB0DA6608958}" destId="{80DD491C-F394-8549-B0A4-851A69C186A3}" srcOrd="0" destOrd="0" presId="urn:microsoft.com/office/officeart/2005/8/layout/vList2"/>
    <dgm:cxn modelId="{FA68D06F-A19A-4409-9CD2-9B810197F501}" srcId="{141740D0-5DB6-46F8-8C31-3C868AF11969}" destId="{83741270-E202-4482-9D20-946BCE1755CD}" srcOrd="1" destOrd="0" parTransId="{F88A5236-7B03-4B51-955B-0E9A15243344}" sibTransId="{C1849CB4-9808-49F9-B32C-0C56DE04CB6E}"/>
    <dgm:cxn modelId="{FF5F6478-7C6A-4744-B43C-40D07ED4C3F7}" srcId="{141740D0-5DB6-46F8-8C31-3C868AF11969}" destId="{B12A6DED-2FEF-4A8A-A961-3D8A8297D916}" srcOrd="3" destOrd="0" parTransId="{5582C9FF-AE22-4242-A394-3776E192A464}" sibTransId="{2EADF745-7FB5-4F26-B86E-728051A99EA5}"/>
    <dgm:cxn modelId="{AE19CD7E-F270-AF47-BF1D-5CAE17AD20FA}" type="presOf" srcId="{3FEDF288-0670-4749-9F94-7208FC6CCBB9}" destId="{8C4D1F92-E398-5A4C-BB87-BE754EADBE23}" srcOrd="0" destOrd="0" presId="urn:microsoft.com/office/officeart/2005/8/layout/vList2"/>
    <dgm:cxn modelId="{DC2A5EA7-0DFC-C042-83D6-2ED4556DA043}" type="presOf" srcId="{83741270-E202-4482-9D20-946BCE1755CD}" destId="{056DAE50-915C-064C-B46D-E008657C56D0}" srcOrd="0" destOrd="0" presId="urn:microsoft.com/office/officeart/2005/8/layout/vList2"/>
    <dgm:cxn modelId="{3EC196AB-A959-844B-A87F-E33C2E224E9F}" type="presOf" srcId="{141740D0-5DB6-46F8-8C31-3C868AF11969}" destId="{B2C45062-C7C4-914E-A39B-08966630D04A}" srcOrd="0" destOrd="0" presId="urn:microsoft.com/office/officeart/2005/8/layout/vList2"/>
    <dgm:cxn modelId="{E57777B0-8CE3-BB4B-820B-9363B2F050ED}" type="presOf" srcId="{B5DD482E-F2E0-4633-BAD2-3D975CFB885E}" destId="{691F87FD-D64C-5C47-9A0A-A38FA74FC6B8}" srcOrd="0" destOrd="0" presId="urn:microsoft.com/office/officeart/2005/8/layout/vList2"/>
    <dgm:cxn modelId="{FFF0A5B4-A23B-4402-A2FB-06209C15A6ED}" srcId="{141740D0-5DB6-46F8-8C31-3C868AF11969}" destId="{8B5EEABC-8D86-4F64-8200-FB0DA6608958}" srcOrd="6" destOrd="0" parTransId="{D5E1832F-A0FB-48DC-A75A-AD934CA0262A}" sibTransId="{15DE86D5-2D95-438F-B6C5-01DE83643B64}"/>
    <dgm:cxn modelId="{1816C0B7-B394-CC4E-8410-04B39E06FC63}" type="presOf" srcId="{B12A6DED-2FEF-4A8A-A961-3D8A8297D916}" destId="{A3903F00-9ADB-3B45-B472-1A4FE166423B}" srcOrd="0" destOrd="0" presId="urn:microsoft.com/office/officeart/2005/8/layout/vList2"/>
    <dgm:cxn modelId="{0007ECB8-A5B1-420C-9428-3D21D4E91104}" srcId="{141740D0-5DB6-46F8-8C31-3C868AF11969}" destId="{3F97DF4C-F370-460D-A362-61628902D614}" srcOrd="0" destOrd="0" parTransId="{B8C85A8A-73B5-49B6-A0E4-C58FD4668B3C}" sibTransId="{2FDE8C10-6B72-4C1F-BC6D-45CD5B4D680C}"/>
    <dgm:cxn modelId="{44E695CF-0733-EF4F-86EF-A8AF9B263462}" type="presOf" srcId="{3F97DF4C-F370-460D-A362-61628902D614}" destId="{7364D6B2-50DE-0844-BEC9-F69732FB6E13}" srcOrd="0" destOrd="0" presId="urn:microsoft.com/office/officeart/2005/8/layout/vList2"/>
    <dgm:cxn modelId="{3D1217D0-1A3A-4148-A315-72C16E3BEDD8}" srcId="{141740D0-5DB6-46F8-8C31-3C868AF11969}" destId="{3FEDF288-0670-4749-9F94-7208FC6CCBB9}" srcOrd="4" destOrd="0" parTransId="{2B86AD8C-C04D-4260-B231-5A1E56B9474D}" sibTransId="{FD76F9D3-225A-4233-9B22-59549CB778C9}"/>
    <dgm:cxn modelId="{9B1A08D6-9CEE-4162-8B0F-1524D5B2844A}" srcId="{141740D0-5DB6-46F8-8C31-3C868AF11969}" destId="{B5DD482E-F2E0-4633-BAD2-3D975CFB885E}" srcOrd="5" destOrd="0" parTransId="{F31D8ED3-5B85-4EB3-A86A-2F8140F83B12}" sibTransId="{FB08EF68-3297-4CA9-B3B8-CEE4B1E88ED0}"/>
    <dgm:cxn modelId="{B86AC485-921C-D44A-AE5D-72A1ED8F21B8}" type="presParOf" srcId="{B2C45062-C7C4-914E-A39B-08966630D04A}" destId="{7364D6B2-50DE-0844-BEC9-F69732FB6E13}" srcOrd="0" destOrd="0" presId="urn:microsoft.com/office/officeart/2005/8/layout/vList2"/>
    <dgm:cxn modelId="{C0BD5ADA-9528-864E-995B-06DEEFFB3823}" type="presParOf" srcId="{B2C45062-C7C4-914E-A39B-08966630D04A}" destId="{A879DCE4-BD05-B245-9434-D6677182C6C5}" srcOrd="1" destOrd="0" presId="urn:microsoft.com/office/officeart/2005/8/layout/vList2"/>
    <dgm:cxn modelId="{96A255DF-66BC-054A-B9D9-C5317209F6B5}" type="presParOf" srcId="{B2C45062-C7C4-914E-A39B-08966630D04A}" destId="{056DAE50-915C-064C-B46D-E008657C56D0}" srcOrd="2" destOrd="0" presId="urn:microsoft.com/office/officeart/2005/8/layout/vList2"/>
    <dgm:cxn modelId="{12E4EA2F-2AE9-4640-BEF8-1D96A20BC446}" type="presParOf" srcId="{B2C45062-C7C4-914E-A39B-08966630D04A}" destId="{38B2D715-553D-6F49-B865-798CDEB9027D}" srcOrd="3" destOrd="0" presId="urn:microsoft.com/office/officeart/2005/8/layout/vList2"/>
    <dgm:cxn modelId="{5191F16F-C396-0C49-BE41-E4A75BAC9AB6}" type="presParOf" srcId="{B2C45062-C7C4-914E-A39B-08966630D04A}" destId="{1910A38D-7791-6445-8655-05FF803F5D40}" srcOrd="4" destOrd="0" presId="urn:microsoft.com/office/officeart/2005/8/layout/vList2"/>
    <dgm:cxn modelId="{08911F06-2C81-9840-B169-5C80AF05D161}" type="presParOf" srcId="{B2C45062-C7C4-914E-A39B-08966630D04A}" destId="{5CEA6ACF-C202-2F42-B2BC-B7BA44BD01E2}" srcOrd="5" destOrd="0" presId="urn:microsoft.com/office/officeart/2005/8/layout/vList2"/>
    <dgm:cxn modelId="{BBD943E6-50A0-EA48-AE48-B6A25F4F4A17}" type="presParOf" srcId="{B2C45062-C7C4-914E-A39B-08966630D04A}" destId="{A3903F00-9ADB-3B45-B472-1A4FE166423B}" srcOrd="6" destOrd="0" presId="urn:microsoft.com/office/officeart/2005/8/layout/vList2"/>
    <dgm:cxn modelId="{12ED77EB-DD7D-C144-A98C-72FDB6617022}" type="presParOf" srcId="{B2C45062-C7C4-914E-A39B-08966630D04A}" destId="{2008BBE2-5670-0B45-9B6D-56AFA8E4CED6}" srcOrd="7" destOrd="0" presId="urn:microsoft.com/office/officeart/2005/8/layout/vList2"/>
    <dgm:cxn modelId="{2B91685F-8CAD-244F-AD45-8EB4BD61209F}" type="presParOf" srcId="{B2C45062-C7C4-914E-A39B-08966630D04A}" destId="{8C4D1F92-E398-5A4C-BB87-BE754EADBE23}" srcOrd="8" destOrd="0" presId="urn:microsoft.com/office/officeart/2005/8/layout/vList2"/>
    <dgm:cxn modelId="{B47A2298-AB12-FA49-83C5-7F521CED56D4}" type="presParOf" srcId="{B2C45062-C7C4-914E-A39B-08966630D04A}" destId="{2E33C333-5313-D64E-A920-80467DF88871}" srcOrd="9" destOrd="0" presId="urn:microsoft.com/office/officeart/2005/8/layout/vList2"/>
    <dgm:cxn modelId="{70EE6BC4-9D88-6A41-B093-4109A84A629A}" type="presParOf" srcId="{B2C45062-C7C4-914E-A39B-08966630D04A}" destId="{691F87FD-D64C-5C47-9A0A-A38FA74FC6B8}" srcOrd="10" destOrd="0" presId="urn:microsoft.com/office/officeart/2005/8/layout/vList2"/>
    <dgm:cxn modelId="{EE69F38F-E377-7241-A40A-E531B4438F37}" type="presParOf" srcId="{B2C45062-C7C4-914E-A39B-08966630D04A}" destId="{AA8CE22A-F5C5-9A41-9FC6-CF62DB154C11}" srcOrd="11" destOrd="0" presId="urn:microsoft.com/office/officeart/2005/8/layout/vList2"/>
    <dgm:cxn modelId="{91283266-9614-B948-8506-C6A36721EC5E}" type="presParOf" srcId="{B2C45062-C7C4-914E-A39B-08966630D04A}" destId="{80DD491C-F394-8549-B0A4-851A69C186A3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F16562-0795-4B24-95B2-2C0C78C97FC8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747BC4D9-749F-4D65-B1ED-5CD2CCB4FD95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Find out whether delivery is on time or late, and display number of days taken to ship product from the time of order</a:t>
          </a:r>
          <a:endParaRPr lang="en-US"/>
        </a:p>
      </dgm:t>
    </dgm:pt>
    <dgm:pt modelId="{65C7736F-C3F0-4F86-BAAB-181E7A4EEF0C}" type="parTrans" cxnId="{72E5583A-5F4A-429B-97C8-5B1FDEBB6829}">
      <dgm:prSet/>
      <dgm:spPr/>
      <dgm:t>
        <a:bodyPr/>
        <a:lstStyle/>
        <a:p>
          <a:endParaRPr lang="en-US"/>
        </a:p>
      </dgm:t>
    </dgm:pt>
    <dgm:pt modelId="{914ABB70-D22B-461D-B4FF-B7B685B1106F}" type="sibTrans" cxnId="{72E5583A-5F4A-429B-97C8-5B1FDEBB682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6A66327-57DC-4A03-9DCA-E1E34357C82B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Find the trend of music by the genre sold till now.</a:t>
          </a:r>
          <a:endParaRPr lang="en-US"/>
        </a:p>
      </dgm:t>
    </dgm:pt>
    <dgm:pt modelId="{6B343385-746F-4268-B6E0-C975A35E2544}" type="parTrans" cxnId="{4613B00C-EB0D-4829-B77F-6A6073061BDE}">
      <dgm:prSet/>
      <dgm:spPr/>
      <dgm:t>
        <a:bodyPr/>
        <a:lstStyle/>
        <a:p>
          <a:endParaRPr lang="en-US"/>
        </a:p>
      </dgm:t>
    </dgm:pt>
    <dgm:pt modelId="{358EDEC3-56EE-42C8-BACA-F1AC22F2CCF9}" type="sibTrans" cxnId="{4613B00C-EB0D-4829-B77F-6A6073061BDE}">
      <dgm:prSet/>
      <dgm:spPr/>
      <dgm:t>
        <a:bodyPr/>
        <a:lstStyle/>
        <a:p>
          <a:endParaRPr lang="en-US"/>
        </a:p>
      </dgm:t>
    </dgm:pt>
    <dgm:pt modelId="{72CCE5B1-6082-CE47-926B-D21CE92C494C}" type="pres">
      <dgm:prSet presAssocID="{C9F16562-0795-4B24-95B2-2C0C78C97FC8}" presName="linear" presStyleCnt="0">
        <dgm:presLayoutVars>
          <dgm:animLvl val="lvl"/>
          <dgm:resizeHandles val="exact"/>
        </dgm:presLayoutVars>
      </dgm:prSet>
      <dgm:spPr/>
    </dgm:pt>
    <dgm:pt modelId="{6D736952-DAD1-AC41-91AF-8C3F3E29BE12}" type="pres">
      <dgm:prSet presAssocID="{747BC4D9-749F-4D65-B1ED-5CD2CCB4FD9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87E850F-E138-B14A-B230-A30E6C636914}" type="pres">
      <dgm:prSet presAssocID="{914ABB70-D22B-461D-B4FF-B7B685B1106F}" presName="spacer" presStyleCnt="0"/>
      <dgm:spPr/>
    </dgm:pt>
    <dgm:pt modelId="{EB1CDC01-3FEB-8849-A272-97C564541530}" type="pres">
      <dgm:prSet presAssocID="{A6A66327-57DC-4A03-9DCA-E1E34357C82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4613B00C-EB0D-4829-B77F-6A6073061BDE}" srcId="{C9F16562-0795-4B24-95B2-2C0C78C97FC8}" destId="{A6A66327-57DC-4A03-9DCA-E1E34357C82B}" srcOrd="1" destOrd="0" parTransId="{6B343385-746F-4268-B6E0-C975A35E2544}" sibTransId="{358EDEC3-56EE-42C8-BACA-F1AC22F2CCF9}"/>
    <dgm:cxn modelId="{32FBF835-212C-5146-9A2C-2961806F8B1B}" type="presOf" srcId="{C9F16562-0795-4B24-95B2-2C0C78C97FC8}" destId="{72CCE5B1-6082-CE47-926B-D21CE92C494C}" srcOrd="0" destOrd="0" presId="urn:microsoft.com/office/officeart/2005/8/layout/vList2"/>
    <dgm:cxn modelId="{72E5583A-5F4A-429B-97C8-5B1FDEBB6829}" srcId="{C9F16562-0795-4B24-95B2-2C0C78C97FC8}" destId="{747BC4D9-749F-4D65-B1ED-5CD2CCB4FD95}" srcOrd="0" destOrd="0" parTransId="{65C7736F-C3F0-4F86-BAAB-181E7A4EEF0C}" sibTransId="{914ABB70-D22B-461D-B4FF-B7B685B1106F}"/>
    <dgm:cxn modelId="{EBE3897D-27A9-DE44-AC90-9E86545656BE}" type="presOf" srcId="{747BC4D9-749F-4D65-B1ED-5CD2CCB4FD95}" destId="{6D736952-DAD1-AC41-91AF-8C3F3E29BE12}" srcOrd="0" destOrd="0" presId="urn:microsoft.com/office/officeart/2005/8/layout/vList2"/>
    <dgm:cxn modelId="{F4F8CF8B-18D7-3446-BAA5-49A37032FF0B}" type="presOf" srcId="{A6A66327-57DC-4A03-9DCA-E1E34357C82B}" destId="{EB1CDC01-3FEB-8849-A272-97C564541530}" srcOrd="0" destOrd="0" presId="urn:microsoft.com/office/officeart/2005/8/layout/vList2"/>
    <dgm:cxn modelId="{D7F77D25-7718-AC42-BFFD-CC0805383CC9}" type="presParOf" srcId="{72CCE5B1-6082-CE47-926B-D21CE92C494C}" destId="{6D736952-DAD1-AC41-91AF-8C3F3E29BE12}" srcOrd="0" destOrd="0" presId="urn:microsoft.com/office/officeart/2005/8/layout/vList2"/>
    <dgm:cxn modelId="{C564A664-B892-CF4E-BFE1-730236E4AB1E}" type="presParOf" srcId="{72CCE5B1-6082-CE47-926B-D21CE92C494C}" destId="{887E850F-E138-B14A-B230-A30E6C636914}" srcOrd="1" destOrd="0" presId="urn:microsoft.com/office/officeart/2005/8/layout/vList2"/>
    <dgm:cxn modelId="{258DF5B7-AFA7-6447-AD70-8243AF8E2931}" type="presParOf" srcId="{72CCE5B1-6082-CE47-926B-D21CE92C494C}" destId="{EB1CDC01-3FEB-8849-A272-97C56454153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6EAB66-197D-49E3-BAB2-AB81B50B2BCA}">
      <dsp:nvSpPr>
        <dsp:cNvPr id="0" name=""/>
        <dsp:cNvSpPr/>
      </dsp:nvSpPr>
      <dsp:spPr>
        <a:xfrm>
          <a:off x="0" y="475"/>
          <a:ext cx="9528584" cy="111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48A78E-5F52-4077-9C57-E78DD01EE2E1}">
      <dsp:nvSpPr>
        <dsp:cNvPr id="0" name=""/>
        <dsp:cNvSpPr/>
      </dsp:nvSpPr>
      <dsp:spPr>
        <a:xfrm>
          <a:off x="336872" y="251042"/>
          <a:ext cx="612494" cy="6124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988C76-4BCF-4010-AC86-8616D5289ECA}">
      <dsp:nvSpPr>
        <dsp:cNvPr id="0" name=""/>
        <dsp:cNvSpPr/>
      </dsp:nvSpPr>
      <dsp:spPr>
        <a:xfrm>
          <a:off x="1286239" y="475"/>
          <a:ext cx="8242344" cy="111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859" tIns="117859" rIns="117859" bIns="11785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Aim of the project.</a:t>
          </a:r>
        </a:p>
      </dsp:txBody>
      <dsp:txXfrm>
        <a:off x="1286239" y="475"/>
        <a:ext cx="8242344" cy="1113627"/>
      </dsp:txXfrm>
    </dsp:sp>
    <dsp:sp modelId="{AE59247F-E969-461D-A80D-1D3E961CAD6E}">
      <dsp:nvSpPr>
        <dsp:cNvPr id="0" name=""/>
        <dsp:cNvSpPr/>
      </dsp:nvSpPr>
      <dsp:spPr>
        <a:xfrm>
          <a:off x="0" y="1392509"/>
          <a:ext cx="9528584" cy="111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79D0AF-0D59-4E25-A578-D8BD82141ABD}">
      <dsp:nvSpPr>
        <dsp:cNvPr id="0" name=""/>
        <dsp:cNvSpPr/>
      </dsp:nvSpPr>
      <dsp:spPr>
        <a:xfrm>
          <a:off x="336872" y="1643076"/>
          <a:ext cx="612494" cy="6124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0EF20-90B6-42C3-A2F5-DA9DC32853C3}">
      <dsp:nvSpPr>
        <dsp:cNvPr id="0" name=""/>
        <dsp:cNvSpPr/>
      </dsp:nvSpPr>
      <dsp:spPr>
        <a:xfrm>
          <a:off x="1286239" y="1392509"/>
          <a:ext cx="8242344" cy="111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859" tIns="117859" rIns="117859" bIns="11785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Database for a Music store Application.</a:t>
          </a:r>
          <a:endParaRPr lang="en-US" sz="2500" kern="1200"/>
        </a:p>
      </dsp:txBody>
      <dsp:txXfrm>
        <a:off x="1286239" y="1392509"/>
        <a:ext cx="8242344" cy="1113627"/>
      </dsp:txXfrm>
    </dsp:sp>
    <dsp:sp modelId="{D4ACD125-7B24-49BA-ABB1-F562E0A8CC18}">
      <dsp:nvSpPr>
        <dsp:cNvPr id="0" name=""/>
        <dsp:cNvSpPr/>
      </dsp:nvSpPr>
      <dsp:spPr>
        <a:xfrm>
          <a:off x="0" y="2784543"/>
          <a:ext cx="9528584" cy="111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FC125F-C7DC-4C2F-AF62-2A469AC64090}">
      <dsp:nvSpPr>
        <dsp:cNvPr id="0" name=""/>
        <dsp:cNvSpPr/>
      </dsp:nvSpPr>
      <dsp:spPr>
        <a:xfrm>
          <a:off x="336872" y="3035110"/>
          <a:ext cx="612494" cy="6124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2A68F7-3FA6-479C-8BAE-973BFA4BD244}">
      <dsp:nvSpPr>
        <dsp:cNvPr id="0" name=""/>
        <dsp:cNvSpPr/>
      </dsp:nvSpPr>
      <dsp:spPr>
        <a:xfrm>
          <a:off x="1286239" y="2784543"/>
          <a:ext cx="8242344" cy="111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859" tIns="117859" rIns="117859" bIns="11785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Problems and their solutions.</a:t>
          </a:r>
        </a:p>
      </dsp:txBody>
      <dsp:txXfrm>
        <a:off x="1286239" y="2784543"/>
        <a:ext cx="8242344" cy="1113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64D6B2-50DE-0844-BEC9-F69732FB6E13}">
      <dsp:nvSpPr>
        <dsp:cNvPr id="0" name=""/>
        <dsp:cNvSpPr/>
      </dsp:nvSpPr>
      <dsp:spPr>
        <a:xfrm>
          <a:off x="0" y="158508"/>
          <a:ext cx="6034656" cy="72722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/>
            <a:t>Display a list of clients that spent more than the average spent by client in the past month.</a:t>
          </a:r>
          <a:endParaRPr lang="en-US" sz="1300" kern="1200"/>
        </a:p>
      </dsp:txBody>
      <dsp:txXfrm>
        <a:off x="35500" y="194008"/>
        <a:ext cx="5963656" cy="656228"/>
      </dsp:txXfrm>
    </dsp:sp>
    <dsp:sp modelId="{056DAE50-915C-064C-B46D-E008657C56D0}">
      <dsp:nvSpPr>
        <dsp:cNvPr id="0" name=""/>
        <dsp:cNvSpPr/>
      </dsp:nvSpPr>
      <dsp:spPr>
        <a:xfrm>
          <a:off x="0" y="923176"/>
          <a:ext cx="6034656" cy="727228"/>
        </a:xfrm>
        <a:prstGeom prst="roundRect">
          <a:avLst/>
        </a:prstGeom>
        <a:gradFill rotWithShape="0">
          <a:gsLst>
            <a:gs pos="0">
              <a:schemeClr val="accent2">
                <a:hueOff val="401557"/>
                <a:satOff val="-3872"/>
                <a:lumOff val="-114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01557"/>
                <a:satOff val="-3872"/>
                <a:lumOff val="-114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01557"/>
                <a:satOff val="-3872"/>
                <a:lumOff val="-114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/>
            <a:t>The top sold products and least sold products over a week.</a:t>
          </a:r>
          <a:endParaRPr lang="en-US" sz="1300" kern="1200"/>
        </a:p>
      </dsp:txBody>
      <dsp:txXfrm>
        <a:off x="35500" y="958676"/>
        <a:ext cx="5963656" cy="656228"/>
      </dsp:txXfrm>
    </dsp:sp>
    <dsp:sp modelId="{1910A38D-7791-6445-8655-05FF803F5D40}">
      <dsp:nvSpPr>
        <dsp:cNvPr id="0" name=""/>
        <dsp:cNvSpPr/>
      </dsp:nvSpPr>
      <dsp:spPr>
        <a:xfrm>
          <a:off x="0" y="1687844"/>
          <a:ext cx="6034656" cy="727228"/>
        </a:xfrm>
        <a:prstGeom prst="roundRect">
          <a:avLst/>
        </a:prstGeom>
        <a:gradFill rotWithShape="0">
          <a:gsLst>
            <a:gs pos="0">
              <a:schemeClr val="accent2">
                <a:hueOff val="803115"/>
                <a:satOff val="-7744"/>
                <a:lumOff val="-228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803115"/>
                <a:satOff val="-7744"/>
                <a:lumOff val="-228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803115"/>
                <a:satOff val="-7744"/>
                <a:lumOff val="-228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/>
            <a:t>The maximum price of products in the same genre (for example, rock, pop, country, hip-hop). Use GROUP BY to list all the genres and their maximum price.</a:t>
          </a:r>
          <a:endParaRPr lang="en-US" sz="1300" kern="1200"/>
        </a:p>
      </dsp:txBody>
      <dsp:txXfrm>
        <a:off x="35500" y="1723344"/>
        <a:ext cx="5963656" cy="656228"/>
      </dsp:txXfrm>
    </dsp:sp>
    <dsp:sp modelId="{A3903F00-9ADB-3B45-B472-1A4FE166423B}">
      <dsp:nvSpPr>
        <dsp:cNvPr id="0" name=""/>
        <dsp:cNvSpPr/>
      </dsp:nvSpPr>
      <dsp:spPr>
        <a:xfrm>
          <a:off x="0" y="2452512"/>
          <a:ext cx="6034656" cy="727228"/>
        </a:xfrm>
        <a:prstGeom prst="roundRect">
          <a:avLst/>
        </a:prstGeom>
        <a:gradFill rotWithShape="0">
          <a:gsLst>
            <a:gs pos="0">
              <a:schemeClr val="accent2">
                <a:hueOff val="1204672"/>
                <a:satOff val="-11616"/>
                <a:lumOff val="-343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204672"/>
                <a:satOff val="-11616"/>
                <a:lumOff val="-343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204672"/>
                <a:satOff val="-11616"/>
                <a:lumOff val="-343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/>
            <a:t>List how many customers the system has by location (Country, Province, and City), and then sort them.</a:t>
          </a:r>
          <a:endParaRPr lang="en-US" sz="1300" kern="1200"/>
        </a:p>
      </dsp:txBody>
      <dsp:txXfrm>
        <a:off x="35500" y="2488012"/>
        <a:ext cx="5963656" cy="656228"/>
      </dsp:txXfrm>
    </dsp:sp>
    <dsp:sp modelId="{8C4D1F92-E398-5A4C-BB87-BE754EADBE23}">
      <dsp:nvSpPr>
        <dsp:cNvPr id="0" name=""/>
        <dsp:cNvSpPr/>
      </dsp:nvSpPr>
      <dsp:spPr>
        <a:xfrm>
          <a:off x="0" y="3217181"/>
          <a:ext cx="6034656" cy="727228"/>
        </a:xfrm>
        <a:prstGeom prst="roundRect">
          <a:avLst/>
        </a:prstGeom>
        <a:gradFill rotWithShape="0">
          <a:gsLst>
            <a:gs pos="0">
              <a:schemeClr val="accent2">
                <a:hueOff val="1606230"/>
                <a:satOff val="-15487"/>
                <a:lumOff val="-457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606230"/>
                <a:satOff val="-15487"/>
                <a:lumOff val="-457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606230"/>
                <a:satOff val="-15487"/>
                <a:lumOff val="-457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/>
            <a:t>List how many products the store has sold for a particular month.</a:t>
          </a:r>
          <a:endParaRPr lang="en-US" sz="1300" kern="1200"/>
        </a:p>
      </dsp:txBody>
      <dsp:txXfrm>
        <a:off x="35500" y="3252681"/>
        <a:ext cx="5963656" cy="656228"/>
      </dsp:txXfrm>
    </dsp:sp>
    <dsp:sp modelId="{691F87FD-D64C-5C47-9A0A-A38FA74FC6B8}">
      <dsp:nvSpPr>
        <dsp:cNvPr id="0" name=""/>
        <dsp:cNvSpPr/>
      </dsp:nvSpPr>
      <dsp:spPr>
        <a:xfrm>
          <a:off x="0" y="3981849"/>
          <a:ext cx="6034656" cy="727228"/>
        </a:xfrm>
        <a:prstGeom prst="roundRect">
          <a:avLst/>
        </a:prstGeom>
        <a:gradFill rotWithShape="0">
          <a:gsLst>
            <a:gs pos="0">
              <a:schemeClr val="accent2">
                <a:hueOff val="2007787"/>
                <a:satOff val="-19359"/>
                <a:lumOff val="-571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007787"/>
                <a:satOff val="-19359"/>
                <a:lumOff val="-571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007787"/>
                <a:satOff val="-19359"/>
                <a:lumOff val="-571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/>
            <a:t>List how many distinct albums each singer has.  </a:t>
          </a:r>
          <a:endParaRPr lang="en-US" sz="1300" kern="1200"/>
        </a:p>
      </dsp:txBody>
      <dsp:txXfrm>
        <a:off x="35500" y="4017349"/>
        <a:ext cx="5963656" cy="656228"/>
      </dsp:txXfrm>
    </dsp:sp>
    <dsp:sp modelId="{80DD491C-F394-8549-B0A4-851A69C186A3}">
      <dsp:nvSpPr>
        <dsp:cNvPr id="0" name=""/>
        <dsp:cNvSpPr/>
      </dsp:nvSpPr>
      <dsp:spPr>
        <a:xfrm>
          <a:off x="0" y="4746517"/>
          <a:ext cx="6034656" cy="727228"/>
        </a:xfrm>
        <a:prstGeom prst="roundRect">
          <a:avLst/>
        </a:prstGeom>
        <a:gradFill rotWithShape="0">
          <a:gsLst>
            <a:gs pos="0">
              <a:schemeClr val="accent2">
                <a:hueOff val="2409345"/>
                <a:satOff val="-23231"/>
                <a:lumOff val="-686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409345"/>
                <a:satOff val="-23231"/>
                <a:lumOff val="-686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409345"/>
                <a:satOff val="-23231"/>
                <a:lumOff val="-686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/>
            <a:t>List how many copies of an album are available of a particular singer.</a:t>
          </a:r>
          <a:endParaRPr lang="en-US" sz="1300" kern="1200"/>
        </a:p>
      </dsp:txBody>
      <dsp:txXfrm>
        <a:off x="35500" y="4782017"/>
        <a:ext cx="5963656" cy="6562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736952-DAD1-AC41-91AF-8C3F3E29BE12}">
      <dsp:nvSpPr>
        <dsp:cNvPr id="0" name=""/>
        <dsp:cNvSpPr/>
      </dsp:nvSpPr>
      <dsp:spPr>
        <a:xfrm>
          <a:off x="0" y="32263"/>
          <a:ext cx="9486899" cy="18860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100" kern="1200"/>
            <a:t>Find out whether delivery is on time or late, and display number of days taken to ship product from the time of order</a:t>
          </a:r>
          <a:endParaRPr lang="en-US" sz="3100" kern="1200"/>
        </a:p>
      </dsp:txBody>
      <dsp:txXfrm>
        <a:off x="92069" y="124332"/>
        <a:ext cx="9302761" cy="1701902"/>
      </dsp:txXfrm>
    </dsp:sp>
    <dsp:sp modelId="{EB1CDC01-3FEB-8849-A272-97C564541530}">
      <dsp:nvSpPr>
        <dsp:cNvPr id="0" name=""/>
        <dsp:cNvSpPr/>
      </dsp:nvSpPr>
      <dsp:spPr>
        <a:xfrm>
          <a:off x="0" y="2007583"/>
          <a:ext cx="9486899" cy="18860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100" kern="1200"/>
            <a:t>Find the trend of music by the genre sold till now.</a:t>
          </a:r>
          <a:endParaRPr lang="en-US" sz="3100" kern="1200"/>
        </a:p>
      </dsp:txBody>
      <dsp:txXfrm>
        <a:off x="92069" y="2099652"/>
        <a:ext cx="9302761" cy="17019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11/23/21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8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24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2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1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43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80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64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81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30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23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15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525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13" r:id="rId6"/>
    <p:sldLayoutId id="2147483808" r:id="rId7"/>
    <p:sldLayoutId id="2147483809" r:id="rId8"/>
    <p:sldLayoutId id="2147483810" r:id="rId9"/>
    <p:sldLayoutId id="2147483812" r:id="rId10"/>
    <p:sldLayoutId id="214748381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 150">
            <a:extLst>
              <a:ext uri="{FF2B5EF4-FFF2-40B4-BE49-F238E27FC236}">
                <a16:creationId xmlns:a16="http://schemas.microsoft.com/office/drawing/2014/main" id="{CCC95119-6D9D-3542-9E0E-4171B33DC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EFC92F19-7317-314C-81B7-43B8B687F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5" name="Rectangle 154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56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65153"/>
            <a:ext cx="5106593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58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3788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D5F74E-088D-8349-823D-A8FAE4BBC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3820" y="455362"/>
            <a:ext cx="5310579" cy="1550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Final Database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71CAAE-7B04-7B46-8707-FC60110CF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3820" y="2160016"/>
            <a:ext cx="5310579" cy="392615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b="1"/>
              <a:t>Group Members-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Zhoha Damani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YashKumar Patel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VipulKumar Gupta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AdityaKumar Galiara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NeelKumar Patel</a:t>
            </a:r>
          </a:p>
        </p:txBody>
      </p:sp>
      <p:pic>
        <p:nvPicPr>
          <p:cNvPr id="69" name="Picture 3" descr="Colorful lines creating star-like shapes">
            <a:extLst>
              <a:ext uri="{FF2B5EF4-FFF2-40B4-BE49-F238E27FC236}">
                <a16:creationId xmlns:a16="http://schemas.microsoft.com/office/drawing/2014/main" id="{60B7555E-5904-474C-A16C-0A75AC6E75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75" r="18433" b="-1"/>
          <a:stretch/>
        </p:blipFill>
        <p:spPr>
          <a:xfrm>
            <a:off x="660276" y="2184824"/>
            <a:ext cx="3217333" cy="296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229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40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2" name="Rectangle 42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53" name="Rectangle 44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46">
            <a:extLst>
              <a:ext uri="{FF2B5EF4-FFF2-40B4-BE49-F238E27FC236}">
                <a16:creationId xmlns:a16="http://schemas.microsoft.com/office/drawing/2014/main" id="{D5B0F748-7FA7-4DDF-89A3-7F1D8EE1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48">
            <a:extLst>
              <a:ext uri="{FF2B5EF4-FFF2-40B4-BE49-F238E27FC236}">
                <a16:creationId xmlns:a16="http://schemas.microsoft.com/office/drawing/2014/main" id="{1903E872-C07A-4030-B584-D321D40C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779BC1-733F-2F49-B096-35E0DAB3F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321" y="4309024"/>
            <a:ext cx="9677833" cy="11344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/>
              <a:t>Any questions?</a:t>
            </a:r>
          </a:p>
        </p:txBody>
      </p:sp>
      <p:pic>
        <p:nvPicPr>
          <p:cNvPr id="6" name="Graphic 5" descr="Help">
            <a:extLst>
              <a:ext uri="{FF2B5EF4-FFF2-40B4-BE49-F238E27FC236}">
                <a16:creationId xmlns:a16="http://schemas.microsoft.com/office/drawing/2014/main" id="{FF27A7EB-7C96-4621-B05A-1A88C511F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6749" y="627797"/>
            <a:ext cx="3238979" cy="323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928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2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4">
            <a:extLst>
              <a:ext uri="{FF2B5EF4-FFF2-40B4-BE49-F238E27FC236}">
                <a16:creationId xmlns:a16="http://schemas.microsoft.com/office/drawing/2014/main" id="{15A8DDA3-B4FC-D445-AA06-C92ABAE24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3" y="5476671"/>
            <a:ext cx="2770698" cy="138132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1" name="Rectangle 36">
            <a:extLst>
              <a:ext uri="{FF2B5EF4-FFF2-40B4-BE49-F238E27FC236}">
                <a16:creationId xmlns:a16="http://schemas.microsoft.com/office/drawing/2014/main" id="{9FD0692D-A304-5E4A-BCD9-C00690321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2" y="4101177"/>
            <a:ext cx="1373567" cy="2756824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D102A1-4D1C-014B-9EE3-35AD49B9F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4244" y="455362"/>
            <a:ext cx="6402596" cy="1550419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D2F7A9-63BF-2248-97F3-DABEE1D0A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4244" y="2160016"/>
            <a:ext cx="6402596" cy="3926152"/>
          </a:xfrm>
        </p:spPr>
        <p:txBody>
          <a:bodyPr>
            <a:normAutofit/>
          </a:bodyPr>
          <a:lstStyle/>
          <a:p>
            <a:r>
              <a:rPr lang="en-CA"/>
              <a:t>The aim of this project is the development of a Music store database for the company named ‘</a:t>
            </a:r>
            <a:r>
              <a:rPr lang="en-CA" b="1" i="1" u="sng"/>
              <a:t>Soul Sound Co.</a:t>
            </a:r>
            <a:r>
              <a:rPr lang="en-CA"/>
              <a:t>’. Our group was hired to design, develop and test the database for the store. This database has to store information of customers, their orders and singers along with their albums.</a:t>
            </a:r>
            <a:br>
              <a:rPr lang="en-CA"/>
            </a:br>
            <a:endParaRPr lang="en-US"/>
          </a:p>
        </p:txBody>
      </p:sp>
      <p:pic>
        <p:nvPicPr>
          <p:cNvPr id="21" name="Graphic 20" descr="Music">
            <a:extLst>
              <a:ext uri="{FF2B5EF4-FFF2-40B4-BE49-F238E27FC236}">
                <a16:creationId xmlns:a16="http://schemas.microsoft.com/office/drawing/2014/main" id="{49C36360-C0F2-4751-BB8B-D2474E848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8542" y="895990"/>
            <a:ext cx="2780018" cy="278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318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D102A1-4D1C-014B-9EE3-35AD49B9F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dirty="0"/>
              <a:t>Topics of discussion.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DF885834-0788-4442-AC50-E1C8A64D3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344294"/>
              </p:ext>
            </p:extLst>
          </p:nvPr>
        </p:nvGraphicFramePr>
        <p:xfrm>
          <a:off x="1124456" y="2194178"/>
          <a:ext cx="9528584" cy="3898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7139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5953" y="1375495"/>
            <a:ext cx="1133856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1146" y="1"/>
            <a:ext cx="566928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78996-1324-DE4E-AD6D-292477D70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051" y="1375492"/>
            <a:ext cx="3495095" cy="312483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Comparison and explanation between the original database with the 3NF database</a:t>
            </a:r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10AF930E-27AB-1B44-9AA1-BE9182D18E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845024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685DEB-8A14-EF4C-ADB3-59B4D9E6DC3A}"/>
              </a:ext>
            </a:extLst>
          </p:cNvPr>
          <p:cNvSpPr txBox="1"/>
          <p:nvPr/>
        </p:nvSpPr>
        <p:spPr>
          <a:xfrm>
            <a:off x="8586255" y="4315662"/>
            <a:ext cx="2568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Original Database</a:t>
            </a:r>
          </a:p>
        </p:txBody>
      </p:sp>
    </p:spTree>
    <p:extLst>
      <p:ext uri="{BB962C8B-B14F-4D97-AF65-F5344CB8AC3E}">
        <p14:creationId xmlns:p14="http://schemas.microsoft.com/office/powerpoint/2010/main" val="4164332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5953" y="1375495"/>
            <a:ext cx="1133856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1146" y="1"/>
            <a:ext cx="566928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78996-1324-DE4E-AD6D-292477D70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051" y="1375492"/>
            <a:ext cx="3495095" cy="312483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Comparison and explanation between the original database with the 3NF database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685DEB-8A14-EF4C-ADB3-59B4D9E6DC3A}"/>
              </a:ext>
            </a:extLst>
          </p:cNvPr>
          <p:cNvSpPr txBox="1"/>
          <p:nvPr/>
        </p:nvSpPr>
        <p:spPr>
          <a:xfrm>
            <a:off x="8586255" y="4315662"/>
            <a:ext cx="2568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- 3NF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79E48D3F-2D2C-9F46-90A4-301474BE15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95" t="6042" r="20563" b="5001"/>
          <a:stretch/>
        </p:blipFill>
        <p:spPr bwMode="auto">
          <a:xfrm>
            <a:off x="-1" y="-18190"/>
            <a:ext cx="8450246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2211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247FD0E-C93A-490E-9994-C79DC8977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2AF7D8D-3C30-8848-9473-6383515843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78" r="-1" b="-1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CDD2F19-0AAB-46D2-A7D4-9BD8F7E42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78792" y="-578805"/>
            <a:ext cx="6858003" cy="8015586"/>
          </a:xfrm>
          <a:prstGeom prst="rect">
            <a:avLst/>
          </a:prstGeom>
          <a:gradFill flip="none" rotWithShape="1">
            <a:gsLst>
              <a:gs pos="48000">
                <a:sysClr val="windowText" lastClr="000000">
                  <a:alpha val="30000"/>
                </a:sysClr>
              </a:gs>
              <a:gs pos="85000">
                <a:sysClr val="windowText" lastClr="000000">
                  <a:alpha val="51000"/>
                </a:sysClr>
              </a:gs>
              <a:gs pos="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77B2DF-AF44-4996-BBFD-5DF9162BE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id="{FF6BECB9-A7FC-400F-8502-97A13BB87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9EBD7B-BDF3-9442-92B0-D23D83C3D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516" y="1247140"/>
            <a:ext cx="4650160" cy="34508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>
                <a:solidFill>
                  <a:srgbClr val="FFFFFF"/>
                </a:solidFill>
              </a:rPr>
              <a:t>Populate the database in order to present your final-results working in class as you run your queries (next requirement).</a:t>
            </a:r>
            <a:br>
              <a:rPr lang="en-US" sz="2900">
                <a:solidFill>
                  <a:srgbClr val="FFFFFF"/>
                </a:solidFill>
              </a:rPr>
            </a:br>
            <a:endParaRPr lang="en-US" sz="29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12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5B0F748-7FA7-4DDF-89A3-7F1D8EE1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903E872-C07A-4030-B584-D321D40C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BE02B5-966E-F54A-B23D-F472DC344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6202" y="5844070"/>
            <a:ext cx="9677833" cy="11344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/>
              <a:t>Create a script and backup of the database, data, and queries in order to run then during the presentation.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102C6C1-1022-754F-9AED-D61B50A80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8" y="306256"/>
            <a:ext cx="10215562" cy="529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05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A8DDA3-B4FC-D445-AA06-C92ABAE24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3" y="5476671"/>
            <a:ext cx="2770698" cy="138132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D0692D-A304-5E4A-BCD9-C00690321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2" y="4101177"/>
            <a:ext cx="1373567" cy="2756824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204DB-0D1A-6449-B369-B6A01F7B3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542" y="455362"/>
            <a:ext cx="3183457" cy="3392972"/>
          </a:xfrm>
        </p:spPr>
        <p:txBody>
          <a:bodyPr>
            <a:normAutofit/>
          </a:bodyPr>
          <a:lstStyle/>
          <a:p>
            <a:r>
              <a:rPr lang="en-US" dirty="0"/>
              <a:t>Assigned Queries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454B05-9546-4237-A700-879FB8ECA5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0238925"/>
              </p:ext>
            </p:extLst>
          </p:nvPr>
        </p:nvGraphicFramePr>
        <p:xfrm>
          <a:off x="5224244" y="409518"/>
          <a:ext cx="6034656" cy="5632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6509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5A6AC2-43EF-7A40-8245-A271B4F83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dirty="0"/>
              <a:t>Custom Queries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56860D-846D-4775-A006-A00C4FABDF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4690162"/>
              </p:ext>
            </p:extLst>
          </p:nvPr>
        </p:nvGraphicFramePr>
        <p:xfrm>
          <a:off x="1587500" y="2160588"/>
          <a:ext cx="9486900" cy="3925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7455500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333</Words>
  <Application>Microsoft Macintosh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Neue Haas Grotesk Text Pro</vt:lpstr>
      <vt:lpstr>InterweaveVTI</vt:lpstr>
      <vt:lpstr>Final Database Project</vt:lpstr>
      <vt:lpstr>INTRODUCTION</vt:lpstr>
      <vt:lpstr>Topics of discussion.</vt:lpstr>
      <vt:lpstr>Comparison and explanation between the original database with the 3NF database</vt:lpstr>
      <vt:lpstr>Comparison and explanation between the original database with the 3NF database</vt:lpstr>
      <vt:lpstr>Populate the database in order to present your final-results working in class as you run your queries (next requirement). </vt:lpstr>
      <vt:lpstr>Create a script and backup of the database, data, and queries in order to run then during the presentation. </vt:lpstr>
      <vt:lpstr>Assigned Queries</vt:lpstr>
      <vt:lpstr>Custom Queries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Database Project</dc:title>
  <dc:creator>Zhoha Barkat Damani</dc:creator>
  <cp:lastModifiedBy>Zhoha Barkat Damani</cp:lastModifiedBy>
  <cp:revision>1</cp:revision>
  <dcterms:created xsi:type="dcterms:W3CDTF">2021-11-24T04:26:17Z</dcterms:created>
  <dcterms:modified xsi:type="dcterms:W3CDTF">2021-11-24T05:51:21Z</dcterms:modified>
</cp:coreProperties>
</file>