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98" r:id="rId3"/>
    <p:sldId id="299" r:id="rId4"/>
    <p:sldId id="267" r:id="rId5"/>
    <p:sldId id="263" r:id="rId6"/>
    <p:sldId id="274" r:id="rId7"/>
    <p:sldId id="277" r:id="rId8"/>
    <p:sldId id="29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375E"/>
    <a:srgbClr val="25C6FF"/>
    <a:srgbClr val="67F5F2"/>
    <a:srgbClr val="6CE8EE"/>
    <a:srgbClr val="C3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06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BFBB1-3037-4ED5-9832-F1870047172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97D1F2-7268-4F31-A8E5-3CD5C9FD15F0}">
      <dgm:prSet phldrT="[文本]" custT="1"/>
      <dgm:spPr/>
      <dgm:t>
        <a:bodyPr/>
        <a:lstStyle/>
        <a:p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对硬盘分区，添加用于安装</a:t>
          </a:r>
          <a:r>
            <a:rPr lang="en-US" altLang="zh-CN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LFS</a:t>
          </a:r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的用户和组</a:t>
          </a:r>
          <a:endParaRPr lang="zh-CN" altLang="en-US" sz="14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gm:t>
    </dgm:pt>
    <dgm:pt modelId="{935AE91E-09C6-4561-B6B1-9DAF3808D2F7}" type="parTrans" cxnId="{E94976B9-1B0C-4837-B9B4-E90D12A88DFF}">
      <dgm:prSet/>
      <dgm:spPr/>
      <dgm:t>
        <a:bodyPr/>
        <a:lstStyle/>
        <a:p>
          <a:endParaRPr lang="zh-CN" altLang="en-US" sz="1800"/>
        </a:p>
      </dgm:t>
    </dgm:pt>
    <dgm:pt modelId="{EE6BF5A7-8126-413C-894C-D51FAB437B89}" type="sibTrans" cxnId="{E94976B9-1B0C-4837-B9B4-E90D12A88DFF}">
      <dgm:prSet/>
      <dgm:spPr/>
      <dgm:t>
        <a:bodyPr/>
        <a:lstStyle/>
        <a:p>
          <a:endParaRPr lang="zh-CN" altLang="en-US" sz="1800"/>
        </a:p>
      </dgm:t>
    </dgm:pt>
    <dgm:pt modelId="{13688F0A-726F-43F1-AAB1-BE2C2294CD74}">
      <dgm:prSet phldrT="[文本]" custT="1"/>
      <dgm:spPr/>
      <dgm:t>
        <a:bodyPr/>
        <a:lstStyle/>
        <a:p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下载所有需要的软件包源代码以及开发环境</a:t>
          </a:r>
          <a:endParaRPr lang="zh-CN" altLang="en-US" sz="14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gm:t>
    </dgm:pt>
    <dgm:pt modelId="{AAD2970A-16F1-4757-9F14-0F86E2EBD73E}" type="parTrans" cxnId="{E4B486AE-F971-4631-AFA5-741BA6797174}">
      <dgm:prSet/>
      <dgm:spPr/>
      <dgm:t>
        <a:bodyPr/>
        <a:lstStyle/>
        <a:p>
          <a:endParaRPr lang="zh-CN" altLang="en-US" sz="1800"/>
        </a:p>
      </dgm:t>
    </dgm:pt>
    <dgm:pt modelId="{DF83CD05-8A24-4A88-A20B-8752297514EA}" type="sibTrans" cxnId="{E4B486AE-F971-4631-AFA5-741BA6797174}">
      <dgm:prSet/>
      <dgm:spPr/>
      <dgm:t>
        <a:bodyPr/>
        <a:lstStyle/>
        <a:p>
          <a:endParaRPr lang="zh-CN" altLang="en-US" sz="1800"/>
        </a:p>
      </dgm:t>
    </dgm:pt>
    <dgm:pt modelId="{CD81872C-7EC5-43CD-88A0-6C28271AC585}">
      <dgm:prSet phldrT="[文本]" custT="1"/>
      <dgm:spPr/>
      <dgm:t>
        <a:bodyPr/>
        <a:lstStyle/>
        <a:p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构造一个基本开发环境（称为工具链）</a:t>
          </a:r>
          <a:endParaRPr lang="zh-CN" altLang="en-US" sz="14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gm:t>
    </dgm:pt>
    <dgm:pt modelId="{B9D43AF3-355E-4998-943B-E01CAE8F3103}" type="parTrans" cxnId="{2E257B1E-A9C5-48C6-9ED7-3E599844C794}">
      <dgm:prSet/>
      <dgm:spPr/>
      <dgm:t>
        <a:bodyPr/>
        <a:lstStyle/>
        <a:p>
          <a:endParaRPr lang="zh-CN" altLang="en-US" sz="1800"/>
        </a:p>
      </dgm:t>
    </dgm:pt>
    <dgm:pt modelId="{659328D0-0B64-45F4-AA0A-6B99228E6E80}" type="sibTrans" cxnId="{2E257B1E-A9C5-48C6-9ED7-3E599844C794}">
      <dgm:prSet/>
      <dgm:spPr/>
      <dgm:t>
        <a:bodyPr/>
        <a:lstStyle/>
        <a:p>
          <a:endParaRPr lang="zh-CN" altLang="en-US" sz="1800"/>
        </a:p>
      </dgm:t>
    </dgm:pt>
    <dgm:pt modelId="{1695EED3-23BA-4653-9B23-C689D5002CB1}">
      <dgm:prSet phldrT="[文本]" custT="1"/>
      <dgm:spPr/>
      <dgm:t>
        <a:bodyPr/>
        <a:lstStyle/>
        <a:p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配置系统启动脚本并启动系统</a:t>
          </a:r>
          <a:endParaRPr lang="zh-CN" altLang="en-US" sz="14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gm:t>
    </dgm:pt>
    <dgm:pt modelId="{BEC27E48-6962-4911-BA96-472AEDE07A1F}" type="parTrans" cxnId="{6206560A-B3B8-4BF2-8E4F-2FE917BF2612}">
      <dgm:prSet/>
      <dgm:spPr/>
      <dgm:t>
        <a:bodyPr/>
        <a:lstStyle/>
        <a:p>
          <a:endParaRPr lang="zh-CN" altLang="en-US" sz="1800"/>
        </a:p>
      </dgm:t>
    </dgm:pt>
    <dgm:pt modelId="{AAE060CC-6044-4DD7-BD20-E52CF0B2F231}" type="sibTrans" cxnId="{6206560A-B3B8-4BF2-8E4F-2FE917BF2612}">
      <dgm:prSet/>
      <dgm:spPr/>
      <dgm:t>
        <a:bodyPr/>
        <a:lstStyle/>
        <a:p>
          <a:endParaRPr lang="zh-CN" altLang="en-US" sz="1800"/>
        </a:p>
      </dgm:t>
    </dgm:pt>
    <dgm:pt modelId="{0DA9C9CE-6066-41C0-BCBC-35FB67147CAF}">
      <dgm:prSet phldrT="[文本]" custT="1"/>
      <dgm:spPr/>
      <dgm:t>
        <a:bodyPr/>
        <a:lstStyle/>
        <a:p>
          <a:r>
            <a:rPr lang="zh-CN" altLang="en-US" sz="1400" b="0" i="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构造完整的目标系统</a:t>
          </a:r>
          <a:endParaRPr lang="zh-CN" altLang="en-US" sz="14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gm:t>
    </dgm:pt>
    <dgm:pt modelId="{5F175FCE-6D35-4603-B938-20CCE803B18D}" type="parTrans" cxnId="{8F8F3FA5-E5E2-4EE2-808F-1626F8E12F87}">
      <dgm:prSet/>
      <dgm:spPr/>
      <dgm:t>
        <a:bodyPr/>
        <a:lstStyle/>
        <a:p>
          <a:endParaRPr lang="zh-CN" altLang="en-US" sz="1800"/>
        </a:p>
      </dgm:t>
    </dgm:pt>
    <dgm:pt modelId="{7949F785-C5A9-41C8-9426-F81AE7E48628}" type="sibTrans" cxnId="{8F8F3FA5-E5E2-4EE2-808F-1626F8E12F87}">
      <dgm:prSet/>
      <dgm:spPr/>
      <dgm:t>
        <a:bodyPr/>
        <a:lstStyle/>
        <a:p>
          <a:endParaRPr lang="zh-CN" altLang="en-US" sz="1800"/>
        </a:p>
      </dgm:t>
    </dgm:pt>
    <dgm:pt modelId="{A21819B2-DBC1-46E6-9CDC-D85F5F88C522}" type="pres">
      <dgm:prSet presAssocID="{559BFBB1-3037-4ED5-9832-F1870047172E}" presName="rootnode" presStyleCnt="0">
        <dgm:presLayoutVars>
          <dgm:chMax/>
          <dgm:chPref/>
          <dgm:dir/>
          <dgm:animLvl val="lvl"/>
        </dgm:presLayoutVars>
      </dgm:prSet>
      <dgm:spPr/>
    </dgm:pt>
    <dgm:pt modelId="{7E5F806A-5196-4057-AC65-D47A7E551743}" type="pres">
      <dgm:prSet presAssocID="{DD97D1F2-7268-4F31-A8E5-3CD5C9FD15F0}" presName="composite" presStyleCnt="0"/>
      <dgm:spPr/>
    </dgm:pt>
    <dgm:pt modelId="{5ACD26DC-A9AE-4863-A822-24A63D3ED289}" type="pres">
      <dgm:prSet presAssocID="{DD97D1F2-7268-4F31-A8E5-3CD5C9FD15F0}" presName="LShape" presStyleLbl="alignNode1" presStyleIdx="0" presStyleCnt="9"/>
      <dgm:spPr/>
    </dgm:pt>
    <dgm:pt modelId="{A6A18E13-41BA-43FC-A719-94B55EAAFA8E}" type="pres">
      <dgm:prSet presAssocID="{DD97D1F2-7268-4F31-A8E5-3CD5C9FD15F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5FD0AAF-1AA5-4C1D-BE5F-E1CDE6E87D95}" type="pres">
      <dgm:prSet presAssocID="{DD97D1F2-7268-4F31-A8E5-3CD5C9FD15F0}" presName="Triangle" presStyleLbl="alignNode1" presStyleIdx="1" presStyleCnt="9"/>
      <dgm:spPr/>
    </dgm:pt>
    <dgm:pt modelId="{B5CDAF3F-2EBE-4847-A5DE-CA1033517FA0}" type="pres">
      <dgm:prSet presAssocID="{EE6BF5A7-8126-413C-894C-D51FAB437B89}" presName="sibTrans" presStyleCnt="0"/>
      <dgm:spPr/>
    </dgm:pt>
    <dgm:pt modelId="{82153955-2B71-4298-BA67-F6670F1564FB}" type="pres">
      <dgm:prSet presAssocID="{EE6BF5A7-8126-413C-894C-D51FAB437B89}" presName="space" presStyleCnt="0"/>
      <dgm:spPr/>
    </dgm:pt>
    <dgm:pt modelId="{44D9C3E1-DFBB-4BAB-B2F3-10ADC184863C}" type="pres">
      <dgm:prSet presAssocID="{13688F0A-726F-43F1-AAB1-BE2C2294CD74}" presName="composite" presStyleCnt="0"/>
      <dgm:spPr/>
    </dgm:pt>
    <dgm:pt modelId="{C7E06189-B519-44CF-936A-5C7C3BF9B5E2}" type="pres">
      <dgm:prSet presAssocID="{13688F0A-726F-43F1-AAB1-BE2C2294CD74}" presName="LShape" presStyleLbl="alignNode1" presStyleIdx="2" presStyleCnt="9"/>
      <dgm:spPr/>
    </dgm:pt>
    <dgm:pt modelId="{25BDE173-9D36-4636-977B-8610F26AC8F9}" type="pres">
      <dgm:prSet presAssocID="{13688F0A-726F-43F1-AAB1-BE2C2294CD7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7F387C-B85F-4565-BE39-3D7B392BFD25}" type="pres">
      <dgm:prSet presAssocID="{13688F0A-726F-43F1-AAB1-BE2C2294CD74}" presName="Triangle" presStyleLbl="alignNode1" presStyleIdx="3" presStyleCnt="9"/>
      <dgm:spPr/>
    </dgm:pt>
    <dgm:pt modelId="{0D69F68A-7675-4483-8C56-9C401F4E05E6}" type="pres">
      <dgm:prSet presAssocID="{DF83CD05-8A24-4A88-A20B-8752297514EA}" presName="sibTrans" presStyleCnt="0"/>
      <dgm:spPr/>
    </dgm:pt>
    <dgm:pt modelId="{73539EF6-A078-479B-BE75-AB831004F637}" type="pres">
      <dgm:prSet presAssocID="{DF83CD05-8A24-4A88-A20B-8752297514EA}" presName="space" presStyleCnt="0"/>
      <dgm:spPr/>
    </dgm:pt>
    <dgm:pt modelId="{6B082BE5-150C-431C-89A9-785AD214A9D2}" type="pres">
      <dgm:prSet presAssocID="{CD81872C-7EC5-43CD-88A0-6C28271AC585}" presName="composite" presStyleCnt="0"/>
      <dgm:spPr/>
    </dgm:pt>
    <dgm:pt modelId="{9108CBD5-02AC-4268-A333-5364A9CD58AB}" type="pres">
      <dgm:prSet presAssocID="{CD81872C-7EC5-43CD-88A0-6C28271AC585}" presName="LShape" presStyleLbl="alignNode1" presStyleIdx="4" presStyleCnt="9"/>
      <dgm:spPr/>
    </dgm:pt>
    <dgm:pt modelId="{992C0B21-5C34-41E3-9B5C-9A740856F69E}" type="pres">
      <dgm:prSet presAssocID="{CD81872C-7EC5-43CD-88A0-6C28271AC585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18E3DEB-E0D0-4D01-9322-0BE00D0DF900}" type="pres">
      <dgm:prSet presAssocID="{CD81872C-7EC5-43CD-88A0-6C28271AC585}" presName="Triangle" presStyleLbl="alignNode1" presStyleIdx="5" presStyleCnt="9"/>
      <dgm:spPr/>
    </dgm:pt>
    <dgm:pt modelId="{75D9BD8C-7AFC-4D7A-A87E-1D2585A85845}" type="pres">
      <dgm:prSet presAssocID="{659328D0-0B64-45F4-AA0A-6B99228E6E80}" presName="sibTrans" presStyleCnt="0"/>
      <dgm:spPr/>
    </dgm:pt>
    <dgm:pt modelId="{65A1FA6A-4BA5-4569-BAC4-F4F6119CA6B8}" type="pres">
      <dgm:prSet presAssocID="{659328D0-0B64-45F4-AA0A-6B99228E6E80}" presName="space" presStyleCnt="0"/>
      <dgm:spPr/>
    </dgm:pt>
    <dgm:pt modelId="{C1894E07-A235-4AA6-A7D7-E842D3C40045}" type="pres">
      <dgm:prSet presAssocID="{0DA9C9CE-6066-41C0-BCBC-35FB67147CAF}" presName="composite" presStyleCnt="0"/>
      <dgm:spPr/>
    </dgm:pt>
    <dgm:pt modelId="{E3D0BE8F-492F-48CB-BFB3-5113570BF7FF}" type="pres">
      <dgm:prSet presAssocID="{0DA9C9CE-6066-41C0-BCBC-35FB67147CAF}" presName="LShape" presStyleLbl="alignNode1" presStyleIdx="6" presStyleCnt="9"/>
      <dgm:spPr/>
    </dgm:pt>
    <dgm:pt modelId="{666ED588-EBFD-4980-9F2F-1D757AAC5930}" type="pres">
      <dgm:prSet presAssocID="{0DA9C9CE-6066-41C0-BCBC-35FB67147CAF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4EE26B-5D99-4A10-8049-E09968285ECE}" type="pres">
      <dgm:prSet presAssocID="{0DA9C9CE-6066-41C0-BCBC-35FB67147CAF}" presName="Triangle" presStyleLbl="alignNode1" presStyleIdx="7" presStyleCnt="9"/>
      <dgm:spPr/>
    </dgm:pt>
    <dgm:pt modelId="{2A60B137-0A96-4FC9-9F91-D4BF06EE7F0E}" type="pres">
      <dgm:prSet presAssocID="{7949F785-C5A9-41C8-9426-F81AE7E48628}" presName="sibTrans" presStyleCnt="0"/>
      <dgm:spPr/>
    </dgm:pt>
    <dgm:pt modelId="{23668B1B-58E7-43FB-BD32-7F46B6ECA82B}" type="pres">
      <dgm:prSet presAssocID="{7949F785-C5A9-41C8-9426-F81AE7E48628}" presName="space" presStyleCnt="0"/>
      <dgm:spPr/>
    </dgm:pt>
    <dgm:pt modelId="{8C94A798-7901-4CC5-B34E-90BA00F3FA31}" type="pres">
      <dgm:prSet presAssocID="{1695EED3-23BA-4653-9B23-C689D5002CB1}" presName="composite" presStyleCnt="0"/>
      <dgm:spPr/>
    </dgm:pt>
    <dgm:pt modelId="{99AF114F-D7EB-47F4-B90F-FE0A2D92A2EE}" type="pres">
      <dgm:prSet presAssocID="{1695EED3-23BA-4653-9B23-C689D5002CB1}" presName="LShape" presStyleLbl="alignNode1" presStyleIdx="8" presStyleCnt="9"/>
      <dgm:spPr/>
    </dgm:pt>
    <dgm:pt modelId="{02E572E7-2DE4-42BB-8A16-64B145AB06F5}" type="pres">
      <dgm:prSet presAssocID="{1695EED3-23BA-4653-9B23-C689D5002CB1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06560A-B3B8-4BF2-8E4F-2FE917BF2612}" srcId="{559BFBB1-3037-4ED5-9832-F1870047172E}" destId="{1695EED3-23BA-4653-9B23-C689D5002CB1}" srcOrd="4" destOrd="0" parTransId="{BEC27E48-6962-4911-BA96-472AEDE07A1F}" sibTransId="{AAE060CC-6044-4DD7-BD20-E52CF0B2F231}"/>
    <dgm:cxn modelId="{2E257B1E-A9C5-48C6-9ED7-3E599844C794}" srcId="{559BFBB1-3037-4ED5-9832-F1870047172E}" destId="{CD81872C-7EC5-43CD-88A0-6C28271AC585}" srcOrd="2" destOrd="0" parTransId="{B9D43AF3-355E-4998-943B-E01CAE8F3103}" sibTransId="{659328D0-0B64-45F4-AA0A-6B99228E6E80}"/>
    <dgm:cxn modelId="{7C097839-FF2D-4F89-B589-562C2D9DFB59}" type="presOf" srcId="{559BFBB1-3037-4ED5-9832-F1870047172E}" destId="{A21819B2-DBC1-46E6-9CDC-D85F5F88C522}" srcOrd="0" destOrd="0" presId="urn:microsoft.com/office/officeart/2009/3/layout/StepUpProcess"/>
    <dgm:cxn modelId="{BC3FAD63-5C46-4037-A80A-C31DAC579037}" type="presOf" srcId="{CD81872C-7EC5-43CD-88A0-6C28271AC585}" destId="{992C0B21-5C34-41E3-9B5C-9A740856F69E}" srcOrd="0" destOrd="0" presId="urn:microsoft.com/office/officeart/2009/3/layout/StepUpProcess"/>
    <dgm:cxn modelId="{8A9C2748-B88B-4447-8648-1AA87B88D15F}" type="presOf" srcId="{DD97D1F2-7268-4F31-A8E5-3CD5C9FD15F0}" destId="{A6A18E13-41BA-43FC-A719-94B55EAAFA8E}" srcOrd="0" destOrd="0" presId="urn:microsoft.com/office/officeart/2009/3/layout/StepUpProcess"/>
    <dgm:cxn modelId="{364BA795-B0B0-4485-ABFB-1734699712BF}" type="presOf" srcId="{0DA9C9CE-6066-41C0-BCBC-35FB67147CAF}" destId="{666ED588-EBFD-4980-9F2F-1D757AAC5930}" srcOrd="0" destOrd="0" presId="urn:microsoft.com/office/officeart/2009/3/layout/StepUpProcess"/>
    <dgm:cxn modelId="{AAA695A0-978C-444A-87E5-2F7CDFF16D64}" type="presOf" srcId="{13688F0A-726F-43F1-AAB1-BE2C2294CD74}" destId="{25BDE173-9D36-4636-977B-8610F26AC8F9}" srcOrd="0" destOrd="0" presId="urn:microsoft.com/office/officeart/2009/3/layout/StepUpProcess"/>
    <dgm:cxn modelId="{8F8F3FA5-E5E2-4EE2-808F-1626F8E12F87}" srcId="{559BFBB1-3037-4ED5-9832-F1870047172E}" destId="{0DA9C9CE-6066-41C0-BCBC-35FB67147CAF}" srcOrd="3" destOrd="0" parTransId="{5F175FCE-6D35-4603-B938-20CCE803B18D}" sibTransId="{7949F785-C5A9-41C8-9426-F81AE7E48628}"/>
    <dgm:cxn modelId="{E4B486AE-F971-4631-AFA5-741BA6797174}" srcId="{559BFBB1-3037-4ED5-9832-F1870047172E}" destId="{13688F0A-726F-43F1-AAB1-BE2C2294CD74}" srcOrd="1" destOrd="0" parTransId="{AAD2970A-16F1-4757-9F14-0F86E2EBD73E}" sibTransId="{DF83CD05-8A24-4A88-A20B-8752297514EA}"/>
    <dgm:cxn modelId="{E94976B9-1B0C-4837-B9B4-E90D12A88DFF}" srcId="{559BFBB1-3037-4ED5-9832-F1870047172E}" destId="{DD97D1F2-7268-4F31-A8E5-3CD5C9FD15F0}" srcOrd="0" destOrd="0" parTransId="{935AE91E-09C6-4561-B6B1-9DAF3808D2F7}" sibTransId="{EE6BF5A7-8126-413C-894C-D51FAB437B89}"/>
    <dgm:cxn modelId="{AA6FC7DF-8FAC-48A1-865A-B39BB8E205CD}" type="presOf" srcId="{1695EED3-23BA-4653-9B23-C689D5002CB1}" destId="{02E572E7-2DE4-42BB-8A16-64B145AB06F5}" srcOrd="0" destOrd="0" presId="urn:microsoft.com/office/officeart/2009/3/layout/StepUpProcess"/>
    <dgm:cxn modelId="{69D7322D-6D8F-4983-9F02-0F4922539F2B}" type="presParOf" srcId="{A21819B2-DBC1-46E6-9CDC-D85F5F88C522}" destId="{7E5F806A-5196-4057-AC65-D47A7E551743}" srcOrd="0" destOrd="0" presId="urn:microsoft.com/office/officeart/2009/3/layout/StepUpProcess"/>
    <dgm:cxn modelId="{A34B3735-B3AF-44BD-8F56-68A8EA0E08C0}" type="presParOf" srcId="{7E5F806A-5196-4057-AC65-D47A7E551743}" destId="{5ACD26DC-A9AE-4863-A822-24A63D3ED289}" srcOrd="0" destOrd="0" presId="urn:microsoft.com/office/officeart/2009/3/layout/StepUpProcess"/>
    <dgm:cxn modelId="{B232D196-54BC-4600-B5F3-6941439B5902}" type="presParOf" srcId="{7E5F806A-5196-4057-AC65-D47A7E551743}" destId="{A6A18E13-41BA-43FC-A719-94B55EAAFA8E}" srcOrd="1" destOrd="0" presId="urn:microsoft.com/office/officeart/2009/3/layout/StepUpProcess"/>
    <dgm:cxn modelId="{35D660EA-807F-4E39-84D7-213541123D9C}" type="presParOf" srcId="{7E5F806A-5196-4057-AC65-D47A7E551743}" destId="{05FD0AAF-1AA5-4C1D-BE5F-E1CDE6E87D95}" srcOrd="2" destOrd="0" presId="urn:microsoft.com/office/officeart/2009/3/layout/StepUpProcess"/>
    <dgm:cxn modelId="{55246CDE-EBF4-46A0-8C60-157BE526A426}" type="presParOf" srcId="{A21819B2-DBC1-46E6-9CDC-D85F5F88C522}" destId="{B5CDAF3F-2EBE-4847-A5DE-CA1033517FA0}" srcOrd="1" destOrd="0" presId="urn:microsoft.com/office/officeart/2009/3/layout/StepUpProcess"/>
    <dgm:cxn modelId="{B4F0DC45-2CBC-47A4-8B77-6B4598A3CEF1}" type="presParOf" srcId="{B5CDAF3F-2EBE-4847-A5DE-CA1033517FA0}" destId="{82153955-2B71-4298-BA67-F6670F1564FB}" srcOrd="0" destOrd="0" presId="urn:microsoft.com/office/officeart/2009/3/layout/StepUpProcess"/>
    <dgm:cxn modelId="{2BB2986A-A6BC-40A0-BA14-EC7DBEFD355E}" type="presParOf" srcId="{A21819B2-DBC1-46E6-9CDC-D85F5F88C522}" destId="{44D9C3E1-DFBB-4BAB-B2F3-10ADC184863C}" srcOrd="2" destOrd="0" presId="urn:microsoft.com/office/officeart/2009/3/layout/StepUpProcess"/>
    <dgm:cxn modelId="{C5B09C18-7396-48D1-A658-FA5ACA334E1B}" type="presParOf" srcId="{44D9C3E1-DFBB-4BAB-B2F3-10ADC184863C}" destId="{C7E06189-B519-44CF-936A-5C7C3BF9B5E2}" srcOrd="0" destOrd="0" presId="urn:microsoft.com/office/officeart/2009/3/layout/StepUpProcess"/>
    <dgm:cxn modelId="{09CDDE29-7449-4FE7-842D-18BD773766F5}" type="presParOf" srcId="{44D9C3E1-DFBB-4BAB-B2F3-10ADC184863C}" destId="{25BDE173-9D36-4636-977B-8610F26AC8F9}" srcOrd="1" destOrd="0" presId="urn:microsoft.com/office/officeart/2009/3/layout/StepUpProcess"/>
    <dgm:cxn modelId="{566DA6EC-DB7B-40B9-96F9-DF108281E912}" type="presParOf" srcId="{44D9C3E1-DFBB-4BAB-B2F3-10ADC184863C}" destId="{C87F387C-B85F-4565-BE39-3D7B392BFD25}" srcOrd="2" destOrd="0" presId="urn:microsoft.com/office/officeart/2009/3/layout/StepUpProcess"/>
    <dgm:cxn modelId="{5728D107-5D14-46E7-A8A7-3B7707F966C0}" type="presParOf" srcId="{A21819B2-DBC1-46E6-9CDC-D85F5F88C522}" destId="{0D69F68A-7675-4483-8C56-9C401F4E05E6}" srcOrd="3" destOrd="0" presId="urn:microsoft.com/office/officeart/2009/3/layout/StepUpProcess"/>
    <dgm:cxn modelId="{8929FF5C-E0A7-4F4E-9692-9969FAAAE687}" type="presParOf" srcId="{0D69F68A-7675-4483-8C56-9C401F4E05E6}" destId="{73539EF6-A078-479B-BE75-AB831004F637}" srcOrd="0" destOrd="0" presId="urn:microsoft.com/office/officeart/2009/3/layout/StepUpProcess"/>
    <dgm:cxn modelId="{0E1040A6-8BB7-434E-BF2F-A1E624BDDC71}" type="presParOf" srcId="{A21819B2-DBC1-46E6-9CDC-D85F5F88C522}" destId="{6B082BE5-150C-431C-89A9-785AD214A9D2}" srcOrd="4" destOrd="0" presId="urn:microsoft.com/office/officeart/2009/3/layout/StepUpProcess"/>
    <dgm:cxn modelId="{DB444AFD-25B9-4A28-9AA2-846D9653EBB5}" type="presParOf" srcId="{6B082BE5-150C-431C-89A9-785AD214A9D2}" destId="{9108CBD5-02AC-4268-A333-5364A9CD58AB}" srcOrd="0" destOrd="0" presId="urn:microsoft.com/office/officeart/2009/3/layout/StepUpProcess"/>
    <dgm:cxn modelId="{A1033EEB-9840-4CED-BDCA-8910E9ADF0EB}" type="presParOf" srcId="{6B082BE5-150C-431C-89A9-785AD214A9D2}" destId="{992C0B21-5C34-41E3-9B5C-9A740856F69E}" srcOrd="1" destOrd="0" presId="urn:microsoft.com/office/officeart/2009/3/layout/StepUpProcess"/>
    <dgm:cxn modelId="{9DEB126A-DDAE-4B37-9228-F3758F53D7BE}" type="presParOf" srcId="{6B082BE5-150C-431C-89A9-785AD214A9D2}" destId="{618E3DEB-E0D0-4D01-9322-0BE00D0DF900}" srcOrd="2" destOrd="0" presId="urn:microsoft.com/office/officeart/2009/3/layout/StepUpProcess"/>
    <dgm:cxn modelId="{AABF4ACB-FE65-4A51-81E3-786D3842F513}" type="presParOf" srcId="{A21819B2-DBC1-46E6-9CDC-D85F5F88C522}" destId="{75D9BD8C-7AFC-4D7A-A87E-1D2585A85845}" srcOrd="5" destOrd="0" presId="urn:microsoft.com/office/officeart/2009/3/layout/StepUpProcess"/>
    <dgm:cxn modelId="{EF11A833-F6E2-4C61-8DFF-358FC392BFE5}" type="presParOf" srcId="{75D9BD8C-7AFC-4D7A-A87E-1D2585A85845}" destId="{65A1FA6A-4BA5-4569-BAC4-F4F6119CA6B8}" srcOrd="0" destOrd="0" presId="urn:microsoft.com/office/officeart/2009/3/layout/StepUpProcess"/>
    <dgm:cxn modelId="{1DDDD91A-51C9-424C-BC28-0225F57F7F96}" type="presParOf" srcId="{A21819B2-DBC1-46E6-9CDC-D85F5F88C522}" destId="{C1894E07-A235-4AA6-A7D7-E842D3C40045}" srcOrd="6" destOrd="0" presId="urn:microsoft.com/office/officeart/2009/3/layout/StepUpProcess"/>
    <dgm:cxn modelId="{36EBF7CC-B078-4979-A891-BD9831A079F1}" type="presParOf" srcId="{C1894E07-A235-4AA6-A7D7-E842D3C40045}" destId="{E3D0BE8F-492F-48CB-BFB3-5113570BF7FF}" srcOrd="0" destOrd="0" presId="urn:microsoft.com/office/officeart/2009/3/layout/StepUpProcess"/>
    <dgm:cxn modelId="{897A28A7-34F9-47CC-884F-ADBA46E6ACF0}" type="presParOf" srcId="{C1894E07-A235-4AA6-A7D7-E842D3C40045}" destId="{666ED588-EBFD-4980-9F2F-1D757AAC5930}" srcOrd="1" destOrd="0" presId="urn:microsoft.com/office/officeart/2009/3/layout/StepUpProcess"/>
    <dgm:cxn modelId="{2A11630C-B98F-463C-99A6-E197084E41E7}" type="presParOf" srcId="{C1894E07-A235-4AA6-A7D7-E842D3C40045}" destId="{924EE26B-5D99-4A10-8049-E09968285ECE}" srcOrd="2" destOrd="0" presId="urn:microsoft.com/office/officeart/2009/3/layout/StepUpProcess"/>
    <dgm:cxn modelId="{23098416-CD27-4C63-94BA-5E532E953795}" type="presParOf" srcId="{A21819B2-DBC1-46E6-9CDC-D85F5F88C522}" destId="{2A60B137-0A96-4FC9-9F91-D4BF06EE7F0E}" srcOrd="7" destOrd="0" presId="urn:microsoft.com/office/officeart/2009/3/layout/StepUpProcess"/>
    <dgm:cxn modelId="{4971AC7E-0620-4704-AC7C-BAD539F441D0}" type="presParOf" srcId="{2A60B137-0A96-4FC9-9F91-D4BF06EE7F0E}" destId="{23668B1B-58E7-43FB-BD32-7F46B6ECA82B}" srcOrd="0" destOrd="0" presId="urn:microsoft.com/office/officeart/2009/3/layout/StepUpProcess"/>
    <dgm:cxn modelId="{E5A60771-F5F8-46AF-812B-06FDD8DB6E77}" type="presParOf" srcId="{A21819B2-DBC1-46E6-9CDC-D85F5F88C522}" destId="{8C94A798-7901-4CC5-B34E-90BA00F3FA31}" srcOrd="8" destOrd="0" presId="urn:microsoft.com/office/officeart/2009/3/layout/StepUpProcess"/>
    <dgm:cxn modelId="{F4209BB4-53C6-4C85-8783-B8553712ED27}" type="presParOf" srcId="{8C94A798-7901-4CC5-B34E-90BA00F3FA31}" destId="{99AF114F-D7EB-47F4-B90F-FE0A2D92A2EE}" srcOrd="0" destOrd="0" presId="urn:microsoft.com/office/officeart/2009/3/layout/StepUpProcess"/>
    <dgm:cxn modelId="{D522282E-B2BF-4BB0-B55D-AD51DE89A21D}" type="presParOf" srcId="{8C94A798-7901-4CC5-B34E-90BA00F3FA31}" destId="{02E572E7-2DE4-42BB-8A16-64B145AB06F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D26DC-A9AE-4863-A822-24A63D3ED289}">
      <dsp:nvSpPr>
        <dsp:cNvPr id="0" name=""/>
        <dsp:cNvSpPr/>
      </dsp:nvSpPr>
      <dsp:spPr>
        <a:xfrm rot="5400000">
          <a:off x="259426" y="2005711"/>
          <a:ext cx="776311" cy="12917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8E13-41BA-43FC-A719-94B55EAAFA8E}">
      <dsp:nvSpPr>
        <dsp:cNvPr id="0" name=""/>
        <dsp:cNvSpPr/>
      </dsp:nvSpPr>
      <dsp:spPr>
        <a:xfrm>
          <a:off x="129840" y="2391671"/>
          <a:ext cx="1166212" cy="102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对硬盘分区，添加用于安装</a:t>
          </a:r>
          <a:r>
            <a:rPr lang="en-US" altLang="zh-CN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LFS</a:t>
          </a: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的用户和组</a:t>
          </a:r>
          <a:endParaRPr lang="zh-CN" altLang="en-US" sz="1400" kern="12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sp:txBody>
      <dsp:txXfrm>
        <a:off x="129840" y="2391671"/>
        <a:ext cx="1166212" cy="1022253"/>
      </dsp:txXfrm>
    </dsp:sp>
    <dsp:sp modelId="{05FD0AAF-1AA5-4C1D-BE5F-E1CDE6E87D95}">
      <dsp:nvSpPr>
        <dsp:cNvPr id="0" name=""/>
        <dsp:cNvSpPr/>
      </dsp:nvSpPr>
      <dsp:spPr>
        <a:xfrm>
          <a:off x="1076013" y="1910610"/>
          <a:ext cx="220040" cy="2200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6189-B519-44CF-936A-5C7C3BF9B5E2}">
      <dsp:nvSpPr>
        <dsp:cNvPr id="0" name=""/>
        <dsp:cNvSpPr/>
      </dsp:nvSpPr>
      <dsp:spPr>
        <a:xfrm rot="5400000">
          <a:off x="1687098" y="1652433"/>
          <a:ext cx="776311" cy="12917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DE173-9D36-4636-977B-8610F26AC8F9}">
      <dsp:nvSpPr>
        <dsp:cNvPr id="0" name=""/>
        <dsp:cNvSpPr/>
      </dsp:nvSpPr>
      <dsp:spPr>
        <a:xfrm>
          <a:off x="1557512" y="2038392"/>
          <a:ext cx="1166212" cy="102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下载所有需要的软件包源代码以及开发环境</a:t>
          </a:r>
          <a:endParaRPr lang="zh-CN" altLang="en-US" sz="1400" kern="12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sp:txBody>
      <dsp:txXfrm>
        <a:off x="1557512" y="2038392"/>
        <a:ext cx="1166212" cy="1022253"/>
      </dsp:txXfrm>
    </dsp:sp>
    <dsp:sp modelId="{C87F387C-B85F-4565-BE39-3D7B392BFD25}">
      <dsp:nvSpPr>
        <dsp:cNvPr id="0" name=""/>
        <dsp:cNvSpPr/>
      </dsp:nvSpPr>
      <dsp:spPr>
        <a:xfrm>
          <a:off x="2503684" y="1557331"/>
          <a:ext cx="220040" cy="2200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8CBD5-02AC-4268-A333-5364A9CD58AB}">
      <dsp:nvSpPr>
        <dsp:cNvPr id="0" name=""/>
        <dsp:cNvSpPr/>
      </dsp:nvSpPr>
      <dsp:spPr>
        <a:xfrm rot="5400000">
          <a:off x="3114769" y="1299154"/>
          <a:ext cx="776311" cy="12917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C0B21-5C34-41E3-9B5C-9A740856F69E}">
      <dsp:nvSpPr>
        <dsp:cNvPr id="0" name=""/>
        <dsp:cNvSpPr/>
      </dsp:nvSpPr>
      <dsp:spPr>
        <a:xfrm>
          <a:off x="2985184" y="1685113"/>
          <a:ext cx="1166212" cy="102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构造一个基本开发环境（称为工具链）</a:t>
          </a:r>
          <a:endParaRPr lang="zh-CN" altLang="en-US" sz="1400" kern="12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sp:txBody>
      <dsp:txXfrm>
        <a:off x="2985184" y="1685113"/>
        <a:ext cx="1166212" cy="1022253"/>
      </dsp:txXfrm>
    </dsp:sp>
    <dsp:sp modelId="{618E3DEB-E0D0-4D01-9322-0BE00D0DF900}">
      <dsp:nvSpPr>
        <dsp:cNvPr id="0" name=""/>
        <dsp:cNvSpPr/>
      </dsp:nvSpPr>
      <dsp:spPr>
        <a:xfrm>
          <a:off x="3931356" y="1204053"/>
          <a:ext cx="220040" cy="2200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BE8F-492F-48CB-BFB3-5113570BF7FF}">
      <dsp:nvSpPr>
        <dsp:cNvPr id="0" name=""/>
        <dsp:cNvSpPr/>
      </dsp:nvSpPr>
      <dsp:spPr>
        <a:xfrm rot="5400000">
          <a:off x="4542441" y="945875"/>
          <a:ext cx="776311" cy="12917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ED588-EBFD-4980-9F2F-1D757AAC5930}">
      <dsp:nvSpPr>
        <dsp:cNvPr id="0" name=""/>
        <dsp:cNvSpPr/>
      </dsp:nvSpPr>
      <dsp:spPr>
        <a:xfrm>
          <a:off x="4412856" y="1331834"/>
          <a:ext cx="1166212" cy="102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构造完整的目标系统</a:t>
          </a:r>
          <a:endParaRPr lang="zh-CN" altLang="en-US" sz="1400" kern="12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sp:txBody>
      <dsp:txXfrm>
        <a:off x="4412856" y="1331834"/>
        <a:ext cx="1166212" cy="1022253"/>
      </dsp:txXfrm>
    </dsp:sp>
    <dsp:sp modelId="{924EE26B-5D99-4A10-8049-E09968285ECE}">
      <dsp:nvSpPr>
        <dsp:cNvPr id="0" name=""/>
        <dsp:cNvSpPr/>
      </dsp:nvSpPr>
      <dsp:spPr>
        <a:xfrm>
          <a:off x="5359028" y="850774"/>
          <a:ext cx="220040" cy="2200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F114F-D7EB-47F4-B90F-FE0A2D92A2EE}">
      <dsp:nvSpPr>
        <dsp:cNvPr id="0" name=""/>
        <dsp:cNvSpPr/>
      </dsp:nvSpPr>
      <dsp:spPr>
        <a:xfrm rot="5400000">
          <a:off x="5970113" y="592596"/>
          <a:ext cx="776311" cy="12917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72E7-2DE4-42BB-8A16-64B145AB06F5}">
      <dsp:nvSpPr>
        <dsp:cNvPr id="0" name=""/>
        <dsp:cNvSpPr/>
      </dsp:nvSpPr>
      <dsp:spPr>
        <a:xfrm>
          <a:off x="5840527" y="978556"/>
          <a:ext cx="1166212" cy="102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方正宋黑简体" panose="02010601030101010101" pitchFamily="2" charset="-122"/>
              <a:ea typeface="方正宋黑简体" panose="02010601030101010101" pitchFamily="2" charset="-122"/>
            </a:rPr>
            <a:t>配置系统启动脚本并启动系统</a:t>
          </a:r>
          <a:endParaRPr lang="zh-CN" altLang="en-US" sz="1400" kern="1200" dirty="0">
            <a:latin typeface="方正宋黑简体" panose="02010601030101010101" pitchFamily="2" charset="-122"/>
            <a:ea typeface="方正宋黑简体" panose="02010601030101010101" pitchFamily="2" charset="-122"/>
          </a:endParaRPr>
        </a:p>
      </dsp:txBody>
      <dsp:txXfrm>
        <a:off x="5840527" y="978556"/>
        <a:ext cx="1166212" cy="102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B237-5AB2-48CF-8032-32E9FB6EB4FF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1678-F871-4BA5-BC3E-7CD7D2CF1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9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61678-F871-4BA5-BC3E-7CD7D2CF1E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35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69882" y="1751966"/>
            <a:ext cx="6774118" cy="16423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77875" y="1996973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3272" y="2705922"/>
            <a:ext cx="600128" cy="34623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钟将</a:t>
            </a:r>
            <a:endParaRPr lang="zh-CN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2700000">
            <a:off x="-164787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2700000">
            <a:off x="836955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2700000">
            <a:off x="4035199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2700000">
            <a:off x="2139604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2700000">
            <a:off x="5248453" y="3889036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2700000">
            <a:off x="7522105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2700000">
            <a:off x="3491021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5088581" y="2753037"/>
            <a:ext cx="252000" cy="252000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5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CA36C-770B-408C-AFCA-B4751CAB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38187"/>
            <a:ext cx="8676456" cy="227875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FCD6D75-AD64-49C4-BA92-5A6F53AB3446}"/>
              </a:ext>
            </a:extLst>
          </p:cNvPr>
          <p:cNvSpPr txBox="1"/>
          <p:nvPr/>
        </p:nvSpPr>
        <p:spPr>
          <a:xfrm>
            <a:off x="323528" y="915566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全称为</a:t>
            </a:r>
            <a:r>
              <a:rPr lang="en-US" altLang="zh-CN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 </a:t>
            </a:r>
            <a:r>
              <a:rPr lang="en-US" altLang="zh-CN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From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 </a:t>
            </a:r>
            <a:r>
              <a:rPr lang="en-US" altLang="zh-CN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Scratch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 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，这是一种用手中获取的源码从头编译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的安装方式。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从杰勒德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比克曼斯等人编写的安装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的同名教科书中衍生而来。它不是发行版，只是一个“菜谱”，告诉你到哪里去买菜（下载源码），怎么把这些生东西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( Raw code) 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作成符合自己口味的菜肴──个性化的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5327238"/>
      </p:ext>
    </p:extLst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CD6D75-AD64-49C4-BA92-5A6F53AB3446}"/>
              </a:ext>
            </a:extLst>
          </p:cNvPr>
          <p:cNvSpPr txBox="1"/>
          <p:nvPr/>
        </p:nvSpPr>
        <p:spPr>
          <a:xfrm>
            <a:off x="251520" y="861962"/>
            <a:ext cx="867645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相关的项目：</a:t>
            </a:r>
            <a:endParaRPr lang="en-US" altLang="zh-CN" sz="16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·Beyond Linux From Scratch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BLFS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</a:t>
            </a:r>
            <a:b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标准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仅仅安装了足够让系统启动的基本软件，以及使新系统能够编译新软件包的开发工具。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BLFS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包括了更多的软件包，且都有相应指导。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</a:t>
            </a:r>
            <a:r>
              <a:rPr lang="en-US" altLang="zh-CN" sz="1200" b="1" u="sng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Crosss</a:t>
            </a:r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 Linux From Scratch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CLFS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</a:t>
            </a:r>
            <a:b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为需要进行交叉编译（即在一个平台上编译另一个平台的代码）的用户提供指导，正式版本为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1.0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，另有两个变种</a:t>
            </a:r>
          </a:p>
          <a:p>
            <a:pPr fontAlgn="base"/>
            <a:r>
              <a:rPr lang="en-US" altLang="zh-CN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1.CLFS </a:t>
            </a:r>
            <a:r>
              <a:rPr lang="en-US" altLang="zh-CN" sz="1050" i="1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Sysroot</a:t>
            </a:r>
            <a:r>
              <a:rPr lang="en-US" altLang="zh-CN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 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采用</a:t>
            </a:r>
            <a:r>
              <a:rPr lang="en-US" altLang="zh-CN" sz="1050" i="1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Sysroot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的方法来进行编译，好处是软件包的编译次数可以减少，坏处是不能支持在编译后对软件进行测试，必须要启动到目标平台上才能测试。</a:t>
            </a:r>
            <a:b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en-US" altLang="zh-CN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2.CLFS Embedded 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一般用于极小系统以及嵌入式系统。为此，它使用</a:t>
            </a:r>
            <a:r>
              <a:rPr lang="en-US" altLang="zh-CN" sz="1050" i="1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uclibc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而不是一般</a:t>
            </a:r>
            <a:r>
              <a:rPr lang="en-US" altLang="zh-CN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使用的</a:t>
            </a:r>
            <a:r>
              <a:rPr lang="en-US" altLang="zh-CN" sz="1050" i="1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glibc</a:t>
            </a:r>
            <a:r>
              <a:rPr lang="zh-CN" altLang="en-US" sz="1050" i="1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。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·Automated Linux From Scratch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ALFS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</a:t>
            </a:r>
            <a:b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标准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只是一本书，用户需要根据书上的指引下载软件包并手动输入指令进行编译。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ALFS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子项目提供了把这一切自动化的脚本。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·Hardened Linux From Scratch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（</a:t>
            </a:r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HLFS</a:t>
            </a:r>
            <a:r>
              <a:rPr lang="zh-CN" altLang="en-US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）</a:t>
            </a:r>
            <a:b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这个子项目致力于打造在安全性上无懈可击的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系统。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·Hints</a:t>
            </a:r>
            <a:b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收集一些解释性、增强性的文档，以协助用户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</a:t>
            </a:r>
            <a:r>
              <a:rPr lang="en-US" altLang="zh-CN" sz="1200" b="1" u="sng" dirty="0" err="1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LiveCD</a:t>
            </a:r>
            <a:b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利用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的方法生成可以自行启动并安装了足够软件的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CD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，可以用来在空机器上安装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，或者直接在其上运行应用。</a:t>
            </a:r>
          </a:p>
          <a:p>
            <a:pPr fontAlgn="base"/>
            <a:r>
              <a:rPr lang="en-US" altLang="zh-CN" sz="1200" b="1" u="sng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·Patches</a:t>
            </a:r>
            <a:b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</a:b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由于软件之间的依赖关系，在升级软件包之后可能会导致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的过程出现故障。</a:t>
            </a:r>
            <a:r>
              <a:rPr lang="en-US" altLang="zh-CN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Patch</a:t>
            </a:r>
            <a:r>
              <a:rPr lang="zh-CN" altLang="en-US" sz="1200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项目致力于研究最新版本的软件之间的互动，并提供一些补丁修复这些故障。</a:t>
            </a:r>
          </a:p>
          <a:p>
            <a:endParaRPr lang="zh-CN" altLang="en-US" sz="1200" dirty="0">
              <a:latin typeface="方正宋黑简体" panose="02010601030101010101" pitchFamily="2" charset="-122"/>
              <a:ea typeface="方正宋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691214"/>
      </p:ext>
    </p:extLst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F66D5-CBBD-4EA8-A1AC-076EA8A3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15566"/>
            <a:ext cx="7308304" cy="3958126"/>
          </a:xfrm>
          <a:prstGeom prst="rect">
            <a:avLst/>
          </a:prstGeom>
        </p:spPr>
      </p:pic>
    </p:spTree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28416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59582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928416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1362205"/>
            <a:ext cx="2814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制作流程</a:t>
            </a: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7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5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199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4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3" y="3889036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5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1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制作流程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270ADE-E249-41F4-9DF3-1CB9604E2A2F}"/>
              </a:ext>
            </a:extLst>
          </p:cNvPr>
          <p:cNvSpPr/>
          <p:nvPr/>
        </p:nvSpPr>
        <p:spPr>
          <a:xfrm>
            <a:off x="323528" y="898144"/>
            <a:ext cx="26642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尽管目标是安装一个与现有发行版毫无关系的系统，安装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LFS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仍然不能无中生有，而必须要有一个可以编译软件包的运行中的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Linux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系统。这个系统一般称为宿主系统。可以选用</a:t>
            </a:r>
            <a:r>
              <a:rPr lang="en-US" altLang="zh-CN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Live CD</a:t>
            </a:r>
            <a:r>
              <a:rPr lang="zh-CN" altLang="en-US" dirty="0">
                <a:latin typeface="方正宋黑简体" panose="02010601030101010101" pitchFamily="2" charset="-122"/>
                <a:ea typeface="方正宋黑简体" panose="02010601030101010101" pitchFamily="2" charset="-122"/>
              </a:rPr>
              <a:t>作为宿主。更好的方法是在虚拟机中搭建一个开发环境。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D3C6D0A-DC9A-4158-BA74-D49A59D2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27483"/>
            <a:ext cx="6148496" cy="3464348"/>
          </a:xfrm>
          <a:prstGeom prst="rect">
            <a:avLst/>
          </a:prstGeom>
        </p:spPr>
      </p:pic>
    </p:spTree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制作流程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36A84614-4A16-4F66-9299-F2AE226BE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957683"/>
              </p:ext>
            </p:extLst>
          </p:nvPr>
        </p:nvGraphicFramePr>
        <p:xfrm>
          <a:off x="1067780" y="731520"/>
          <a:ext cx="7008440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86680" y="1301506"/>
            <a:ext cx="3223346" cy="11145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srgbClr val="1F497D">
                    <a:lumMod val="7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 rot="2700000">
            <a:off x="-164787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836955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4035199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2139604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5248453" y="3889036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7522105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3491021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964536"/>
      </p:ext>
    </p:extLst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231</Words>
  <Application>Microsoft Office PowerPoint</Application>
  <PresentationFormat>全屏显示(16:9)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方正宋黑简体</vt:lpstr>
      <vt:lpstr>黑体</vt:lpstr>
      <vt:lpstr>华文中宋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钟 将</cp:lastModifiedBy>
  <cp:revision>82</cp:revision>
  <dcterms:created xsi:type="dcterms:W3CDTF">2015-12-18T02:53:00Z</dcterms:created>
  <dcterms:modified xsi:type="dcterms:W3CDTF">2019-09-02T04:51:27Z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