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等线" panose="0201060003010101010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60A0B"/>
    <a:srgbClr val="008000"/>
    <a:srgbClr val="0000FF"/>
    <a:srgbClr val="D60093"/>
    <a:srgbClr val="16254E"/>
    <a:srgbClr val="13151A"/>
    <a:srgbClr val="05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-33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8B252B1-2F89-4B65-9E65-BC0E51C2D6E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charset="-122"/>
              </a:rPr>
              <a:t>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charset="-122"/>
              </a:rPr>
              <a:t>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charset="-122"/>
              </a:rPr>
              <a:t>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等线" panose="02010600030101010101" charset="-122"/>
              </a:rPr>
              <a:t>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等线" panose="02010600030101010101" charset="-122"/>
              </a:rPr>
            </a:fld>
            <a:endParaRPr lang="zh-CN" altLang="en-US" sz="1200" dirty="0">
              <a:latin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A01FE-787F-4597-B7A2-1DFA4303D38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等线" panose="02010600030101010101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2815" y="625475"/>
            <a:ext cx="411543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第二节  太阳对地球的影响</a:t>
            </a:r>
            <a:endParaRPr lang="zh-CN" altLang="en-US" sz="2800"/>
          </a:p>
          <a:p>
            <a:r>
              <a:rPr lang="zh-CN" altLang="en-US" sz="2800"/>
              <a:t>一、太阳辐射与地球</a:t>
            </a:r>
            <a:endParaRPr lang="zh-CN" altLang="en-US" sz="2800"/>
          </a:p>
          <a:p>
            <a:r>
              <a:rPr lang="zh-CN" altLang="en-US" sz="2800"/>
              <a:t>知识整理</a:t>
            </a:r>
            <a:endParaRPr lang="zh-CN" altLang="en-US" sz="2800"/>
          </a:p>
          <a:p>
            <a:r>
              <a:rPr lang="zh-CN" altLang="en-US" sz="2800"/>
              <a:t>1.电磁波    </a:t>
            </a:r>
            <a:endParaRPr lang="zh-CN" altLang="en-US" sz="2800"/>
          </a:p>
          <a:p>
            <a:r>
              <a:rPr lang="zh-CN" altLang="en-US" sz="2800"/>
              <a:t>2.紫外区   可见光区   红外区    3.可见光   短</a:t>
            </a:r>
            <a:endParaRPr lang="zh-CN" altLang="en-US" sz="2800"/>
          </a:p>
          <a:p>
            <a:r>
              <a:rPr lang="zh-CN" altLang="en-US" sz="2800"/>
              <a:t>4.太阳辐射   ③   ①   ②   ④   ⑤   ⑥</a:t>
            </a:r>
            <a:endParaRPr lang="zh-CN" altLang="en-US" sz="2800"/>
          </a:p>
          <a:p>
            <a:r>
              <a:rPr lang="zh-CN" altLang="en-US" sz="2800"/>
              <a:t>学考题</a:t>
            </a:r>
            <a:endParaRPr lang="zh-CN" altLang="en-US" sz="2800"/>
          </a:p>
          <a:p>
            <a:r>
              <a:rPr lang="zh-CN" altLang="en-US" sz="2800"/>
              <a:t>1～4.CACA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188075" y="302895"/>
            <a:ext cx="54000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二、太阳活动与地球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1.太阳活动特点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知识整理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（1）光球层   色球层   日冕层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（2）太阳黑子   耀斑   日珥     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太阳风  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（3）太阳黑子 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学考题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5～7.DBD   8.BC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2.太阳活动对地球的影响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知识整理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（1）11 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（2）峰   耀斑（或耀斑爆发）   磁暴   极光   太阳风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（3）峰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学考题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9～13.DDBCC 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14.CD    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易错题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15.B   16.D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3c1c8cb-90cb-4b14-a3b5-35bfc5c6782f"/>
  <p:tag name="COMMONDATA" val="eyJoZGlkIjoiOGRkZTAwOGI5ZWFhZTdlYjIzMjNiOTNkZTZmMzUwM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WPS 演示</Application>
  <PresentationFormat/>
  <Paragraphs>31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4" baseType="lpstr">
      <vt:lpstr>Arial</vt:lpstr>
      <vt:lpstr>宋体</vt:lpstr>
      <vt:lpstr>Wingdings</vt:lpstr>
      <vt:lpstr>等线</vt:lpstr>
      <vt:lpstr>等线 Light</vt:lpstr>
      <vt:lpstr>微软雅黑</vt:lpstr>
      <vt:lpstr>Calibri</vt:lpstr>
      <vt:lpstr>inpin heiti</vt:lpstr>
      <vt:lpstr>ksdb</vt:lpstr>
      <vt:lpstr>华文中宋</vt:lpstr>
      <vt:lpstr>华文仿宋</vt:lpstr>
      <vt:lpstr>黑体</vt:lpstr>
      <vt:lpstr>Stencil</vt:lpstr>
      <vt:lpstr>仿宋</vt:lpstr>
      <vt:lpstr>汉仪程行简</vt:lpstr>
      <vt:lpstr>Arial Unicode MS</vt:lpstr>
      <vt:lpstr>汉仪全唐诗简</vt:lpstr>
      <vt:lpstr>华文楷体</vt:lpstr>
      <vt:lpstr>方正姚体</vt:lpstr>
      <vt:lpstr>楷体</vt:lpstr>
      <vt:lpstr>华文宋体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小普</dc:creator>
  <cp:lastModifiedBy>王锦表</cp:lastModifiedBy>
  <cp:revision>72</cp:revision>
  <dcterms:created xsi:type="dcterms:W3CDTF">2019-04-14T09:45:00Z</dcterms:created>
  <dcterms:modified xsi:type="dcterms:W3CDTF">2023-09-08T12:17:23Z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A344F6C6A8E24948B5538B4B29C180DA_13</vt:lpwstr>
  </property>
  <property fmtid="{D5CDD505-2E9C-101B-9397-08002B2CF9AE}" pid="3" name="KSOProductBuildVer">
    <vt:lpwstr>2052-11.1.0.14309</vt:lpwstr>
  </property>
</Properties>
</file>