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140.xml" ContentType="application/vnd.openxmlformats-officedocument.presentationml.tags+xml"/>
  <Override PartName="/ppt/tags/tag238.xml" ContentType="application/vnd.openxmlformats-officedocument.presentationml.tags+xml"/>
  <Override PartName="/ppt/tags/tag285.xml" ContentType="application/vnd.openxmlformats-officedocument.presentationml.tags+xml"/>
  <Override PartName="/ppt/tags/tag424.xml" ContentType="application/vnd.openxmlformats-officedocument.presentationml.tags+xml"/>
  <Override PartName="/ppt/slideLayouts/slideLayout2.xml" ContentType="application/vnd.openxmlformats-officedocument.presentationml.slideLayout+xml"/>
  <Override PartName="/ppt/tags/tag216.xml" ContentType="application/vnd.openxmlformats-officedocument.presentationml.tags+xml"/>
  <Override PartName="/ppt/tags/tag263.xml" ContentType="application/vnd.openxmlformats-officedocument.presentationml.tags+xml"/>
  <Override PartName="/ppt/tags/tag402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gs/tag241.xml" ContentType="application/vnd.openxmlformats-officedocument.presentationml.tags+xml"/>
  <Override PartName="/ppt/tags/tag339.xml" ContentType="application/vnd.openxmlformats-officedocument.presentationml.tags+xml"/>
  <Override PartName="/ppt/tags/tag386.xml" ContentType="application/vnd.openxmlformats-officedocument.presentationml.tags+xml"/>
  <Override PartName="/ppt/tags/tag16.xml" ContentType="application/vnd.openxmlformats-officedocument.presentationml.tags+xml"/>
  <Override PartName="/ppt/tags/tag63.xml" ContentType="application/vnd.openxmlformats-officedocument.presentationml.tags+xml"/>
  <Override PartName="/ppt/tags/tag178.xml" ContentType="application/vnd.openxmlformats-officedocument.presentationml.tags+xml"/>
  <Override PartName="/ppt/tags/tag317.xml" ContentType="application/vnd.openxmlformats-officedocument.presentationml.tags+xml"/>
  <Override PartName="/ppt/tags/tag364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41.xml" ContentType="application/vnd.openxmlformats-officedocument.presentationml.tags+xml"/>
  <Override PartName="/ppt/tags/tag279.xml" ContentType="application/vnd.openxmlformats-officedocument.presentationml.tags+xml"/>
  <Override PartName="/ppt/tags/tag342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tags/tag320.xml" ContentType="application/vnd.openxmlformats-officedocument.presentationml.tags+xml"/>
  <Override PartName="/ppt/tags/tag418.xml" ContentType="application/vnd.openxmlformats-officedocument.presentationml.tags+xml"/>
  <Default Extension="png" ContentType="image/png"/>
  <Override PartName="/ppt/tags/tag112.xml" ContentType="application/vnd.openxmlformats-officedocument.presentationml.tags+xml"/>
  <Override PartName="/ppt/tags/tag257.xml" ContentType="application/vnd.openxmlformats-officedocument.presentationml.tags+xml"/>
  <Override PartName="/ppt/tags/tag5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tags/tag443.xml" ContentType="application/vnd.openxmlformats-officedocument.presentationml.tags+xml"/>
  <Default Extension="emf" ContentType="image/x-emf"/>
  <Override PartName="/ppt/tags/tag235.xml" ContentType="application/vnd.openxmlformats-officedocument.presentationml.tags+xml"/>
  <Override PartName="/ppt/tags/tag282.xml" ContentType="application/vnd.openxmlformats-officedocument.presentationml.tags+xml"/>
  <Override PartName="/ppt/tags/tag421.xml" ContentType="application/vnd.openxmlformats-officedocument.presentationml.tags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tags/tag260.xml" ContentType="application/vnd.openxmlformats-officedocument.presentationml.tags+xml"/>
  <Override PartName="/ppt/tags/tag358.xml" ContentType="application/vnd.openxmlformats-officedocument.presentationml.tags+xml"/>
  <Override PartName="/ppt/tags/tag35.xml" ContentType="application/vnd.openxmlformats-officedocument.presentationml.tags+xml"/>
  <Override PartName="/ppt/slideLayouts/slideLayout21.xml" ContentType="application/vnd.openxmlformats-officedocument.presentationml.slideLayout+xml"/>
  <Override PartName="/ppt/tags/tag82.xml" ContentType="application/vnd.openxmlformats-officedocument.presentationml.tags+xml"/>
  <Override PartName="/ppt/tags/tag197.xml" ContentType="application/vnd.openxmlformats-officedocument.presentationml.tags+xml"/>
  <Override PartName="/ppt/tags/tag336.xml" ContentType="application/vnd.openxmlformats-officedocument.presentationml.tags+xml"/>
  <Override PartName="/ppt/tags/tag383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tags/tag361.xml" ContentType="application/vnd.openxmlformats-officedocument.presentationml.tags+xml"/>
  <Override PartName="/ppt/tags/tag106.xml" ContentType="application/vnd.openxmlformats-officedocument.presentationml.tags+xml"/>
  <Override PartName="/ppt/tags/tag153.xml" ContentType="application/vnd.openxmlformats-officedocument.presentationml.tags+xml"/>
  <Override PartName="/ppt/tags/tag437.xml" ContentType="application/vnd.openxmlformats-officedocument.presentationml.tags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tags/tag276.xml" ContentType="application/vnd.openxmlformats-officedocument.presentationml.tags+xml"/>
  <Override PartName="/ppt/tags/tag415.xml" ContentType="application/vnd.openxmlformats-officedocument.presentationml.tags+xml"/>
  <Override PartName="/ppt/tags/tag98.xml" ContentType="application/vnd.openxmlformats-officedocument.presentationml.tags+xml"/>
  <Override PartName="/ppt/tags/tag207.xml" ContentType="application/vnd.openxmlformats-officedocument.presentationml.tags+xml"/>
  <Override PartName="/ppt/tags/tag254.xml" ContentType="application/vnd.openxmlformats-officedocument.presentationml.tags+xml"/>
  <Override PartName="/ppt/tags/tag399.xml" ContentType="application/vnd.openxmlformats-officedocument.presentationml.tags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440.xml" ContentType="application/vnd.openxmlformats-officedocument.presentationml.tags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tags/tag377.xml" ContentType="application/vnd.openxmlformats-officedocument.presentationml.tags+xml"/>
  <Override PartName="/ppt/tags/tag54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308.xml" ContentType="application/vnd.openxmlformats-officedocument.presentationml.tags+xml"/>
  <Override PartName="/ppt/tags/tag355.xml" ContentType="application/vnd.openxmlformats-officedocument.presentationml.tags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tags/tag32.xml" ContentType="application/vnd.openxmlformats-officedocument.presentationml.tags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tags/tag333.xml" ContentType="application/vnd.openxmlformats-officedocument.presentationml.tags+xml"/>
  <Override PartName="/ppt/tags/tag38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tags/tag259.xml" ContentType="application/vnd.openxmlformats-officedocument.presentationml.tags+xml"/>
  <Override PartName="/ppt/tags/tag311.xml" ContentType="application/vnd.openxmlformats-officedocument.presentationml.tags+xml"/>
  <Override PartName="/ppt/tags/tag409.xml" ContentType="application/vnd.openxmlformats-officedocument.presentationml.tags+xml"/>
  <Override PartName="/ppt/slideMasters/slideMaster2.xml" ContentType="application/vnd.openxmlformats-officedocument.presentationml.slideMaster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tags/tag248.xml" ContentType="application/vnd.openxmlformats-officedocument.presentationml.tags+xml"/>
  <Override PartName="/ppt/tags/tag295.xml" ContentType="application/vnd.openxmlformats-officedocument.presentationml.tags+xml"/>
  <Override PartName="/ppt/tags/tag300.xml" ContentType="application/vnd.openxmlformats-officedocument.presentationml.tags+xml"/>
  <Override PartName="/ppt/tags/tag434.xml" ContentType="application/vnd.openxmlformats-officedocument.presentationml.tags+xml"/>
  <Override PartName="/ppt/tags/tag445.xml" ContentType="application/vnd.openxmlformats-officedocument.presentationml.tags+xml"/>
  <Override PartName="/ppt/tags/tag226.xml" ContentType="application/vnd.openxmlformats-officedocument.presentationml.tags+xml"/>
  <Override PartName="/ppt/tags/tag237.xml" ContentType="application/vnd.openxmlformats-officedocument.presentationml.tags+xml"/>
  <Override PartName="/ppt/tags/tag273.xml" ContentType="application/vnd.openxmlformats-officedocument.presentationml.tags+xml"/>
  <Override PartName="/ppt/tags/tag284.xml" ContentType="application/vnd.openxmlformats-officedocument.presentationml.tags+xml"/>
  <Override PartName="/ppt/tags/tag423.xml" ContentType="application/vnd.openxmlformats-officedocument.presentationml.tags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tags/tag412.xml" ContentType="application/vnd.openxmlformats-officedocument.presentationml.tag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slideLayouts/slideLayout23.xml" ContentType="application/vnd.openxmlformats-officedocument.presentationml.slideLayout+xml"/>
  <Override PartName="/ppt/tags/tag48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tags/tag199.xml" ContentType="application/vnd.openxmlformats-officedocument.presentationml.tags+xml"/>
  <Override PartName="/ppt/tags/tag204.xml" ContentType="application/vnd.openxmlformats-officedocument.presentationml.tags+xml"/>
  <Override PartName="/ppt/tags/tag251.xml" ContentType="application/vnd.openxmlformats-officedocument.presentationml.tags+xml"/>
  <Override PartName="/ppt/tags/tag338.xml" ContentType="application/vnd.openxmlformats-officedocument.presentationml.tags+xml"/>
  <Override PartName="/ppt/tags/tag349.xml" ContentType="application/vnd.openxmlformats-officedocument.presentationml.tags+xml"/>
  <Override PartName="/ppt/tags/tag385.xml" ContentType="application/vnd.openxmlformats-officedocument.presentationml.tags+xml"/>
  <Override PartName="/ppt/tags/tag396.xml" ContentType="application/vnd.openxmlformats-officedocument.presentationml.tags+xml"/>
  <Override PartName="/ppt/tags/tag401.xml" ContentType="application/vnd.openxmlformats-officedocument.presentationml.tags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73.xml" ContentType="application/vnd.openxmlformats-officedocument.presentationml.tags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327.xml" ContentType="application/vnd.openxmlformats-officedocument.presentationml.tags+xml"/>
  <Override PartName="/ppt/tags/tag374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119.xml" ContentType="application/vnd.openxmlformats-officedocument.presentationml.tags+xml"/>
  <Override PartName="/ppt/tags/tag166.xml" ContentType="application/vnd.openxmlformats-officedocument.presentationml.tags+xml"/>
  <Override PartName="/ppt/tags/tag316.xml" ContentType="application/vnd.openxmlformats-officedocument.presentationml.tags+xml"/>
  <Override PartName="/ppt/tags/tag363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341.xml" ContentType="application/vnd.openxmlformats-officedocument.presentationml.tags+xml"/>
  <Override PartName="/ppt/tags/tag352.xml" ContentType="application/vnd.openxmlformats-officedocument.presentationml.tags+xml"/>
  <Override PartName="/ppt/tags/tag439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tags/tag278.xml" ContentType="application/vnd.openxmlformats-officedocument.presentationml.tags+xml"/>
  <Override PartName="/ppt/tags/tag330.xml" ContentType="application/vnd.openxmlformats-officedocument.presentationml.tags+xml"/>
  <Override PartName="/ppt/tags/tag417.xml" ContentType="application/vnd.openxmlformats-officedocument.presentationml.tags+xml"/>
  <Override PartName="/ppt/tags/tag428.xml" ContentType="application/vnd.openxmlformats-officedocument.presentationml.tags+xml"/>
  <Override PartName="/ppt/tags/tag122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267.xml" ContentType="application/vnd.openxmlformats-officedocument.presentationml.tags+xml"/>
  <Override PartName="/ppt/tags/tag406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ags/tag245.xml" ContentType="application/vnd.openxmlformats-officedocument.presentationml.tags+xml"/>
  <Override PartName="/ppt/tags/tag292.xml" ContentType="application/vnd.openxmlformats-officedocument.presentationml.tags+xml"/>
  <Override PartName="/ppt/tags/tag442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tags/tag368.xml" ContentType="application/vnd.openxmlformats-officedocument.presentationml.tags+xml"/>
  <Override PartName="/ppt/tags/tag379.xml" ContentType="application/vnd.openxmlformats-officedocument.presentationml.tags+xml"/>
  <Override PartName="/ppt/tags/tag431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Default Extension="docx" ContentType="application/vnd.openxmlformats-officedocument.wordprocessingml.document"/>
  <Override PartName="/ppt/tags/tag223.xml" ContentType="application/vnd.openxmlformats-officedocument.presentationml.tags+xml"/>
  <Override PartName="/ppt/tags/tag270.xml" ContentType="application/vnd.openxmlformats-officedocument.presentationml.tags+xml"/>
  <Override PartName="/ppt/tags/tag357.xml" ContentType="application/vnd.openxmlformats-officedocument.presentationml.tags+xml"/>
  <Override PartName="/ppt/tags/tag420.xml" ContentType="application/vnd.openxmlformats-officedocument.presentationml.tags+xml"/>
  <Override PartName="/ppt/slides/slide10.xml" ContentType="application/vnd.openxmlformats-officedocument.presentationml.slide+xml"/>
  <Override PartName="/ppt/slideLayouts/slideLayout20.xml" ContentType="application/vnd.openxmlformats-officedocument.presentationml.slideLayout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12.xml" ContentType="application/vnd.openxmlformats-officedocument.presentationml.tags+xml"/>
  <Override PartName="/ppt/tags/tag346.xml" ContentType="application/vnd.openxmlformats-officedocument.presentationml.tags+xml"/>
  <Override PartName="/ppt/tags/tag393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324.xml" ContentType="application/vnd.openxmlformats-officedocument.presentationml.tags+xml"/>
  <Override PartName="/ppt/tags/tag335.xml" ContentType="application/vnd.openxmlformats-officedocument.presentationml.tags+xml"/>
  <Override PartName="/ppt/tags/tag371.xml" ContentType="application/vnd.openxmlformats-officedocument.presentationml.tags+xml"/>
  <Override PartName="/ppt/tags/tag38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tags/tag36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302.xml" ContentType="application/vnd.openxmlformats-officedocument.presentationml.tags+xml"/>
  <Override PartName="/ppt/tags/tag436.xml" ContentType="application/vnd.openxmlformats-officedocument.presentationml.tags+xml"/>
  <Override PartName="/ppt/tags/tag447.xml" ContentType="application/vnd.openxmlformats-officedocument.presentationml.tags+xml"/>
  <Default Extension="bin" ContentType="application/vnd.openxmlformats-officedocument.oleObject"/>
  <Override PartName="/ppt/tags/tag141.xml" ContentType="application/vnd.openxmlformats-officedocument.presentationml.tags+xml"/>
  <Override PartName="/ppt/tags/tag228.xml" ContentType="application/vnd.openxmlformats-officedocument.presentationml.tags+xml"/>
  <Override PartName="/ppt/tags/tag239.xml" ContentType="application/vnd.openxmlformats-officedocument.presentationml.tags+xml"/>
  <Override PartName="/ppt/tags/tag275.xml" ContentType="application/vnd.openxmlformats-officedocument.presentationml.tags+xml"/>
  <Override PartName="/ppt/tags/tag286.xml" ContentType="application/vnd.openxmlformats-officedocument.presentationml.tags+xml"/>
  <Override PartName="/ppt/tags/tag425.xml" ContentType="application/vnd.openxmlformats-officedocument.presentationml.tags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tags/tag414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tags/tag387.xml" ContentType="application/vnd.openxmlformats-officedocument.presentationml.tags+xml"/>
  <Override PartName="/ppt/tags/tag398.xml" ContentType="application/vnd.openxmlformats-officedocument.presentationml.tags+xml"/>
  <Override PartName="/ppt/tags/tag403.xml" ContentType="application/vnd.openxmlformats-officedocument.presentationml.tags+xml"/>
  <Override PartName="/ppt/tags/tag450.xml" ContentType="application/vnd.openxmlformats-officedocument.presentationml.tags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slideLayouts/slideLayout14.xml" ContentType="application/vnd.openxmlformats-officedocument.presentationml.slideLayout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tags/tag231.xml" ContentType="application/vnd.openxmlformats-officedocument.presentationml.tags+xml"/>
  <Override PartName="/ppt/tags/tag242.xml" ContentType="application/vnd.openxmlformats-officedocument.presentationml.tags+xml"/>
  <Override PartName="/ppt/tags/tag329.xml" ContentType="application/vnd.openxmlformats-officedocument.presentationml.tags+xml"/>
  <Override PartName="/ppt/tags/tag376.xml" ContentType="application/vnd.openxmlformats-officedocument.presentationml.tags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168.xml" ContentType="application/vnd.openxmlformats-officedocument.presentationml.tags+xml"/>
  <Override PartName="/ppt/tags/tag220.xml" ContentType="application/vnd.openxmlformats-officedocument.presentationml.tags+xml"/>
  <Override PartName="/ppt/tags/tag318.xml" ContentType="application/vnd.openxmlformats-officedocument.presentationml.tags+xml"/>
  <Override PartName="/ppt/tags/tag365.xml" ContentType="application/vnd.openxmlformats-officedocument.presentationml.tags+xml"/>
  <Override PartName="/ppt/tags/tag53.xml" ContentType="application/vnd.openxmlformats-officedocument.presentationml.tags+xml"/>
  <Default Extension="vml" ContentType="application/vnd.openxmlformats-officedocument.vmlDrawing"/>
  <Override PartName="/ppt/tags/tag157.xml" ContentType="application/vnd.openxmlformats-officedocument.presentationml.tags+xml"/>
  <Override PartName="/ppt/tags/tag307.xml" ContentType="application/vnd.openxmlformats-officedocument.presentationml.tags+xml"/>
  <Override PartName="/ppt/tags/tag343.xml" ContentType="application/vnd.openxmlformats-officedocument.presentationml.tags+xml"/>
  <Override PartName="/ppt/tags/tag354.xml" ContentType="application/vnd.openxmlformats-officedocument.presentationml.tags+xml"/>
  <Override PartName="/ppt/tags/tag390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tags/tag332.xml" ContentType="application/vnd.openxmlformats-officedocument.presentationml.tags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321.xml" ContentType="application/vnd.openxmlformats-officedocument.presentationml.tags+xml"/>
  <Override PartName="/ppt/tags/tag408.xml" ContentType="application/vnd.openxmlformats-officedocument.presentationml.tags+xml"/>
  <Override PartName="/ppt/tags/tag419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Layouts/slideLayout19.xml" ContentType="application/vnd.openxmlformats-officedocument.presentationml.slideLayout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47.xml" ContentType="application/vnd.openxmlformats-officedocument.presentationml.tags+xml"/>
  <Override PartName="/ppt/tags/tag258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tags/tag444.xml" ContentType="application/vnd.openxmlformats-officedocument.presentationml.tags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ags/tag102.xml" ContentType="application/vnd.openxmlformats-officedocument.presentationml.tags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tags/tag433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272.xml" ContentType="application/vnd.openxmlformats-officedocument.presentationml.tags+xml"/>
  <Override PartName="/ppt/tags/tag359.xml" ContentType="application/vnd.openxmlformats-officedocument.presentationml.tags+xml"/>
  <Override PartName="/ppt/tags/tag411.xml" ContentType="application/vnd.openxmlformats-officedocument.presentationml.tags+xml"/>
  <Override PartName="/ppt/tags/tag422.xml" ContentType="application/vnd.openxmlformats-officedocument.presentationml.tags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tags/tag250.xml" ContentType="application/vnd.openxmlformats-officedocument.presentationml.tags+xml"/>
  <Override PartName="/ppt/tags/tag261.xml" ContentType="application/vnd.openxmlformats-officedocument.presentationml.tags+xml"/>
  <Override PartName="/ppt/tags/tag348.xml" ContentType="application/vnd.openxmlformats-officedocument.presentationml.tags+xml"/>
  <Override PartName="/ppt/tags/tag395.xml" ContentType="application/vnd.openxmlformats-officedocument.presentationml.tags+xml"/>
  <Override PartName="/ppt/tags/tag400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tags/tag187.xml" ContentType="application/vnd.openxmlformats-officedocument.presentationml.tags+xml"/>
  <Override PartName="/ppt/tags/tag337.xml" ContentType="application/vnd.openxmlformats-officedocument.presentationml.tags+xml"/>
  <Override PartName="/ppt/tags/tag38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315.xml" ContentType="application/vnd.openxmlformats-officedocument.presentationml.tags+xml"/>
  <Override PartName="/ppt/tags/tag326.xml" ContentType="application/vnd.openxmlformats-officedocument.presentationml.tags+xml"/>
  <Override PartName="/ppt/tags/tag362.xml" ContentType="application/vnd.openxmlformats-officedocument.presentationml.tags+xml"/>
  <Override PartName="/ppt/tags/tag373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304.xml" ContentType="application/vnd.openxmlformats-officedocument.presentationml.tags+xml"/>
  <Override PartName="/ppt/tags/tag351.xml" ContentType="application/vnd.openxmlformats-officedocument.presentationml.tags+xml"/>
  <Override PartName="/ppt/tags/tag438.xml" ContentType="application/vnd.openxmlformats-officedocument.presentationml.tags+xml"/>
  <Override PartName="/ppt/tags/tag449.xml" ContentType="application/vnd.openxmlformats-officedocument.presentationml.tags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77.xml" ContentType="application/vnd.openxmlformats-officedocument.presentationml.tags+xml"/>
  <Override PartName="/ppt/tags/tag288.xml" ContentType="application/vnd.openxmlformats-officedocument.presentationml.tags+xml"/>
  <Override PartName="/ppt/tags/tag340.xml" ContentType="application/vnd.openxmlformats-officedocument.presentationml.tags+xml"/>
  <Override PartName="/ppt/tags/tag427.xml" ContentType="application/vnd.openxmlformats-officedocument.presentationml.tags+xml"/>
  <Override PartName="/ppt/tags/tag132.xml" ContentType="application/vnd.openxmlformats-officedocument.presentationml.tags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tags/tag416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208.xml" ContentType="application/vnd.openxmlformats-officedocument.presentationml.tags+xml"/>
  <Override PartName="/ppt/tags/tag255.xml" ContentType="application/vnd.openxmlformats-officedocument.presentationml.tags+xml"/>
  <Override PartName="/ppt/tags/tag389.xml" ContentType="application/vnd.openxmlformats-officedocument.presentationml.tags+xml"/>
  <Override PartName="/ppt/tags/tag405.xml" ContentType="application/vnd.openxmlformats-officedocument.presentationml.tags+xml"/>
  <Override PartName="/ppt/tags/tag452.xml" ContentType="application/vnd.openxmlformats-officedocument.presentationml.tags+xml"/>
  <Override PartName="/ppt/tags/tag3.xml" ContentType="application/vnd.openxmlformats-officedocument.presentationml.tags+xml"/>
  <Override PartName="/ppt/slideLayouts/slideLayout16.xml" ContentType="application/vnd.openxmlformats-officedocument.presentationml.slideLayout+xml"/>
  <Override PartName="/ppt/tags/tag77.xml" ContentType="application/vnd.openxmlformats-officedocument.presentationml.tags+xml"/>
  <Override PartName="/ppt/tags/tag88.xml" ContentType="application/vnd.openxmlformats-officedocument.presentationml.tags+xml"/>
  <Default Extension="jpeg" ContentType="image/jpeg"/>
  <Override PartName="/ppt/tags/tag233.xml" ContentType="application/vnd.openxmlformats-officedocument.presentationml.tags+xml"/>
  <Override PartName="/ppt/tags/tag244.xml" ContentType="application/vnd.openxmlformats-officedocument.presentationml.tags+xml"/>
  <Override PartName="/ppt/tags/tag280.xml" ContentType="application/vnd.openxmlformats-officedocument.presentationml.tags+xml"/>
  <Override PartName="/ppt/tags/tag291.xml" ContentType="application/vnd.openxmlformats-officedocument.presentationml.tags+xml"/>
  <Override PartName="/ppt/tags/tag378.xml" ContentType="application/vnd.openxmlformats-officedocument.presentationml.tags+xml"/>
  <Override PartName="/ppt/tags/tag430.xml" ContentType="application/vnd.openxmlformats-officedocument.presentationml.tags+xml"/>
  <Override PartName="/ppt/tags/tag441.xml" ContentType="application/vnd.openxmlformats-officedocument.presentationml.tags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tags/tag367.xml" ContentType="application/vnd.openxmlformats-officedocument.presentationml.tags+xml"/>
  <Override PartName="/ppt/tags/tag55.xml" ContentType="application/vnd.openxmlformats-officedocument.presentationml.tags+xml"/>
  <Override PartName="/ppt/tags/tag159.xml" ContentType="application/vnd.openxmlformats-officedocument.presentationml.tags+xml"/>
  <Override PartName="/ppt/tags/tag211.xml" ContentType="application/vnd.openxmlformats-officedocument.presentationml.tags+xml"/>
  <Override PartName="/ppt/tags/tag309.xml" ContentType="application/vnd.openxmlformats-officedocument.presentationml.tags+xml"/>
  <Override PartName="/ppt/tags/tag345.xml" ContentType="application/vnd.openxmlformats-officedocument.presentationml.tags+xml"/>
  <Override PartName="/ppt/tags/tag356.xml" ContentType="application/vnd.openxmlformats-officedocument.presentationml.tags+xml"/>
  <Override PartName="/ppt/tags/tag392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334.xml" ContentType="application/vnd.openxmlformats-officedocument.presentationml.tags+xml"/>
  <Override PartName="/ppt/tags/tag381.xml" ContentType="application/vnd.openxmlformats-officedocument.presentationml.tags+xml"/>
  <Override PartName="/ppt/tags/tag22.xml" ContentType="application/vnd.openxmlformats-officedocument.presentationml.tags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tags/tag323.xml" ContentType="application/vnd.openxmlformats-officedocument.presentationml.tags+xml"/>
  <Override PartName="/ppt/tags/tag37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249.xml" ContentType="application/vnd.openxmlformats-officedocument.presentationml.tags+xml"/>
  <Override PartName="/ppt/tags/tag296.xml" ContentType="application/vnd.openxmlformats-officedocument.presentationml.tags+xml"/>
  <Override PartName="/ppt/tags/tag301.xml" ContentType="application/vnd.openxmlformats-officedocument.presentationml.tags+xml"/>
  <Override PartName="/ppt/tags/tag312.xml" ContentType="application/vnd.openxmlformats-officedocument.presentationml.tags+xml"/>
  <Override PartName="/ppt/tags/tag446.xml" ContentType="application/vnd.openxmlformats-officedocument.presentationml.tags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tags/tag435.xml" ContentType="application/vnd.openxmlformats-officedocument.presentationml.tags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tags/tag413.xml" ContentType="application/vnd.openxmlformats-officedocument.presentationml.tags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52.xml" ContentType="application/vnd.openxmlformats-officedocument.presentationml.tags+xml"/>
  <Override PartName="/ppt/tags/tag397.xml" ContentType="application/vnd.openxmlformats-officedocument.presentationml.tags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189.xml" ContentType="application/vnd.openxmlformats-officedocument.presentationml.tag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74.xml" ContentType="application/vnd.openxmlformats-officedocument.presentationml.tags+xml"/>
  <Override PartName="/ppt/tags/tag230.xml" ContentType="application/vnd.openxmlformats-officedocument.presentationml.tags+xml"/>
  <Override PartName="/ppt/tags/tag328.xml" ContentType="application/vnd.openxmlformats-officedocument.presentationml.tags+xml"/>
  <Override PartName="/ppt/tags/tag375.xml" ContentType="application/vnd.openxmlformats-officedocument.presentationml.tags+xml"/>
  <Override PartName="/ppt/tags/tag52.xml" ContentType="application/vnd.openxmlformats-officedocument.presentationml.tags+xml"/>
  <Override PartName="/ppt/tags/tag167.xml" ContentType="application/vnd.openxmlformats-officedocument.presentationml.tags+xml"/>
  <Override PartName="/ppt/tags/tag306.xml" ContentType="application/vnd.openxmlformats-officedocument.presentationml.tags+xml"/>
  <Override PartName="/ppt/tags/tag353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429.xml" ContentType="application/vnd.openxmlformats-officedocument.presentationml.tags+xml"/>
  <Override PartName="/ppt/tags/tag30.xml" ContentType="application/vnd.openxmlformats-officedocument.presentationml.tags+xml"/>
  <Override PartName="/ppt/tags/tag268.xml" ContentType="application/vnd.openxmlformats-officedocument.presentationml.tags+xml"/>
  <Override PartName="/ppt/tags/tag331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tags/tag407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tags/tag432.xml" ContentType="application/vnd.openxmlformats-officedocument.presentationml.tags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71.xml" ContentType="application/vnd.openxmlformats-officedocument.presentationml.tags+xml"/>
  <Override PartName="/ppt/tags/tag369.xml" ContentType="application/vnd.openxmlformats-officedocument.presentationml.tags+xml"/>
  <Override PartName="/ppt/presentation.xml" ContentType="application/vnd.openxmlformats-officedocument.presentationml.presentation.main+xml"/>
  <Override PartName="/ppt/tags/tag347.xml" ContentType="application/vnd.openxmlformats-officedocument.presentationml.tags+xml"/>
  <Override PartName="/ppt/tags/tag394.xml" ContentType="application/vnd.openxmlformats-officedocument.presentationml.tags+xml"/>
  <Override PartName="/ppt/tags/tag410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46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325.xml" ContentType="application/vnd.openxmlformats-officedocument.presentationml.tags+xml"/>
  <Override PartName="/ppt/tags/tag372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tags/tag448.xml" ContentType="application/vnd.openxmlformats-officedocument.presentationml.tags+xml"/>
  <Override PartName="/ppt/tags/tag142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350.xml" ContentType="application/vnd.openxmlformats-officedocument.presentationml.tags+xml"/>
  <Override PartName="/ppt/tags/tag426.xml" ContentType="application/vnd.openxmlformats-officedocument.presentationml.tags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218.xml" ContentType="application/vnd.openxmlformats-officedocument.presentationml.tags+xml"/>
  <Override PartName="/ppt/tags/tag265.xml" ContentType="application/vnd.openxmlformats-officedocument.presentationml.tags+xml"/>
  <Override PartName="/ppt/tags/tag404.xml" ContentType="application/vnd.openxmlformats-officedocument.presentationml.tags+xml"/>
  <Override PartName="/ppt/tags/tag451.xml" ContentType="application/vnd.openxmlformats-officedocument.presentationml.tags+xml"/>
  <Override PartName="/ppt/slides/slide2.xml" ContentType="application/vnd.openxmlformats-officedocument.presentationml.slide+xml"/>
  <Override PartName="/ppt/tags/tag87.xml" ContentType="application/vnd.openxmlformats-officedocument.presentationml.tags+xml"/>
  <Default Extension="wmf" ContentType="image/x-wmf"/>
  <Override PartName="/ppt/tags/tag243.xml" ContentType="application/vnd.openxmlformats-officedocument.presentationml.tags+xml"/>
  <Override PartName="/ppt/tags/tag290.xml" ContentType="application/vnd.openxmlformats-officedocument.presentationml.tags+xml"/>
  <Override PartName="/ppt/tags/tag388.xml" ContentType="application/vnd.openxmlformats-officedocument.presentationml.tags+xml"/>
  <Override PartName="/ppt/tags/tag319.xml" ContentType="application/vnd.openxmlformats-officedocument.presentationml.tags+xml"/>
  <Override PartName="/ppt/tags/tag366.xml" ContentType="application/vnd.openxmlformats-officedocument.presentationml.tags+xml"/>
  <Override PartName="/ppt/tags/tag18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221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tags/tag344.xml" ContentType="application/vnd.openxmlformats-officedocument.presentationml.tags+xml"/>
  <Override PartName="/ppt/tags/tag39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409" r:id="rId3"/>
    <p:sldId id="411" r:id="rId4"/>
    <p:sldId id="412" r:id="rId5"/>
    <p:sldId id="413" r:id="rId6"/>
    <p:sldId id="452" r:id="rId7"/>
    <p:sldId id="449" r:id="rId8"/>
    <p:sldId id="450" r:id="rId9"/>
    <p:sldId id="451" r:id="rId10"/>
    <p:sldId id="453" r:id="rId11"/>
    <p:sldId id="455" r:id="rId12"/>
    <p:sldId id="456" r:id="rId13"/>
    <p:sldId id="428" r:id="rId14"/>
    <p:sldId id="420" r:id="rId15"/>
    <p:sldId id="419" r:id="rId16"/>
    <p:sldId id="416" r:id="rId17"/>
    <p:sldId id="443" r:id="rId18"/>
    <p:sldId id="446" r:id="rId19"/>
    <p:sldId id="458" r:id="rId20"/>
  </p:sldIdLst>
  <p:sldSz cx="12192000" cy="6858000"/>
  <p:notesSz cx="6858000" cy="9144000"/>
  <p:custDataLst>
    <p:tags r:id="rId2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 autoAdjust="0"/>
  </p:normalViewPr>
  <p:slideViewPr>
    <p:cSldViewPr>
      <p:cViewPr varScale="1">
        <p:scale>
          <a:sx n="78" d="100"/>
          <a:sy n="78" d="100"/>
        </p:scale>
        <p:origin x="-420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5.wmf"/><Relationship Id="rId18" Type="http://schemas.openxmlformats.org/officeDocument/2006/relationships/image" Target="../media/image30.wmf"/><Relationship Id="rId3" Type="http://schemas.openxmlformats.org/officeDocument/2006/relationships/image" Target="../media/image15.wmf"/><Relationship Id="rId21" Type="http://schemas.openxmlformats.org/officeDocument/2006/relationships/image" Target="../media/image33.wmf"/><Relationship Id="rId7" Type="http://schemas.openxmlformats.org/officeDocument/2006/relationships/image" Target="../media/image19.wmf"/><Relationship Id="rId12" Type="http://schemas.openxmlformats.org/officeDocument/2006/relationships/image" Target="../media/image24.wmf"/><Relationship Id="rId17" Type="http://schemas.openxmlformats.org/officeDocument/2006/relationships/image" Target="../media/image29.wmf"/><Relationship Id="rId25" Type="http://schemas.openxmlformats.org/officeDocument/2006/relationships/image" Target="../media/image37.wmf"/><Relationship Id="rId2" Type="http://schemas.openxmlformats.org/officeDocument/2006/relationships/image" Target="../media/image14.wmf"/><Relationship Id="rId16" Type="http://schemas.openxmlformats.org/officeDocument/2006/relationships/image" Target="../media/image28.wmf"/><Relationship Id="rId20" Type="http://schemas.openxmlformats.org/officeDocument/2006/relationships/image" Target="../media/image32.wmf"/><Relationship Id="rId1" Type="http://schemas.openxmlformats.org/officeDocument/2006/relationships/image" Target="../media/image13.e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24" Type="http://schemas.openxmlformats.org/officeDocument/2006/relationships/image" Target="../media/image36.wmf"/><Relationship Id="rId5" Type="http://schemas.openxmlformats.org/officeDocument/2006/relationships/image" Target="../media/image17.wmf"/><Relationship Id="rId15" Type="http://schemas.openxmlformats.org/officeDocument/2006/relationships/image" Target="../media/image27.wmf"/><Relationship Id="rId23" Type="http://schemas.openxmlformats.org/officeDocument/2006/relationships/image" Target="../media/image35.wmf"/><Relationship Id="rId10" Type="http://schemas.openxmlformats.org/officeDocument/2006/relationships/image" Target="../media/image22.wmf"/><Relationship Id="rId19" Type="http://schemas.openxmlformats.org/officeDocument/2006/relationships/image" Target="../media/image31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Relationship Id="rId14" Type="http://schemas.openxmlformats.org/officeDocument/2006/relationships/image" Target="../media/image26.wmf"/><Relationship Id="rId22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2" Type="http://schemas.openxmlformats.org/officeDocument/2006/relationships/tags" Target="../tags/tag82.xml"/><Relationship Id="rId1" Type="http://schemas.openxmlformats.org/officeDocument/2006/relationships/theme" Target="../theme/theme3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sz="1200">
                <a:latin typeface="Calibri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日期占位符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r">
              <a:defRPr sz="1200" noProof="1">
                <a:latin typeface="Calibri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8" name="幻灯片图像占位符 3"/>
          <p:cNvSpPr>
            <a:spLocks noGrp="1" noRot="1" noChangeAspect="1"/>
          </p:cNvSpPr>
          <p:nvPr>
            <p:ph type="sldImg" idx="4294967295"/>
            <p:custDataLst>
              <p:tags r:id="rId4"/>
            </p:custDataLst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sp>
      <p:sp>
        <p:nvSpPr>
          <p:cNvPr id="26629" name="备注占位符 4"/>
          <p:cNvSpPr>
            <a:spLocks noGrp="1" noChangeArrowheads="1"/>
          </p:cNvSpPr>
          <p:nvPr>
            <p:ph type="body" sz="quarter" idx="6"/>
            <p:custDataLst>
              <p:tags r:id="rId5"/>
            </p:custDataLst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630" name="页脚占位符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noProof="1"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31" name="灯片编号占位符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979BF28-71A1-45D2-A217-228AEBEFBC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Arial" charset="0"/>
      </a:defRPr>
    </a:lvl5pPr>
    <a:lvl6pPr marL="2286000" algn="l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Arial" charset="0"/>
      </a:defRPr>
    </a:lvl6pPr>
    <a:lvl7pPr marL="2743200" algn="l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Arial" charset="0"/>
      </a:defRPr>
    </a:lvl7pPr>
    <a:lvl8pPr marL="3200400" algn="l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Arial" charset="0"/>
      </a:defRPr>
    </a:lvl8pPr>
    <a:lvl9pPr marL="3657600" algn="l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Arial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4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4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1472400"/>
          </a:xfrm>
        </p:spPr>
        <p:txBody>
          <a:bodyPr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DE7DD-BFC5-46E3-AE8F-5ADB981803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595A5-9232-4A86-BC69-D11278E716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8800" y="2484000"/>
            <a:ext cx="9799200" cy="1018800"/>
          </a:xfrm>
        </p:spPr>
        <p:txBody>
          <a:bodyPr lIns="90000" tIns="46800" rIns="90000" bIns="46800" rtlCol="0" anchor="t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>
                <a:effectLst/>
                <a:uFillTx/>
                <a:latin typeface="Arial" pitchFamily="34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A055B-58BD-4D1E-999B-2313DE5DBB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6"/>
          <p:cNvSpPr/>
          <p:nvPr userDrawn="1"/>
        </p:nvSpPr>
        <p:spPr>
          <a:xfrm>
            <a:off x="0" y="0"/>
            <a:ext cx="12192000" cy="62134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99" h="9787">
                <a:moveTo>
                  <a:pt x="266" y="235"/>
                </a:moveTo>
                <a:lnTo>
                  <a:pt x="18949" y="235"/>
                </a:lnTo>
                <a:lnTo>
                  <a:pt x="18949" y="9584"/>
                </a:lnTo>
                <a:lnTo>
                  <a:pt x="266" y="9584"/>
                </a:lnTo>
                <a:lnTo>
                  <a:pt x="266" y="235"/>
                </a:lnTo>
                <a:close/>
                <a:moveTo>
                  <a:pt x="0" y="0"/>
                </a:moveTo>
                <a:lnTo>
                  <a:pt x="19199" y="0"/>
                </a:lnTo>
                <a:lnTo>
                  <a:pt x="19199" y="9787"/>
                </a:lnTo>
                <a:lnTo>
                  <a:pt x="0" y="9787"/>
                </a:lnTo>
                <a:lnTo>
                  <a:pt x="0" y="0"/>
                </a:lnTo>
                <a:close/>
              </a:path>
            </a:pathLst>
          </a:custGeom>
          <a:pattFill prst="lgGrid">
            <a:fgClr>
              <a:srgbClr val="4F2378"/>
            </a:fgClr>
            <a:bgClr>
              <a:srgbClr val="411D6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kern="0"/>
          </a:p>
        </p:txBody>
      </p:sp>
      <p:grpSp>
        <p:nvGrpSpPr>
          <p:cNvPr id="3" name="组合 30"/>
          <p:cNvGrpSpPr/>
          <p:nvPr userDrawn="1"/>
        </p:nvGrpSpPr>
        <p:grpSpPr>
          <a:xfrm>
            <a:off x="1442085" y="-1270"/>
            <a:ext cx="9197975" cy="512445"/>
            <a:chOff x="2781" y="268"/>
            <a:chExt cx="14485" cy="807"/>
          </a:xfrm>
          <a:solidFill>
            <a:srgbClr val="411D62"/>
          </a:solidFill>
        </p:grpSpPr>
        <p:grpSp>
          <p:nvGrpSpPr>
            <p:cNvPr id="4" name="组合 16"/>
            <p:cNvGrpSpPr/>
            <p:nvPr/>
          </p:nvGrpSpPr>
          <p:grpSpPr>
            <a:xfrm>
              <a:off x="2781" y="269"/>
              <a:ext cx="6069" cy="807"/>
              <a:chOff x="4040" y="4449"/>
              <a:chExt cx="10982" cy="1459"/>
            </a:xfrm>
            <a:grpFill/>
          </p:grpSpPr>
          <p:sp>
            <p:nvSpPr>
              <p:cNvPr id="13" name="任意多边形 4"/>
              <p:cNvSpPr/>
              <p:nvPr/>
            </p:nvSpPr>
            <p:spPr>
              <a:xfrm>
                <a:off x="4040" y="4449"/>
                <a:ext cx="1225" cy="1228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29" h="1532">
                    <a:moveTo>
                      <a:pt x="0" y="0"/>
                    </a:moveTo>
                    <a:lnTo>
                      <a:pt x="1529" y="0"/>
                    </a:lnTo>
                    <a:lnTo>
                      <a:pt x="1529" y="1532"/>
                    </a:lnTo>
                    <a:cubicBezTo>
                      <a:pt x="1383" y="805"/>
                      <a:pt x="614" y="13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 kern="0"/>
              </a:p>
            </p:txBody>
          </p:sp>
          <p:sp>
            <p:nvSpPr>
              <p:cNvPr id="14" name="任意多边形 11"/>
              <p:cNvSpPr/>
              <p:nvPr/>
            </p:nvSpPr>
            <p:spPr>
              <a:xfrm>
                <a:off x="5252" y="4449"/>
                <a:ext cx="8558" cy="1459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558" h="1459">
                    <a:moveTo>
                      <a:pt x="8558" y="0"/>
                    </a:moveTo>
                    <a:lnTo>
                      <a:pt x="8558" y="1157"/>
                    </a:lnTo>
                    <a:cubicBezTo>
                      <a:pt x="8558" y="1324"/>
                      <a:pt x="8423" y="1459"/>
                      <a:pt x="8256" y="1459"/>
                    </a:cubicBezTo>
                    <a:lnTo>
                      <a:pt x="302" y="1459"/>
                    </a:lnTo>
                    <a:cubicBezTo>
                      <a:pt x="135" y="1459"/>
                      <a:pt x="0" y="1324"/>
                      <a:pt x="0" y="1157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 kern="0"/>
              </a:p>
            </p:txBody>
          </p:sp>
          <p:sp>
            <p:nvSpPr>
              <p:cNvPr id="15" name="任意多边形 13"/>
              <p:cNvSpPr/>
              <p:nvPr/>
            </p:nvSpPr>
            <p:spPr>
              <a:xfrm rot="16200000">
                <a:off x="13795" y="4448"/>
                <a:ext cx="1225" cy="1228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29" h="1532">
                    <a:moveTo>
                      <a:pt x="0" y="0"/>
                    </a:moveTo>
                    <a:lnTo>
                      <a:pt x="1529" y="0"/>
                    </a:lnTo>
                    <a:lnTo>
                      <a:pt x="1529" y="1532"/>
                    </a:lnTo>
                    <a:cubicBezTo>
                      <a:pt x="1383" y="805"/>
                      <a:pt x="614" y="13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 kern="0"/>
              </a:p>
            </p:txBody>
          </p:sp>
        </p:grpSp>
        <p:grpSp>
          <p:nvGrpSpPr>
            <p:cNvPr id="5" name="组合 17"/>
            <p:cNvGrpSpPr/>
            <p:nvPr/>
          </p:nvGrpSpPr>
          <p:grpSpPr>
            <a:xfrm>
              <a:off x="7041" y="268"/>
              <a:ext cx="6069" cy="807"/>
              <a:chOff x="4040" y="4449"/>
              <a:chExt cx="10982" cy="1459"/>
            </a:xfrm>
            <a:grpFill/>
          </p:grpSpPr>
          <p:sp>
            <p:nvSpPr>
              <p:cNvPr id="10" name="任意多边形 18"/>
              <p:cNvSpPr/>
              <p:nvPr/>
            </p:nvSpPr>
            <p:spPr>
              <a:xfrm>
                <a:off x="4040" y="4449"/>
                <a:ext cx="1225" cy="1228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29" h="1532">
                    <a:moveTo>
                      <a:pt x="0" y="0"/>
                    </a:moveTo>
                    <a:lnTo>
                      <a:pt x="1529" y="0"/>
                    </a:lnTo>
                    <a:lnTo>
                      <a:pt x="1529" y="1532"/>
                    </a:lnTo>
                    <a:cubicBezTo>
                      <a:pt x="1383" y="805"/>
                      <a:pt x="614" y="13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 kern="0"/>
              </a:p>
            </p:txBody>
          </p:sp>
          <p:sp>
            <p:nvSpPr>
              <p:cNvPr id="11" name="任意多边形 24"/>
              <p:cNvSpPr/>
              <p:nvPr/>
            </p:nvSpPr>
            <p:spPr>
              <a:xfrm>
                <a:off x="5252" y="4449"/>
                <a:ext cx="8558" cy="1459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558" h="1459">
                    <a:moveTo>
                      <a:pt x="8558" y="0"/>
                    </a:moveTo>
                    <a:lnTo>
                      <a:pt x="8558" y="1157"/>
                    </a:lnTo>
                    <a:cubicBezTo>
                      <a:pt x="8558" y="1324"/>
                      <a:pt x="8423" y="1459"/>
                      <a:pt x="8256" y="1459"/>
                    </a:cubicBezTo>
                    <a:lnTo>
                      <a:pt x="302" y="1459"/>
                    </a:lnTo>
                    <a:cubicBezTo>
                      <a:pt x="135" y="1459"/>
                      <a:pt x="0" y="1324"/>
                      <a:pt x="0" y="1157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 kern="0"/>
              </a:p>
            </p:txBody>
          </p:sp>
          <p:sp>
            <p:nvSpPr>
              <p:cNvPr id="12" name="任意多边形 25"/>
              <p:cNvSpPr/>
              <p:nvPr/>
            </p:nvSpPr>
            <p:spPr>
              <a:xfrm rot="16200000">
                <a:off x="13795" y="4448"/>
                <a:ext cx="1225" cy="1228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29" h="1532">
                    <a:moveTo>
                      <a:pt x="0" y="0"/>
                    </a:moveTo>
                    <a:lnTo>
                      <a:pt x="1529" y="0"/>
                    </a:lnTo>
                    <a:lnTo>
                      <a:pt x="1529" y="1532"/>
                    </a:lnTo>
                    <a:cubicBezTo>
                      <a:pt x="1383" y="805"/>
                      <a:pt x="614" y="13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 kern="0"/>
              </a:p>
            </p:txBody>
          </p:sp>
        </p:grpSp>
        <p:grpSp>
          <p:nvGrpSpPr>
            <p:cNvPr id="6" name="组合 26"/>
            <p:cNvGrpSpPr/>
            <p:nvPr/>
          </p:nvGrpSpPr>
          <p:grpSpPr>
            <a:xfrm>
              <a:off x="11198" y="268"/>
              <a:ext cx="6069" cy="807"/>
              <a:chOff x="4040" y="4449"/>
              <a:chExt cx="10982" cy="1459"/>
            </a:xfrm>
            <a:grpFill/>
          </p:grpSpPr>
          <p:sp>
            <p:nvSpPr>
              <p:cNvPr id="7" name="任意多边形 27"/>
              <p:cNvSpPr/>
              <p:nvPr/>
            </p:nvSpPr>
            <p:spPr>
              <a:xfrm>
                <a:off x="4040" y="4449"/>
                <a:ext cx="1225" cy="1228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29" h="1532">
                    <a:moveTo>
                      <a:pt x="0" y="0"/>
                    </a:moveTo>
                    <a:lnTo>
                      <a:pt x="1529" y="0"/>
                    </a:lnTo>
                    <a:lnTo>
                      <a:pt x="1529" y="1532"/>
                    </a:lnTo>
                    <a:cubicBezTo>
                      <a:pt x="1383" y="805"/>
                      <a:pt x="614" y="13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 kern="0"/>
              </a:p>
            </p:txBody>
          </p:sp>
          <p:sp>
            <p:nvSpPr>
              <p:cNvPr id="8" name="任意多边形 28"/>
              <p:cNvSpPr/>
              <p:nvPr/>
            </p:nvSpPr>
            <p:spPr>
              <a:xfrm>
                <a:off x="5252" y="4449"/>
                <a:ext cx="8558" cy="1459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558" h="1459">
                    <a:moveTo>
                      <a:pt x="8558" y="0"/>
                    </a:moveTo>
                    <a:lnTo>
                      <a:pt x="8558" y="1157"/>
                    </a:lnTo>
                    <a:cubicBezTo>
                      <a:pt x="8558" y="1324"/>
                      <a:pt x="8423" y="1459"/>
                      <a:pt x="8256" y="1459"/>
                    </a:cubicBezTo>
                    <a:lnTo>
                      <a:pt x="302" y="1459"/>
                    </a:lnTo>
                    <a:cubicBezTo>
                      <a:pt x="135" y="1459"/>
                      <a:pt x="0" y="1324"/>
                      <a:pt x="0" y="1157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 kern="0"/>
              </a:p>
            </p:txBody>
          </p:sp>
          <p:sp>
            <p:nvSpPr>
              <p:cNvPr id="9" name="任意多边形 29"/>
              <p:cNvSpPr/>
              <p:nvPr/>
            </p:nvSpPr>
            <p:spPr>
              <a:xfrm rot="16200000">
                <a:off x="13795" y="4448"/>
                <a:ext cx="1225" cy="1228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29" h="1532">
                    <a:moveTo>
                      <a:pt x="0" y="0"/>
                    </a:moveTo>
                    <a:lnTo>
                      <a:pt x="1529" y="0"/>
                    </a:lnTo>
                    <a:lnTo>
                      <a:pt x="1529" y="1532"/>
                    </a:lnTo>
                    <a:cubicBezTo>
                      <a:pt x="1383" y="805"/>
                      <a:pt x="614" y="13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 kern="0"/>
              </a:p>
            </p:txBody>
          </p:sp>
        </p:grpSp>
      </p:grp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1472400"/>
          </a:xfrm>
        </p:spPr>
        <p:txBody>
          <a:bodyPr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13B48-958C-4F15-8CF1-98289A53BC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>
                <a:uFillTx/>
                <a:latin typeface="Arial" pitchFamily="34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92728-7B40-44EA-8600-DF811056E9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  <a:uFillTx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90800" y="4615200"/>
            <a:ext cx="7768800" cy="867600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90F2A-2A8D-487B-BC8E-F5CFEF13B9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>
                <a:uFillTx/>
                <a:latin typeface="Arial" pitchFamily="34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Arial" pitchFamily="34" charset="0"/>
                <a:ea typeface="微软雅黑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</a:tabLst>
              <a:defRPr sz="1600" u="none" strike="noStrike" kern="1200" cap="none" spc="150" normalizeH="0" baseline="0">
                <a:latin typeface="Arial" pitchFamily="34" charset="0"/>
                <a:ea typeface="微软雅黑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Arial" pitchFamily="34" charset="0"/>
                <a:ea typeface="微软雅黑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Arial" pitchFamily="34" charset="0"/>
                <a:ea typeface="微软雅黑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Arial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A3110-DB33-450A-A3EE-29C14F9EDB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>
                <a:uFillTx/>
                <a:latin typeface="Arial" pitchFamily="34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ct val="0"/>
              </a:spcAft>
              <a:buNone/>
              <a:defRPr sz="2000" b="1" u="none" strike="noStrike" kern="1200" cap="none" spc="200" normalizeH="0" baseline="0">
                <a:uFillTx/>
                <a:latin typeface="Arial" pitchFamily="34" charset="0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35750" y="1421729"/>
            <a:ext cx="5342400" cy="381600"/>
          </a:xfrm>
        </p:spPr>
        <p:txBody>
          <a:bodyPr lIns="101600" tIns="38100" rIns="76200" bIns="381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zh-CN" altLang="en-US" sz="2000" b="1" i="0" u="none" strike="noStrike" kern="1200" cap="none" spc="20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854000"/>
            <a:ext cx="5342400" cy="4395600"/>
          </a:xfrm>
        </p:spPr>
        <p:txBody>
          <a:bodyPr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7F069-BCAA-4371-A6BE-1002314618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>
                <a:uFillTx/>
                <a:latin typeface="Arial" pitchFamily="34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C22A0-9D1F-4AC9-9E31-49AA8A7328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8488F-869C-46A3-963B-8E57E56422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>
                <a:uFillTx/>
                <a:latin typeface="Arial" pitchFamily="34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FA53E-765B-47F1-97A6-4A43B0E0D6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330" y="1555115"/>
            <a:ext cx="5233035" cy="4608195"/>
          </a:xfrm>
        </p:spPr>
        <p:txBody>
          <a:bodyPr vert="horz" wrap="square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itchFamily="34" charset="0"/>
              <a:buNone/>
              <a:defRPr kumimoji="0" lang="zh-CN" altLang="en-US" sz="1600" b="0" i="0" u="none" strike="noStrike" kern="1200" cap="none" spc="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itchFamily="34" charset="0"/>
              <a:buChar char="•"/>
              <a:defRPr kumimoji="0" lang="zh-CN" altLang="en-US" sz="1600" b="0" i="0" u="none" strike="noStrike" kern="1200" cap="none" spc="150" normalizeH="0" baseline="0" noProof="1"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itchFamily="34" charset="0"/>
              <a:buChar char="•"/>
              <a:defRPr kumimoji="0" lang="zh-CN" altLang="en-US" sz="1600" b="0" i="0" u="none" strike="noStrike" kern="1200" cap="none" spc="150" normalizeH="0" baseline="0" noProof="1"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itchFamily="34" charset="0"/>
              <a:buChar char="•"/>
              <a:defRPr kumimoji="0" lang="zh-CN" altLang="en-US" sz="1600" b="0" i="0" u="none" strike="noStrike" kern="1200" cap="none" spc="150" normalizeH="0" baseline="0" noProof="1"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lang="zh-CN" altLang="en-US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400" y="1555200"/>
            <a:ext cx="5227200" cy="4608000"/>
          </a:xfrm>
        </p:spPr>
        <p:txBody>
          <a:bodyPr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  <a:defRPr kumimoji="0" lang="zh-CN" altLang="en-US" sz="16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</a:tabLst>
              <a:defRPr u="none" strike="noStrike" kern="1200" cap="none" spc="150" normalizeH="0">
                <a:uFillTx/>
                <a:latin typeface="Arial" pitchFamily="34" charset="0"/>
                <a:ea typeface="微软雅黑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uFillTx/>
                <a:latin typeface="Arial" pitchFamily="34" charset="0"/>
                <a:ea typeface="微软雅黑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uFillTx/>
                <a:latin typeface="Arial" pitchFamily="34" charset="0"/>
                <a:ea typeface="微软雅黑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uFillTx/>
                <a:latin typeface="Arial" pitchFamily="34" charset="0"/>
                <a:ea typeface="微软雅黑" pitchFamily="34" charset="-122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0DCB3-662B-42E9-AB54-67AA708C8E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ct val="0"/>
              </a:spcAft>
              <a:buNone/>
              <a:defRPr kumimoji="0" lang="zh-CN" altLang="en-US" sz="2800" b="1" i="0" u="none" strike="noStrike" kern="1200" cap="none" spc="300" normalizeH="0" baseline="0" noProof="1">
                <a:uFillTx/>
                <a:latin typeface="Arial" pitchFamily="34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9169200" cy="5029200"/>
          </a:xfrm>
        </p:spPr>
        <p:txBody>
          <a:bodyPr vert="eaVert" lIns="46800" r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38F43-14C2-4B5A-A69F-01938204F0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EE974-9FD5-42AA-82A8-EC10D16421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8800" y="2484000"/>
            <a:ext cx="9799200" cy="1018800"/>
          </a:xfrm>
        </p:spPr>
        <p:txBody>
          <a:bodyPr lIns="90000" tIns="46800" rIns="90000" bIns="46800" rtlCol="0" anchor="t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>
                <a:effectLst/>
                <a:uFillTx/>
                <a:latin typeface="Arial" pitchFamily="34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71588-3BA8-4C5E-827C-C06731AED9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  <a:uFillTx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90800" y="4615200"/>
            <a:ext cx="7768800" cy="867600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F5D1C-E8D8-4C5D-B37E-A9D9767FB0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>
                <a:uFillTx/>
                <a:latin typeface="Arial" pitchFamily="34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Arial" pitchFamily="34" charset="0"/>
                <a:ea typeface="微软雅黑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</a:tabLst>
              <a:defRPr sz="1600" u="none" strike="noStrike" kern="1200" cap="none" spc="150" normalizeH="0" baseline="0">
                <a:latin typeface="Arial" pitchFamily="34" charset="0"/>
                <a:ea typeface="微软雅黑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Arial" pitchFamily="34" charset="0"/>
                <a:ea typeface="微软雅黑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Arial" pitchFamily="34" charset="0"/>
                <a:ea typeface="微软雅黑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Arial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8D958-DE93-40AC-96AE-20EA0202DA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>
                <a:uFillTx/>
                <a:latin typeface="Arial" pitchFamily="34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ct val="0"/>
              </a:spcAft>
              <a:buNone/>
              <a:defRPr sz="2000" b="1" u="none" strike="noStrike" kern="1200" cap="none" spc="200" normalizeH="0" baseline="0">
                <a:uFillTx/>
                <a:latin typeface="Arial" pitchFamily="34" charset="0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35750" y="1421729"/>
            <a:ext cx="5342400" cy="381600"/>
          </a:xfrm>
        </p:spPr>
        <p:txBody>
          <a:bodyPr lIns="101600" tIns="38100" rIns="76200" bIns="381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zh-CN" altLang="en-US" sz="2000" b="1" i="0" u="none" strike="noStrike" kern="1200" cap="none" spc="20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854000"/>
            <a:ext cx="5342400" cy="4395600"/>
          </a:xfrm>
        </p:spPr>
        <p:txBody>
          <a:bodyPr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F696F-E503-442E-A424-E2F490FF7A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>
                <a:uFillTx/>
                <a:latin typeface="Arial" pitchFamily="34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2A2CC-E190-4E82-A5D0-B380A73B90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8BFFA-B1B0-4213-AFD6-11E236CC78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330" y="1555115"/>
            <a:ext cx="5233035" cy="4608195"/>
          </a:xfrm>
        </p:spPr>
        <p:txBody>
          <a:bodyPr vert="horz" wrap="square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itchFamily="34" charset="0"/>
              <a:buNone/>
              <a:defRPr kumimoji="0" lang="zh-CN" altLang="en-US" sz="1600" b="0" i="0" u="none" strike="noStrike" kern="1200" cap="none" spc="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itchFamily="34" charset="0"/>
              <a:buChar char="•"/>
              <a:defRPr kumimoji="0" lang="zh-CN" altLang="en-US" sz="1600" b="0" i="0" u="none" strike="noStrike" kern="1200" cap="none" spc="150" normalizeH="0" baseline="0" noProof="1"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itchFamily="34" charset="0"/>
              <a:buChar char="•"/>
              <a:defRPr kumimoji="0" lang="zh-CN" altLang="en-US" sz="1600" b="0" i="0" u="none" strike="noStrike" kern="1200" cap="none" spc="150" normalizeH="0" baseline="0" noProof="1"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itchFamily="34" charset="0"/>
              <a:buChar char="•"/>
              <a:defRPr kumimoji="0" lang="zh-CN" altLang="en-US" sz="1600" b="0" i="0" u="none" strike="noStrike" kern="1200" cap="none" spc="150" normalizeH="0" baseline="0" noProof="1"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lang="zh-CN" altLang="en-US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400" y="1555200"/>
            <a:ext cx="5227200" cy="4608000"/>
          </a:xfrm>
        </p:spPr>
        <p:txBody>
          <a:bodyPr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  <a:defRPr kumimoji="0" lang="zh-CN" altLang="en-US" sz="1600" b="0" i="0" u="none" strike="noStrike" kern="1200" cap="none" spc="150" normalizeH="0" baseline="0" noProof="1">
                <a:uFillTx/>
                <a:latin typeface="Arial" pitchFamily="34" charset="0"/>
                <a:ea typeface="微软雅黑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</a:tabLst>
              <a:defRPr u="none" strike="noStrike" kern="1200" cap="none" spc="150" normalizeH="0">
                <a:uFillTx/>
                <a:latin typeface="Arial" pitchFamily="34" charset="0"/>
                <a:ea typeface="微软雅黑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uFillTx/>
                <a:latin typeface="Arial" pitchFamily="34" charset="0"/>
                <a:ea typeface="微软雅黑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uFillTx/>
                <a:latin typeface="Arial" pitchFamily="34" charset="0"/>
                <a:ea typeface="微软雅黑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uFillTx/>
                <a:latin typeface="Arial" pitchFamily="34" charset="0"/>
                <a:ea typeface="微软雅黑" pitchFamily="34" charset="-122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2FC3E-0B14-4D32-AFC3-5117B00997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ct val="0"/>
              </a:spcAft>
              <a:buNone/>
              <a:defRPr kumimoji="0" lang="zh-CN" altLang="en-US" sz="2800" b="1" i="0" u="none" strike="noStrike" kern="1200" cap="none" spc="300" normalizeH="0" baseline="0" noProof="1">
                <a:uFillTx/>
                <a:latin typeface="Arial" pitchFamily="34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9169200" cy="5029200"/>
          </a:xfrm>
        </p:spPr>
        <p:txBody>
          <a:bodyPr vert="eaVert" lIns="46800" r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F7013-E162-4965-9474-F23EDD6CD0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image" Target="file:///D:\qq&#25991;&#20214;\712321467\Image\C2C\Image2\%7b75232B38-A165-1FB7-499C-2E1C792CACB5%7d.png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ags" Target="../tags/tag42.xml"/><Relationship Id="rId18" Type="http://schemas.openxmlformats.org/officeDocument/2006/relationships/tags" Target="../tags/tag47.xml"/><Relationship Id="rId3" Type="http://schemas.openxmlformats.org/officeDocument/2006/relationships/slideLayout" Target="../slideLayouts/slideLayout15.xml"/><Relationship Id="rId21" Type="http://schemas.openxmlformats.org/officeDocument/2006/relationships/image" Target="file:///D:\qq&#25991;&#20214;\712321467\Image\C2C\Image2\%7b75232B38-A165-1FB7-499C-2E1C792CACB5%7d.png" TargetMode="Externa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7" Type="http://schemas.openxmlformats.org/officeDocument/2006/relationships/tags" Target="../tags/tag46.xml"/><Relationship Id="rId2" Type="http://schemas.openxmlformats.org/officeDocument/2006/relationships/slideLayout" Target="../slideLayouts/slideLayout14.xml"/><Relationship Id="rId16" Type="http://schemas.openxmlformats.org/officeDocument/2006/relationships/tags" Target="../tags/tag45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ags" Target="../tags/tag44.xml"/><Relationship Id="rId10" Type="http://schemas.openxmlformats.org/officeDocument/2006/relationships/slideLayout" Target="../slideLayouts/slideLayout22.xml"/><Relationship Id="rId19" Type="http://schemas.openxmlformats.org/officeDocument/2006/relationships/tags" Target="../tags/tag48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ags" Target="../tags/tag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608013" y="608013"/>
            <a:ext cx="10969625" cy="706437"/>
          </a:xfrm>
          <a:prstGeom prst="rect">
            <a:avLst/>
          </a:prstGeom>
          <a:noFill/>
          <a:ln>
            <a:noFill/>
          </a:ln>
        </p:spPr>
        <p:txBody>
          <a:bodyPr lIns="90170" tIns="46990" rIns="90170" bIns="4699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600" b="1" i="0" u="none" kern="1200" spc="300" baseline="0">
                <a:solidFill>
                  <a:srgbClr val="262626"/>
                </a:solidFill>
                <a:latin typeface="Arial" pitchFamily="34" charset="0"/>
                <a:ea typeface="微软雅黑" pitchFamily="34" charset="-122"/>
                <a:cs typeface="+mj-cs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5"/>
            <p:custDataLst>
              <p:tags r:id="rId16"/>
            </p:custDataLst>
          </p:nvPr>
        </p:nvSpPr>
        <p:spPr bwMode="auto">
          <a:xfrm>
            <a:off x="608013" y="1490663"/>
            <a:ext cx="10969625" cy="475932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numCol="1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Arial" pitchFamily="34" charset="0"/>
              <a:buChar char="●"/>
              <a:defRPr kumimoji="0" lang="zh-CN" altLang="en-US" sz="1800" b="0" i="0" u="none" kern="1200" spc="150" baseline="0">
                <a:solidFill>
                  <a:srgbClr val="595959"/>
                </a:solidFill>
                <a:latin typeface="Arial" pitchFamily="34" charset="0"/>
                <a:ea typeface="微软雅黑" pitchFamily="34" charset="-122"/>
                <a:cs typeface="+mn-cs"/>
              </a:defRPr>
            </a:lvl1pPr>
            <a:lvl2pPr marL="685800" indent="-228600" algn="l" defTabSz="91440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●"/>
              <a:tabLst>
                <a:tab pos="1609725" algn="l"/>
              </a:tabLst>
              <a:defRPr kumimoji="0" lang="zh-CN" altLang="en-US" sz="1600" b="0" i="0" u="none" kern="1200" spc="150" baseline="0">
                <a:solidFill>
                  <a:srgbClr val="595959"/>
                </a:solidFill>
                <a:latin typeface="Arial" pitchFamily="34" charset="0"/>
                <a:ea typeface="微软雅黑" pitchFamily="34" charset="-122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●"/>
              <a:tabLst>
                <a:tab pos="1609725" algn="l"/>
              </a:tabLst>
              <a:defRPr kumimoji="0" lang="zh-CN" altLang="en-US" sz="1600" b="0" i="0" u="none" kern="1200" spc="150" baseline="0">
                <a:solidFill>
                  <a:srgbClr val="595959"/>
                </a:solidFill>
                <a:latin typeface="Arial" pitchFamily="34" charset="0"/>
                <a:ea typeface="微软雅黑" pitchFamily="34" charset="-122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Wingdings" pitchFamily="2" charset="2"/>
              <a:buChar char=""/>
              <a:tabLst>
                <a:tab pos="1609725" algn="l"/>
              </a:tabLst>
              <a:defRPr kumimoji="0" lang="zh-CN" altLang="en-US" sz="1400" b="0" i="0" u="none" kern="1200" spc="150" baseline="0">
                <a:solidFill>
                  <a:srgbClr val="595959"/>
                </a:solidFill>
                <a:latin typeface="Arial" pitchFamily="34" charset="0"/>
                <a:ea typeface="微软雅黑" pitchFamily="34" charset="-122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>
                <a:tab pos="1609725" algn="l"/>
              </a:tabLst>
              <a:defRPr kumimoji="0" lang="zh-CN" altLang="en-US" sz="1400" b="0" i="0" u="none" kern="1200" spc="150" baseline="0">
                <a:solidFill>
                  <a:srgbClr val="595959"/>
                </a:solidFill>
                <a:latin typeface="Arial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7348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 bwMode="auto">
          <a:xfrm>
            <a:off x="612775" y="6315075"/>
            <a:ext cx="2698750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noProof="1">
                <a:solidFill>
                  <a:srgbClr val="898989"/>
                </a:solidFill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7349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 bwMode="auto">
          <a:xfrm>
            <a:off x="4116388" y="6315075"/>
            <a:ext cx="3959225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rgbClr val="898989"/>
                </a:solidFill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7350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 bwMode="auto">
          <a:xfrm>
            <a:off x="8877300" y="6315075"/>
            <a:ext cx="2700338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989"/>
                </a:solidFill>
                <a:ea typeface="微软雅黑" pitchFamily="34" charset="-122"/>
              </a:defRPr>
            </a:lvl1pPr>
          </a:lstStyle>
          <a:p>
            <a:pPr>
              <a:defRPr/>
            </a:pPr>
            <a:fld id="{978F74F7-678B-4812-AF3D-58F3EA8F0C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30727" name="图片 1073743875" descr="学科网 zxxk.com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 r:link="rId22"/>
          <a:srcRect/>
          <a:stretch>
            <a:fillRect/>
          </a:stretch>
        </p:blipFill>
        <p:spPr bwMode="auto">
          <a:xfrm>
            <a:off x="838200" y="365125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84" r:id="rId12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 spc="300">
          <a:solidFill>
            <a:srgbClr val="262626"/>
          </a:solidFill>
          <a:latin typeface="Arial" pitchFamily="34" charset="0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charset="0"/>
          <a:ea typeface="微软雅黑" pitchFamily="34" charset="-122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charset="0"/>
          <a:ea typeface="微软雅黑" pitchFamily="34" charset="-122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charset="0"/>
          <a:ea typeface="微软雅黑" pitchFamily="34" charset="-122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charset="0"/>
          <a:ea typeface="微软雅黑" pitchFamily="34" charset="-122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charset="0"/>
          <a:ea typeface="微软雅黑" pitchFamily="34" charset="-122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charset="0"/>
          <a:ea typeface="微软雅黑" pitchFamily="34" charset="-122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charset="0"/>
          <a:ea typeface="微软雅黑" pitchFamily="34" charset="-122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charset="0"/>
          <a:ea typeface="微软雅黑" pitchFamily="34" charset="-122"/>
          <a:cs typeface="Arial" charset="0"/>
        </a:defRPr>
      </a:lvl9pPr>
    </p:titleStyle>
    <p:bodyStyle>
      <a:lvl1pPr marL="228600" indent="-228600" algn="l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charset="0"/>
        <a:buChar char="●"/>
        <a:defRPr kern="1200" spc="150">
          <a:solidFill>
            <a:srgbClr val="595959"/>
          </a:solidFill>
          <a:latin typeface="Arial" pitchFamily="34" charset="0"/>
          <a:ea typeface="微软雅黑" pitchFamily="34" charset="-122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Font typeface="Arial" charset="0"/>
        <a:buChar char="●"/>
        <a:tabLst>
          <a:tab pos="1609725" algn="l"/>
        </a:tabLst>
        <a:defRPr sz="1600" kern="1200" spc="150">
          <a:solidFill>
            <a:srgbClr val="595959"/>
          </a:solidFill>
          <a:latin typeface="Arial" pitchFamily="34" charset="0"/>
          <a:ea typeface="微软雅黑" pitchFamily="34" charset="-122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Font typeface="Arial" charset="0"/>
        <a:buChar char="●"/>
        <a:tabLst>
          <a:tab pos="1609725" algn="l"/>
        </a:tabLst>
        <a:defRPr sz="1600" kern="1200" spc="150">
          <a:solidFill>
            <a:srgbClr val="595959"/>
          </a:solidFill>
          <a:latin typeface="Arial" pitchFamily="34" charset="0"/>
          <a:ea typeface="微软雅黑" pitchFamily="34" charset="-122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ts val="300"/>
        </a:spcAft>
        <a:buFont typeface="Wingdings" pitchFamily="2" charset="2"/>
        <a:buChar char=""/>
        <a:tabLst>
          <a:tab pos="1609725" algn="l"/>
        </a:tabLst>
        <a:defRPr sz="1400" kern="1200" spc="150">
          <a:solidFill>
            <a:srgbClr val="595959"/>
          </a:solidFill>
          <a:latin typeface="Arial" pitchFamily="34" charset="0"/>
          <a:ea typeface="微软雅黑" pitchFamily="34" charset="-122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0"/>
        </a:spcBef>
        <a:spcAft>
          <a:spcPts val="300"/>
        </a:spcAft>
        <a:buFont typeface="Arial" charset="0"/>
        <a:buChar char="•"/>
        <a:tabLst>
          <a:tab pos="1609725" algn="l"/>
        </a:tabLst>
        <a:defRPr sz="1400" kern="1200" spc="150">
          <a:solidFill>
            <a:srgbClr val="595959"/>
          </a:solidFill>
          <a:latin typeface="Arial" pitchFamily="34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608013" y="608013"/>
            <a:ext cx="10969625" cy="706437"/>
          </a:xfrm>
          <a:prstGeom prst="rect">
            <a:avLst/>
          </a:prstGeom>
          <a:noFill/>
          <a:ln>
            <a:noFill/>
          </a:ln>
        </p:spPr>
        <p:txBody>
          <a:bodyPr lIns="90170" tIns="46990" rIns="90170" bIns="4699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600" b="1" i="0" u="none" kern="1200" spc="300" baseline="0">
                <a:solidFill>
                  <a:srgbClr val="262626"/>
                </a:solidFill>
                <a:latin typeface="Arial" pitchFamily="34" charset="0"/>
                <a:ea typeface="微软雅黑" pitchFamily="34" charset="-122"/>
                <a:cs typeface="+mj-cs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5"/>
            <p:custDataLst>
              <p:tags r:id="rId15"/>
            </p:custDataLst>
          </p:nvPr>
        </p:nvSpPr>
        <p:spPr bwMode="auto">
          <a:xfrm>
            <a:off x="608013" y="1490663"/>
            <a:ext cx="10969625" cy="475932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numCol="1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Arial" pitchFamily="34" charset="0"/>
              <a:buChar char="●"/>
              <a:defRPr kumimoji="0" lang="zh-CN" altLang="en-US" sz="1800" b="0" i="0" u="none" kern="1200" spc="150" baseline="0">
                <a:solidFill>
                  <a:srgbClr val="595959"/>
                </a:solidFill>
                <a:latin typeface="Arial" pitchFamily="34" charset="0"/>
                <a:ea typeface="微软雅黑" pitchFamily="34" charset="-122"/>
                <a:cs typeface="+mn-cs"/>
              </a:defRPr>
            </a:lvl1pPr>
            <a:lvl2pPr marL="685800" indent="-228600" algn="l" defTabSz="91440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●"/>
              <a:tabLst>
                <a:tab pos="1609725" algn="l"/>
              </a:tabLst>
              <a:defRPr kumimoji="0" lang="zh-CN" altLang="en-US" sz="1600" b="0" i="0" u="none" kern="1200" spc="150" baseline="0">
                <a:solidFill>
                  <a:srgbClr val="595959"/>
                </a:solidFill>
                <a:latin typeface="Arial" pitchFamily="34" charset="0"/>
                <a:ea typeface="微软雅黑" pitchFamily="34" charset="-122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●"/>
              <a:tabLst>
                <a:tab pos="1609725" algn="l"/>
              </a:tabLst>
              <a:defRPr kumimoji="0" lang="zh-CN" altLang="en-US" sz="1600" b="0" i="0" u="none" kern="1200" spc="150" baseline="0">
                <a:solidFill>
                  <a:srgbClr val="595959"/>
                </a:solidFill>
                <a:latin typeface="Arial" pitchFamily="34" charset="0"/>
                <a:ea typeface="微软雅黑" pitchFamily="34" charset="-122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Wingdings" pitchFamily="2" charset="2"/>
              <a:buChar char=""/>
              <a:tabLst>
                <a:tab pos="1609725" algn="l"/>
              </a:tabLst>
              <a:defRPr kumimoji="0" lang="zh-CN" altLang="en-US" sz="1400" b="0" i="0" u="none" kern="1200" spc="150" baseline="0">
                <a:solidFill>
                  <a:srgbClr val="595959"/>
                </a:solidFill>
                <a:latin typeface="Arial" pitchFamily="34" charset="0"/>
                <a:ea typeface="微软雅黑" pitchFamily="34" charset="-122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>
                <a:tab pos="1609725" algn="l"/>
              </a:tabLst>
              <a:defRPr kumimoji="0" lang="zh-CN" altLang="en-US" sz="1400" b="0" i="0" u="none" kern="1200" spc="150" baseline="0">
                <a:solidFill>
                  <a:srgbClr val="595959"/>
                </a:solidFill>
                <a:latin typeface="Arial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14340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 bwMode="auto">
          <a:xfrm>
            <a:off x="612775" y="6315075"/>
            <a:ext cx="2698750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noProof="1">
                <a:solidFill>
                  <a:srgbClr val="898989"/>
                </a:solidFill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41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 bwMode="auto">
          <a:xfrm>
            <a:off x="4116388" y="6315075"/>
            <a:ext cx="3959225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rgbClr val="898989"/>
                </a:solidFill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42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 bwMode="auto">
          <a:xfrm>
            <a:off x="8877300" y="6315075"/>
            <a:ext cx="2700338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989"/>
                </a:solidFill>
                <a:ea typeface="微软雅黑" pitchFamily="34" charset="-122"/>
              </a:defRPr>
            </a:lvl1pPr>
          </a:lstStyle>
          <a:p>
            <a:pPr>
              <a:defRPr/>
            </a:pPr>
            <a:fld id="{4274823C-4166-4E28-9EDF-14ABB6C4FC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4343" name="图片 1073743875" descr="学科网 zxxk.com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 r:link="rId21"/>
          <a:srcRect/>
          <a:stretch>
            <a:fillRect/>
          </a:stretch>
        </p:blipFill>
        <p:spPr bwMode="auto">
          <a:xfrm>
            <a:off x="838200" y="365125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 spc="300">
          <a:solidFill>
            <a:srgbClr val="262626"/>
          </a:solidFill>
          <a:latin typeface="Arial" pitchFamily="34" charset="0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charset="0"/>
          <a:ea typeface="微软雅黑" pitchFamily="34" charset="-122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charset="0"/>
          <a:ea typeface="微软雅黑" pitchFamily="34" charset="-122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charset="0"/>
          <a:ea typeface="微软雅黑" pitchFamily="34" charset="-122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charset="0"/>
          <a:ea typeface="微软雅黑" pitchFamily="34" charset="-122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charset="0"/>
          <a:ea typeface="微软雅黑" pitchFamily="34" charset="-122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charset="0"/>
          <a:ea typeface="微软雅黑" pitchFamily="34" charset="-122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charset="0"/>
          <a:ea typeface="微软雅黑" pitchFamily="34" charset="-122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charset="0"/>
          <a:ea typeface="微软雅黑" pitchFamily="34" charset="-122"/>
          <a:cs typeface="Arial" charset="0"/>
        </a:defRPr>
      </a:lvl9pPr>
    </p:titleStyle>
    <p:bodyStyle>
      <a:lvl1pPr marL="228600" indent="-228600" algn="l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charset="0"/>
        <a:buChar char="●"/>
        <a:defRPr kern="1200" spc="150">
          <a:solidFill>
            <a:srgbClr val="595959"/>
          </a:solidFill>
          <a:latin typeface="Arial" pitchFamily="34" charset="0"/>
          <a:ea typeface="微软雅黑" pitchFamily="34" charset="-122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Font typeface="Arial" charset="0"/>
        <a:buChar char="●"/>
        <a:tabLst>
          <a:tab pos="1609725" algn="l"/>
        </a:tabLst>
        <a:defRPr sz="1600" kern="1200" spc="150">
          <a:solidFill>
            <a:srgbClr val="595959"/>
          </a:solidFill>
          <a:latin typeface="Arial" pitchFamily="34" charset="0"/>
          <a:ea typeface="微软雅黑" pitchFamily="34" charset="-122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Font typeface="Arial" charset="0"/>
        <a:buChar char="●"/>
        <a:tabLst>
          <a:tab pos="1609725" algn="l"/>
        </a:tabLst>
        <a:defRPr sz="1600" kern="1200" spc="150">
          <a:solidFill>
            <a:srgbClr val="595959"/>
          </a:solidFill>
          <a:latin typeface="Arial" pitchFamily="34" charset="0"/>
          <a:ea typeface="微软雅黑" pitchFamily="34" charset="-122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ts val="300"/>
        </a:spcAft>
        <a:buFont typeface="Wingdings" pitchFamily="2" charset="2"/>
        <a:buChar char=""/>
        <a:tabLst>
          <a:tab pos="1609725" algn="l"/>
        </a:tabLst>
        <a:defRPr sz="1400" kern="1200" spc="150">
          <a:solidFill>
            <a:srgbClr val="595959"/>
          </a:solidFill>
          <a:latin typeface="Arial" pitchFamily="34" charset="0"/>
          <a:ea typeface="微软雅黑" pitchFamily="34" charset="-122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0"/>
        </a:spcBef>
        <a:spcAft>
          <a:spcPts val="300"/>
        </a:spcAft>
        <a:buFont typeface="Arial" charset="0"/>
        <a:buChar char="•"/>
        <a:tabLst>
          <a:tab pos="1609725" algn="l"/>
        </a:tabLst>
        <a:defRPr sz="1400" kern="1200" spc="150">
          <a:solidFill>
            <a:srgbClr val="595959"/>
          </a:solidFill>
          <a:latin typeface="Arial" pitchFamily="34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13" Type="http://schemas.openxmlformats.org/officeDocument/2006/relationships/tags" Target="../tags/tag209.xml"/><Relationship Id="rId18" Type="http://schemas.openxmlformats.org/officeDocument/2006/relationships/tags" Target="../tags/tag214.xml"/><Relationship Id="rId26" Type="http://schemas.openxmlformats.org/officeDocument/2006/relationships/tags" Target="../tags/tag222.xml"/><Relationship Id="rId39" Type="http://schemas.openxmlformats.org/officeDocument/2006/relationships/image" Target="../media/image58.png"/><Relationship Id="rId3" Type="http://schemas.openxmlformats.org/officeDocument/2006/relationships/tags" Target="../tags/tag199.xml"/><Relationship Id="rId21" Type="http://schemas.openxmlformats.org/officeDocument/2006/relationships/tags" Target="../tags/tag217.xml"/><Relationship Id="rId34" Type="http://schemas.openxmlformats.org/officeDocument/2006/relationships/tags" Target="../tags/tag230.xml"/><Relationship Id="rId7" Type="http://schemas.openxmlformats.org/officeDocument/2006/relationships/tags" Target="../tags/tag203.xml"/><Relationship Id="rId12" Type="http://schemas.openxmlformats.org/officeDocument/2006/relationships/tags" Target="../tags/tag208.xml"/><Relationship Id="rId17" Type="http://schemas.openxmlformats.org/officeDocument/2006/relationships/tags" Target="../tags/tag213.xml"/><Relationship Id="rId25" Type="http://schemas.openxmlformats.org/officeDocument/2006/relationships/tags" Target="../tags/tag221.xml"/><Relationship Id="rId33" Type="http://schemas.openxmlformats.org/officeDocument/2006/relationships/tags" Target="../tags/tag229.xml"/><Relationship Id="rId38" Type="http://schemas.openxmlformats.org/officeDocument/2006/relationships/image" Target="../media/image57.png"/><Relationship Id="rId2" Type="http://schemas.openxmlformats.org/officeDocument/2006/relationships/tags" Target="../tags/tag198.xml"/><Relationship Id="rId16" Type="http://schemas.openxmlformats.org/officeDocument/2006/relationships/tags" Target="../tags/tag212.xml"/><Relationship Id="rId20" Type="http://schemas.openxmlformats.org/officeDocument/2006/relationships/tags" Target="../tags/tag216.xml"/><Relationship Id="rId29" Type="http://schemas.openxmlformats.org/officeDocument/2006/relationships/tags" Target="../tags/tag225.xml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11" Type="http://schemas.openxmlformats.org/officeDocument/2006/relationships/tags" Target="../tags/tag207.xml"/><Relationship Id="rId24" Type="http://schemas.openxmlformats.org/officeDocument/2006/relationships/tags" Target="../tags/tag220.xml"/><Relationship Id="rId32" Type="http://schemas.openxmlformats.org/officeDocument/2006/relationships/tags" Target="../tags/tag228.xml"/><Relationship Id="rId37" Type="http://schemas.openxmlformats.org/officeDocument/2006/relationships/image" Target="../media/image56.png"/><Relationship Id="rId40" Type="http://schemas.openxmlformats.org/officeDocument/2006/relationships/image" Target="../media/image59.png"/><Relationship Id="rId5" Type="http://schemas.openxmlformats.org/officeDocument/2006/relationships/tags" Target="../tags/tag201.xml"/><Relationship Id="rId15" Type="http://schemas.openxmlformats.org/officeDocument/2006/relationships/tags" Target="../tags/tag211.xml"/><Relationship Id="rId23" Type="http://schemas.openxmlformats.org/officeDocument/2006/relationships/tags" Target="../tags/tag219.xml"/><Relationship Id="rId28" Type="http://schemas.openxmlformats.org/officeDocument/2006/relationships/tags" Target="../tags/tag224.xml"/><Relationship Id="rId36" Type="http://schemas.openxmlformats.org/officeDocument/2006/relationships/image" Target="../media/image55.png"/><Relationship Id="rId10" Type="http://schemas.openxmlformats.org/officeDocument/2006/relationships/tags" Target="../tags/tag206.xml"/><Relationship Id="rId19" Type="http://schemas.openxmlformats.org/officeDocument/2006/relationships/tags" Target="../tags/tag215.xml"/><Relationship Id="rId31" Type="http://schemas.openxmlformats.org/officeDocument/2006/relationships/tags" Target="../tags/tag227.xml"/><Relationship Id="rId4" Type="http://schemas.openxmlformats.org/officeDocument/2006/relationships/tags" Target="../tags/tag200.xml"/><Relationship Id="rId9" Type="http://schemas.openxmlformats.org/officeDocument/2006/relationships/tags" Target="../tags/tag205.xml"/><Relationship Id="rId14" Type="http://schemas.openxmlformats.org/officeDocument/2006/relationships/tags" Target="../tags/tag210.xml"/><Relationship Id="rId22" Type="http://schemas.openxmlformats.org/officeDocument/2006/relationships/tags" Target="../tags/tag218.xml"/><Relationship Id="rId27" Type="http://schemas.openxmlformats.org/officeDocument/2006/relationships/tags" Target="../tags/tag223.xml"/><Relationship Id="rId30" Type="http://schemas.openxmlformats.org/officeDocument/2006/relationships/tags" Target="../tags/tag226.xml"/><Relationship Id="rId35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243.xml"/><Relationship Id="rId18" Type="http://schemas.openxmlformats.org/officeDocument/2006/relationships/tags" Target="../tags/tag248.xml"/><Relationship Id="rId26" Type="http://schemas.openxmlformats.org/officeDocument/2006/relationships/tags" Target="../tags/tag256.xml"/><Relationship Id="rId39" Type="http://schemas.openxmlformats.org/officeDocument/2006/relationships/tags" Target="../tags/tag269.xml"/><Relationship Id="rId3" Type="http://schemas.openxmlformats.org/officeDocument/2006/relationships/tags" Target="../tags/tag233.xml"/><Relationship Id="rId21" Type="http://schemas.openxmlformats.org/officeDocument/2006/relationships/tags" Target="../tags/tag251.xml"/><Relationship Id="rId34" Type="http://schemas.openxmlformats.org/officeDocument/2006/relationships/tags" Target="../tags/tag264.xml"/><Relationship Id="rId42" Type="http://schemas.openxmlformats.org/officeDocument/2006/relationships/tags" Target="../tags/tag272.xml"/><Relationship Id="rId47" Type="http://schemas.openxmlformats.org/officeDocument/2006/relationships/tags" Target="../tags/tag277.xml"/><Relationship Id="rId50" Type="http://schemas.openxmlformats.org/officeDocument/2006/relationships/slideLayout" Target="../slideLayouts/slideLayout2.xml"/><Relationship Id="rId7" Type="http://schemas.openxmlformats.org/officeDocument/2006/relationships/tags" Target="../tags/tag237.xml"/><Relationship Id="rId12" Type="http://schemas.openxmlformats.org/officeDocument/2006/relationships/tags" Target="../tags/tag242.xml"/><Relationship Id="rId17" Type="http://schemas.openxmlformats.org/officeDocument/2006/relationships/tags" Target="../tags/tag247.xml"/><Relationship Id="rId25" Type="http://schemas.openxmlformats.org/officeDocument/2006/relationships/tags" Target="../tags/tag255.xml"/><Relationship Id="rId33" Type="http://schemas.openxmlformats.org/officeDocument/2006/relationships/tags" Target="../tags/tag263.xml"/><Relationship Id="rId38" Type="http://schemas.openxmlformats.org/officeDocument/2006/relationships/tags" Target="../tags/tag268.xml"/><Relationship Id="rId46" Type="http://schemas.openxmlformats.org/officeDocument/2006/relationships/tags" Target="../tags/tag276.xml"/><Relationship Id="rId2" Type="http://schemas.openxmlformats.org/officeDocument/2006/relationships/tags" Target="../tags/tag232.xml"/><Relationship Id="rId16" Type="http://schemas.openxmlformats.org/officeDocument/2006/relationships/tags" Target="../tags/tag246.xml"/><Relationship Id="rId20" Type="http://schemas.openxmlformats.org/officeDocument/2006/relationships/tags" Target="../tags/tag250.xml"/><Relationship Id="rId29" Type="http://schemas.openxmlformats.org/officeDocument/2006/relationships/tags" Target="../tags/tag259.xml"/><Relationship Id="rId41" Type="http://schemas.openxmlformats.org/officeDocument/2006/relationships/tags" Target="../tags/tag271.xml"/><Relationship Id="rId1" Type="http://schemas.openxmlformats.org/officeDocument/2006/relationships/tags" Target="../tags/tag231.xml"/><Relationship Id="rId6" Type="http://schemas.openxmlformats.org/officeDocument/2006/relationships/tags" Target="../tags/tag236.xml"/><Relationship Id="rId11" Type="http://schemas.openxmlformats.org/officeDocument/2006/relationships/tags" Target="../tags/tag241.xml"/><Relationship Id="rId24" Type="http://schemas.openxmlformats.org/officeDocument/2006/relationships/tags" Target="../tags/tag254.xml"/><Relationship Id="rId32" Type="http://schemas.openxmlformats.org/officeDocument/2006/relationships/tags" Target="../tags/tag262.xml"/><Relationship Id="rId37" Type="http://schemas.openxmlformats.org/officeDocument/2006/relationships/tags" Target="../tags/tag267.xml"/><Relationship Id="rId40" Type="http://schemas.openxmlformats.org/officeDocument/2006/relationships/tags" Target="../tags/tag270.xml"/><Relationship Id="rId45" Type="http://schemas.openxmlformats.org/officeDocument/2006/relationships/tags" Target="../tags/tag275.xml"/><Relationship Id="rId5" Type="http://schemas.openxmlformats.org/officeDocument/2006/relationships/tags" Target="../tags/tag235.xml"/><Relationship Id="rId15" Type="http://schemas.openxmlformats.org/officeDocument/2006/relationships/tags" Target="../tags/tag245.xml"/><Relationship Id="rId23" Type="http://schemas.openxmlformats.org/officeDocument/2006/relationships/tags" Target="../tags/tag253.xml"/><Relationship Id="rId28" Type="http://schemas.openxmlformats.org/officeDocument/2006/relationships/tags" Target="../tags/tag258.xml"/><Relationship Id="rId36" Type="http://schemas.openxmlformats.org/officeDocument/2006/relationships/tags" Target="../tags/tag266.xml"/><Relationship Id="rId49" Type="http://schemas.openxmlformats.org/officeDocument/2006/relationships/tags" Target="../tags/tag279.xml"/><Relationship Id="rId10" Type="http://schemas.openxmlformats.org/officeDocument/2006/relationships/tags" Target="../tags/tag240.xml"/><Relationship Id="rId19" Type="http://schemas.openxmlformats.org/officeDocument/2006/relationships/tags" Target="../tags/tag249.xml"/><Relationship Id="rId31" Type="http://schemas.openxmlformats.org/officeDocument/2006/relationships/tags" Target="../tags/tag261.xml"/><Relationship Id="rId44" Type="http://schemas.openxmlformats.org/officeDocument/2006/relationships/tags" Target="../tags/tag274.xml"/><Relationship Id="rId52" Type="http://schemas.openxmlformats.org/officeDocument/2006/relationships/image" Target="../media/image4.png"/><Relationship Id="rId4" Type="http://schemas.openxmlformats.org/officeDocument/2006/relationships/tags" Target="../tags/tag234.xml"/><Relationship Id="rId9" Type="http://schemas.openxmlformats.org/officeDocument/2006/relationships/tags" Target="../tags/tag239.xml"/><Relationship Id="rId14" Type="http://schemas.openxmlformats.org/officeDocument/2006/relationships/tags" Target="../tags/tag244.xml"/><Relationship Id="rId22" Type="http://schemas.openxmlformats.org/officeDocument/2006/relationships/tags" Target="../tags/tag252.xml"/><Relationship Id="rId27" Type="http://schemas.openxmlformats.org/officeDocument/2006/relationships/tags" Target="../tags/tag257.xml"/><Relationship Id="rId30" Type="http://schemas.openxmlformats.org/officeDocument/2006/relationships/tags" Target="../tags/tag260.xml"/><Relationship Id="rId35" Type="http://schemas.openxmlformats.org/officeDocument/2006/relationships/tags" Target="../tags/tag265.xml"/><Relationship Id="rId43" Type="http://schemas.openxmlformats.org/officeDocument/2006/relationships/tags" Target="../tags/tag273.xml"/><Relationship Id="rId48" Type="http://schemas.openxmlformats.org/officeDocument/2006/relationships/tags" Target="../tags/tag278.xml"/><Relationship Id="rId8" Type="http://schemas.openxmlformats.org/officeDocument/2006/relationships/tags" Target="../tags/tag238.xml"/><Relationship Id="rId5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86.xml"/><Relationship Id="rId13" Type="http://schemas.openxmlformats.org/officeDocument/2006/relationships/tags" Target="../tags/tag291.xml"/><Relationship Id="rId18" Type="http://schemas.openxmlformats.org/officeDocument/2006/relationships/tags" Target="../tags/tag296.xml"/><Relationship Id="rId26" Type="http://schemas.openxmlformats.org/officeDocument/2006/relationships/tags" Target="../tags/tag304.xml"/><Relationship Id="rId39" Type="http://schemas.openxmlformats.org/officeDocument/2006/relationships/slideLayout" Target="../slideLayouts/slideLayout2.xml"/><Relationship Id="rId3" Type="http://schemas.openxmlformats.org/officeDocument/2006/relationships/tags" Target="../tags/tag281.xml"/><Relationship Id="rId21" Type="http://schemas.openxmlformats.org/officeDocument/2006/relationships/tags" Target="../tags/tag299.xml"/><Relationship Id="rId34" Type="http://schemas.openxmlformats.org/officeDocument/2006/relationships/tags" Target="../tags/tag312.xml"/><Relationship Id="rId42" Type="http://schemas.openxmlformats.org/officeDocument/2006/relationships/oleObject" Target="../embeddings/oleObject38.bin"/><Relationship Id="rId7" Type="http://schemas.openxmlformats.org/officeDocument/2006/relationships/tags" Target="../tags/tag285.xml"/><Relationship Id="rId12" Type="http://schemas.openxmlformats.org/officeDocument/2006/relationships/tags" Target="../tags/tag290.xml"/><Relationship Id="rId17" Type="http://schemas.openxmlformats.org/officeDocument/2006/relationships/tags" Target="../tags/tag295.xml"/><Relationship Id="rId25" Type="http://schemas.openxmlformats.org/officeDocument/2006/relationships/tags" Target="../tags/tag303.xml"/><Relationship Id="rId33" Type="http://schemas.openxmlformats.org/officeDocument/2006/relationships/tags" Target="../tags/tag311.xml"/><Relationship Id="rId38" Type="http://schemas.openxmlformats.org/officeDocument/2006/relationships/tags" Target="../tags/tag316.xml"/><Relationship Id="rId2" Type="http://schemas.openxmlformats.org/officeDocument/2006/relationships/tags" Target="../tags/tag280.xml"/><Relationship Id="rId16" Type="http://schemas.openxmlformats.org/officeDocument/2006/relationships/tags" Target="../tags/tag294.xml"/><Relationship Id="rId20" Type="http://schemas.openxmlformats.org/officeDocument/2006/relationships/tags" Target="../tags/tag298.xml"/><Relationship Id="rId29" Type="http://schemas.openxmlformats.org/officeDocument/2006/relationships/tags" Target="../tags/tag307.xml"/><Relationship Id="rId41" Type="http://schemas.openxmlformats.org/officeDocument/2006/relationships/image" Target="../media/image4.png"/><Relationship Id="rId1" Type="http://schemas.openxmlformats.org/officeDocument/2006/relationships/vmlDrawing" Target="../drawings/vmlDrawing8.vml"/><Relationship Id="rId6" Type="http://schemas.openxmlformats.org/officeDocument/2006/relationships/tags" Target="../tags/tag284.xml"/><Relationship Id="rId11" Type="http://schemas.openxmlformats.org/officeDocument/2006/relationships/tags" Target="../tags/tag289.xml"/><Relationship Id="rId24" Type="http://schemas.openxmlformats.org/officeDocument/2006/relationships/tags" Target="../tags/tag302.xml"/><Relationship Id="rId32" Type="http://schemas.openxmlformats.org/officeDocument/2006/relationships/tags" Target="../tags/tag310.xml"/><Relationship Id="rId37" Type="http://schemas.openxmlformats.org/officeDocument/2006/relationships/tags" Target="../tags/tag315.xml"/><Relationship Id="rId40" Type="http://schemas.openxmlformats.org/officeDocument/2006/relationships/image" Target="../media/image3.jpeg"/><Relationship Id="rId5" Type="http://schemas.openxmlformats.org/officeDocument/2006/relationships/tags" Target="../tags/tag283.xml"/><Relationship Id="rId15" Type="http://schemas.openxmlformats.org/officeDocument/2006/relationships/tags" Target="../tags/tag293.xml"/><Relationship Id="rId23" Type="http://schemas.openxmlformats.org/officeDocument/2006/relationships/tags" Target="../tags/tag301.xml"/><Relationship Id="rId28" Type="http://schemas.openxmlformats.org/officeDocument/2006/relationships/tags" Target="../tags/tag306.xml"/><Relationship Id="rId36" Type="http://schemas.openxmlformats.org/officeDocument/2006/relationships/tags" Target="../tags/tag314.xml"/><Relationship Id="rId10" Type="http://schemas.openxmlformats.org/officeDocument/2006/relationships/tags" Target="../tags/tag288.xml"/><Relationship Id="rId19" Type="http://schemas.openxmlformats.org/officeDocument/2006/relationships/tags" Target="../tags/tag297.xml"/><Relationship Id="rId31" Type="http://schemas.openxmlformats.org/officeDocument/2006/relationships/tags" Target="../tags/tag309.xml"/><Relationship Id="rId4" Type="http://schemas.openxmlformats.org/officeDocument/2006/relationships/tags" Target="../tags/tag282.xml"/><Relationship Id="rId9" Type="http://schemas.openxmlformats.org/officeDocument/2006/relationships/tags" Target="../tags/tag287.xml"/><Relationship Id="rId14" Type="http://schemas.openxmlformats.org/officeDocument/2006/relationships/tags" Target="../tags/tag292.xml"/><Relationship Id="rId22" Type="http://schemas.openxmlformats.org/officeDocument/2006/relationships/tags" Target="../tags/tag300.xml"/><Relationship Id="rId27" Type="http://schemas.openxmlformats.org/officeDocument/2006/relationships/tags" Target="../tags/tag305.xml"/><Relationship Id="rId30" Type="http://schemas.openxmlformats.org/officeDocument/2006/relationships/tags" Target="../tags/tag308.xml"/><Relationship Id="rId35" Type="http://schemas.openxmlformats.org/officeDocument/2006/relationships/tags" Target="../tags/tag313.xml"/><Relationship Id="rId43" Type="http://schemas.openxmlformats.org/officeDocument/2006/relationships/oleObject" Target="../embeddings/oleObject3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23.xml"/><Relationship Id="rId13" Type="http://schemas.openxmlformats.org/officeDocument/2006/relationships/tags" Target="../tags/tag328.xml"/><Relationship Id="rId18" Type="http://schemas.openxmlformats.org/officeDocument/2006/relationships/tags" Target="../tags/tag333.xml"/><Relationship Id="rId26" Type="http://schemas.openxmlformats.org/officeDocument/2006/relationships/tags" Target="../tags/tag341.xml"/><Relationship Id="rId3" Type="http://schemas.openxmlformats.org/officeDocument/2006/relationships/tags" Target="../tags/tag318.xml"/><Relationship Id="rId21" Type="http://schemas.openxmlformats.org/officeDocument/2006/relationships/tags" Target="../tags/tag336.xml"/><Relationship Id="rId34" Type="http://schemas.openxmlformats.org/officeDocument/2006/relationships/oleObject" Target="../embeddings/oleObject41.bin"/><Relationship Id="rId7" Type="http://schemas.openxmlformats.org/officeDocument/2006/relationships/tags" Target="../tags/tag322.xml"/><Relationship Id="rId12" Type="http://schemas.openxmlformats.org/officeDocument/2006/relationships/tags" Target="../tags/tag327.xml"/><Relationship Id="rId17" Type="http://schemas.openxmlformats.org/officeDocument/2006/relationships/tags" Target="../tags/tag332.xml"/><Relationship Id="rId25" Type="http://schemas.openxmlformats.org/officeDocument/2006/relationships/tags" Target="../tags/tag340.xml"/><Relationship Id="rId33" Type="http://schemas.openxmlformats.org/officeDocument/2006/relationships/oleObject" Target="../embeddings/oleObject40.bin"/><Relationship Id="rId2" Type="http://schemas.openxmlformats.org/officeDocument/2006/relationships/tags" Target="../tags/tag317.xml"/><Relationship Id="rId16" Type="http://schemas.openxmlformats.org/officeDocument/2006/relationships/tags" Target="../tags/tag331.xml"/><Relationship Id="rId20" Type="http://schemas.openxmlformats.org/officeDocument/2006/relationships/tags" Target="../tags/tag335.xml"/><Relationship Id="rId29" Type="http://schemas.openxmlformats.org/officeDocument/2006/relationships/tags" Target="../tags/tag344.xml"/><Relationship Id="rId1" Type="http://schemas.openxmlformats.org/officeDocument/2006/relationships/vmlDrawing" Target="../drawings/vmlDrawing9.vml"/><Relationship Id="rId6" Type="http://schemas.openxmlformats.org/officeDocument/2006/relationships/tags" Target="../tags/tag321.xml"/><Relationship Id="rId11" Type="http://schemas.openxmlformats.org/officeDocument/2006/relationships/tags" Target="../tags/tag326.xml"/><Relationship Id="rId24" Type="http://schemas.openxmlformats.org/officeDocument/2006/relationships/tags" Target="../tags/tag339.xml"/><Relationship Id="rId32" Type="http://schemas.openxmlformats.org/officeDocument/2006/relationships/image" Target="../media/image4.png"/><Relationship Id="rId5" Type="http://schemas.openxmlformats.org/officeDocument/2006/relationships/tags" Target="../tags/tag320.xml"/><Relationship Id="rId15" Type="http://schemas.openxmlformats.org/officeDocument/2006/relationships/tags" Target="../tags/tag330.xml"/><Relationship Id="rId23" Type="http://schemas.openxmlformats.org/officeDocument/2006/relationships/tags" Target="../tags/tag338.xml"/><Relationship Id="rId28" Type="http://schemas.openxmlformats.org/officeDocument/2006/relationships/tags" Target="../tags/tag343.xml"/><Relationship Id="rId36" Type="http://schemas.openxmlformats.org/officeDocument/2006/relationships/oleObject" Target="../embeddings/oleObject43.bin"/><Relationship Id="rId10" Type="http://schemas.openxmlformats.org/officeDocument/2006/relationships/tags" Target="../tags/tag325.xml"/><Relationship Id="rId19" Type="http://schemas.openxmlformats.org/officeDocument/2006/relationships/tags" Target="../tags/tag334.xml"/><Relationship Id="rId31" Type="http://schemas.openxmlformats.org/officeDocument/2006/relationships/image" Target="../media/image3.jpeg"/><Relationship Id="rId4" Type="http://schemas.openxmlformats.org/officeDocument/2006/relationships/tags" Target="../tags/tag319.xml"/><Relationship Id="rId9" Type="http://schemas.openxmlformats.org/officeDocument/2006/relationships/tags" Target="../tags/tag324.xml"/><Relationship Id="rId14" Type="http://schemas.openxmlformats.org/officeDocument/2006/relationships/tags" Target="../tags/tag329.xml"/><Relationship Id="rId22" Type="http://schemas.openxmlformats.org/officeDocument/2006/relationships/tags" Target="../tags/tag337.xml"/><Relationship Id="rId27" Type="http://schemas.openxmlformats.org/officeDocument/2006/relationships/tags" Target="../tags/tag342.xml"/><Relationship Id="rId30" Type="http://schemas.openxmlformats.org/officeDocument/2006/relationships/slideLayout" Target="../slideLayouts/slideLayout2.xml"/><Relationship Id="rId35" Type="http://schemas.openxmlformats.org/officeDocument/2006/relationships/oleObject" Target="../embeddings/oleObject42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357.xml"/><Relationship Id="rId18" Type="http://schemas.openxmlformats.org/officeDocument/2006/relationships/tags" Target="../tags/tag362.xml"/><Relationship Id="rId26" Type="http://schemas.openxmlformats.org/officeDocument/2006/relationships/tags" Target="../tags/tag370.xml"/><Relationship Id="rId39" Type="http://schemas.openxmlformats.org/officeDocument/2006/relationships/tags" Target="../tags/tag383.xml"/><Relationship Id="rId21" Type="http://schemas.openxmlformats.org/officeDocument/2006/relationships/tags" Target="../tags/tag365.xml"/><Relationship Id="rId34" Type="http://schemas.openxmlformats.org/officeDocument/2006/relationships/tags" Target="../tags/tag378.xml"/><Relationship Id="rId42" Type="http://schemas.openxmlformats.org/officeDocument/2006/relationships/tags" Target="../tags/tag386.xml"/><Relationship Id="rId47" Type="http://schemas.openxmlformats.org/officeDocument/2006/relationships/tags" Target="../tags/tag391.xml"/><Relationship Id="rId50" Type="http://schemas.openxmlformats.org/officeDocument/2006/relationships/tags" Target="../tags/tag394.xml"/><Relationship Id="rId55" Type="http://schemas.openxmlformats.org/officeDocument/2006/relationships/image" Target="../media/image70.png"/><Relationship Id="rId7" Type="http://schemas.openxmlformats.org/officeDocument/2006/relationships/tags" Target="../tags/tag351.xml"/><Relationship Id="rId12" Type="http://schemas.openxmlformats.org/officeDocument/2006/relationships/tags" Target="../tags/tag356.xml"/><Relationship Id="rId17" Type="http://schemas.openxmlformats.org/officeDocument/2006/relationships/tags" Target="../tags/tag361.xml"/><Relationship Id="rId25" Type="http://schemas.openxmlformats.org/officeDocument/2006/relationships/tags" Target="../tags/tag369.xml"/><Relationship Id="rId33" Type="http://schemas.openxmlformats.org/officeDocument/2006/relationships/tags" Target="../tags/tag377.xml"/><Relationship Id="rId38" Type="http://schemas.openxmlformats.org/officeDocument/2006/relationships/tags" Target="../tags/tag382.xml"/><Relationship Id="rId46" Type="http://schemas.openxmlformats.org/officeDocument/2006/relationships/tags" Target="../tags/tag390.xml"/><Relationship Id="rId2" Type="http://schemas.openxmlformats.org/officeDocument/2006/relationships/tags" Target="../tags/tag346.xml"/><Relationship Id="rId16" Type="http://schemas.openxmlformats.org/officeDocument/2006/relationships/tags" Target="../tags/tag360.xml"/><Relationship Id="rId20" Type="http://schemas.openxmlformats.org/officeDocument/2006/relationships/tags" Target="../tags/tag364.xml"/><Relationship Id="rId29" Type="http://schemas.openxmlformats.org/officeDocument/2006/relationships/tags" Target="../tags/tag373.xml"/><Relationship Id="rId41" Type="http://schemas.openxmlformats.org/officeDocument/2006/relationships/tags" Target="../tags/tag385.xml"/><Relationship Id="rId54" Type="http://schemas.openxmlformats.org/officeDocument/2006/relationships/image" Target="../media/image69.wmf"/><Relationship Id="rId1" Type="http://schemas.openxmlformats.org/officeDocument/2006/relationships/tags" Target="../tags/tag345.xml"/><Relationship Id="rId6" Type="http://schemas.openxmlformats.org/officeDocument/2006/relationships/tags" Target="../tags/tag350.xml"/><Relationship Id="rId11" Type="http://schemas.openxmlformats.org/officeDocument/2006/relationships/tags" Target="../tags/tag355.xml"/><Relationship Id="rId24" Type="http://schemas.openxmlformats.org/officeDocument/2006/relationships/tags" Target="../tags/tag368.xml"/><Relationship Id="rId32" Type="http://schemas.openxmlformats.org/officeDocument/2006/relationships/tags" Target="../tags/tag376.xml"/><Relationship Id="rId37" Type="http://schemas.openxmlformats.org/officeDocument/2006/relationships/tags" Target="../tags/tag381.xml"/><Relationship Id="rId40" Type="http://schemas.openxmlformats.org/officeDocument/2006/relationships/tags" Target="../tags/tag384.xml"/><Relationship Id="rId45" Type="http://schemas.openxmlformats.org/officeDocument/2006/relationships/tags" Target="../tags/tag389.xml"/><Relationship Id="rId53" Type="http://schemas.openxmlformats.org/officeDocument/2006/relationships/image" Target="../media/image4.png"/><Relationship Id="rId5" Type="http://schemas.openxmlformats.org/officeDocument/2006/relationships/tags" Target="../tags/tag349.xml"/><Relationship Id="rId15" Type="http://schemas.openxmlformats.org/officeDocument/2006/relationships/tags" Target="../tags/tag359.xml"/><Relationship Id="rId23" Type="http://schemas.openxmlformats.org/officeDocument/2006/relationships/tags" Target="../tags/tag367.xml"/><Relationship Id="rId28" Type="http://schemas.openxmlformats.org/officeDocument/2006/relationships/tags" Target="../tags/tag372.xml"/><Relationship Id="rId36" Type="http://schemas.openxmlformats.org/officeDocument/2006/relationships/tags" Target="../tags/tag380.xml"/><Relationship Id="rId49" Type="http://schemas.openxmlformats.org/officeDocument/2006/relationships/tags" Target="../tags/tag393.xml"/><Relationship Id="rId10" Type="http://schemas.openxmlformats.org/officeDocument/2006/relationships/tags" Target="../tags/tag354.xml"/><Relationship Id="rId19" Type="http://schemas.openxmlformats.org/officeDocument/2006/relationships/tags" Target="../tags/tag363.xml"/><Relationship Id="rId31" Type="http://schemas.openxmlformats.org/officeDocument/2006/relationships/tags" Target="../tags/tag375.xml"/><Relationship Id="rId44" Type="http://schemas.openxmlformats.org/officeDocument/2006/relationships/tags" Target="../tags/tag388.xml"/><Relationship Id="rId52" Type="http://schemas.openxmlformats.org/officeDocument/2006/relationships/image" Target="../media/image3.jpeg"/><Relationship Id="rId4" Type="http://schemas.openxmlformats.org/officeDocument/2006/relationships/tags" Target="../tags/tag348.xml"/><Relationship Id="rId9" Type="http://schemas.openxmlformats.org/officeDocument/2006/relationships/tags" Target="../tags/tag353.xml"/><Relationship Id="rId14" Type="http://schemas.openxmlformats.org/officeDocument/2006/relationships/tags" Target="../tags/tag358.xml"/><Relationship Id="rId22" Type="http://schemas.openxmlformats.org/officeDocument/2006/relationships/tags" Target="../tags/tag366.xml"/><Relationship Id="rId27" Type="http://schemas.openxmlformats.org/officeDocument/2006/relationships/tags" Target="../tags/tag371.xml"/><Relationship Id="rId30" Type="http://schemas.openxmlformats.org/officeDocument/2006/relationships/tags" Target="../tags/tag374.xml"/><Relationship Id="rId35" Type="http://schemas.openxmlformats.org/officeDocument/2006/relationships/tags" Target="../tags/tag379.xml"/><Relationship Id="rId43" Type="http://schemas.openxmlformats.org/officeDocument/2006/relationships/tags" Target="../tags/tag387.xml"/><Relationship Id="rId48" Type="http://schemas.openxmlformats.org/officeDocument/2006/relationships/tags" Target="../tags/tag392.xml"/><Relationship Id="rId8" Type="http://schemas.openxmlformats.org/officeDocument/2006/relationships/tags" Target="../tags/tag352.xml"/><Relationship Id="rId51" Type="http://schemas.openxmlformats.org/officeDocument/2006/relationships/slideLayout" Target="../slideLayouts/slideLayout2.xml"/><Relationship Id="rId3" Type="http://schemas.openxmlformats.org/officeDocument/2006/relationships/tags" Target="../tags/tag347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407.xml"/><Relationship Id="rId18" Type="http://schemas.openxmlformats.org/officeDocument/2006/relationships/tags" Target="../tags/tag412.xml"/><Relationship Id="rId26" Type="http://schemas.openxmlformats.org/officeDocument/2006/relationships/tags" Target="../tags/tag420.xml"/><Relationship Id="rId39" Type="http://schemas.openxmlformats.org/officeDocument/2006/relationships/tags" Target="../tags/tag433.xml"/><Relationship Id="rId3" Type="http://schemas.openxmlformats.org/officeDocument/2006/relationships/tags" Target="../tags/tag397.xml"/><Relationship Id="rId21" Type="http://schemas.openxmlformats.org/officeDocument/2006/relationships/tags" Target="../tags/tag415.xml"/><Relationship Id="rId34" Type="http://schemas.openxmlformats.org/officeDocument/2006/relationships/tags" Target="../tags/tag428.xml"/><Relationship Id="rId42" Type="http://schemas.openxmlformats.org/officeDocument/2006/relationships/tags" Target="../tags/tag436.xml"/><Relationship Id="rId47" Type="http://schemas.openxmlformats.org/officeDocument/2006/relationships/image" Target="../media/image3.jpeg"/><Relationship Id="rId50" Type="http://schemas.openxmlformats.org/officeDocument/2006/relationships/image" Target="../media/image72.png"/><Relationship Id="rId7" Type="http://schemas.openxmlformats.org/officeDocument/2006/relationships/tags" Target="../tags/tag401.xml"/><Relationship Id="rId12" Type="http://schemas.openxmlformats.org/officeDocument/2006/relationships/tags" Target="../tags/tag406.xml"/><Relationship Id="rId17" Type="http://schemas.openxmlformats.org/officeDocument/2006/relationships/tags" Target="../tags/tag411.xml"/><Relationship Id="rId25" Type="http://schemas.openxmlformats.org/officeDocument/2006/relationships/tags" Target="../tags/tag419.xml"/><Relationship Id="rId33" Type="http://schemas.openxmlformats.org/officeDocument/2006/relationships/tags" Target="../tags/tag427.xml"/><Relationship Id="rId38" Type="http://schemas.openxmlformats.org/officeDocument/2006/relationships/tags" Target="../tags/tag432.xml"/><Relationship Id="rId46" Type="http://schemas.openxmlformats.org/officeDocument/2006/relationships/slideLayout" Target="../slideLayouts/slideLayout14.xml"/><Relationship Id="rId2" Type="http://schemas.openxmlformats.org/officeDocument/2006/relationships/tags" Target="../tags/tag396.xml"/><Relationship Id="rId16" Type="http://schemas.openxmlformats.org/officeDocument/2006/relationships/tags" Target="../tags/tag410.xml"/><Relationship Id="rId20" Type="http://schemas.openxmlformats.org/officeDocument/2006/relationships/tags" Target="../tags/tag414.xml"/><Relationship Id="rId29" Type="http://schemas.openxmlformats.org/officeDocument/2006/relationships/tags" Target="../tags/tag423.xml"/><Relationship Id="rId41" Type="http://schemas.openxmlformats.org/officeDocument/2006/relationships/tags" Target="../tags/tag435.xml"/><Relationship Id="rId1" Type="http://schemas.openxmlformats.org/officeDocument/2006/relationships/tags" Target="../tags/tag395.xml"/><Relationship Id="rId6" Type="http://schemas.openxmlformats.org/officeDocument/2006/relationships/tags" Target="../tags/tag400.xml"/><Relationship Id="rId11" Type="http://schemas.openxmlformats.org/officeDocument/2006/relationships/tags" Target="../tags/tag405.xml"/><Relationship Id="rId24" Type="http://schemas.openxmlformats.org/officeDocument/2006/relationships/tags" Target="../tags/tag418.xml"/><Relationship Id="rId32" Type="http://schemas.openxmlformats.org/officeDocument/2006/relationships/tags" Target="../tags/tag426.xml"/><Relationship Id="rId37" Type="http://schemas.openxmlformats.org/officeDocument/2006/relationships/tags" Target="../tags/tag431.xml"/><Relationship Id="rId40" Type="http://schemas.openxmlformats.org/officeDocument/2006/relationships/tags" Target="../tags/tag434.xml"/><Relationship Id="rId45" Type="http://schemas.openxmlformats.org/officeDocument/2006/relationships/tags" Target="../tags/tag439.xml"/><Relationship Id="rId5" Type="http://schemas.openxmlformats.org/officeDocument/2006/relationships/tags" Target="../tags/tag399.xml"/><Relationship Id="rId15" Type="http://schemas.openxmlformats.org/officeDocument/2006/relationships/tags" Target="../tags/tag409.xml"/><Relationship Id="rId23" Type="http://schemas.openxmlformats.org/officeDocument/2006/relationships/tags" Target="../tags/tag417.xml"/><Relationship Id="rId28" Type="http://schemas.openxmlformats.org/officeDocument/2006/relationships/tags" Target="../tags/tag422.xml"/><Relationship Id="rId36" Type="http://schemas.openxmlformats.org/officeDocument/2006/relationships/tags" Target="../tags/tag430.xml"/><Relationship Id="rId49" Type="http://schemas.openxmlformats.org/officeDocument/2006/relationships/image" Target="../media/image71.wmf"/><Relationship Id="rId10" Type="http://schemas.openxmlformats.org/officeDocument/2006/relationships/tags" Target="../tags/tag404.xml"/><Relationship Id="rId19" Type="http://schemas.openxmlformats.org/officeDocument/2006/relationships/tags" Target="../tags/tag413.xml"/><Relationship Id="rId31" Type="http://schemas.openxmlformats.org/officeDocument/2006/relationships/tags" Target="../tags/tag425.xml"/><Relationship Id="rId44" Type="http://schemas.openxmlformats.org/officeDocument/2006/relationships/tags" Target="../tags/tag438.xml"/><Relationship Id="rId52" Type="http://schemas.openxmlformats.org/officeDocument/2006/relationships/image" Target="../media/image74.wmf"/><Relationship Id="rId4" Type="http://schemas.openxmlformats.org/officeDocument/2006/relationships/tags" Target="../tags/tag398.xml"/><Relationship Id="rId9" Type="http://schemas.openxmlformats.org/officeDocument/2006/relationships/tags" Target="../tags/tag403.xml"/><Relationship Id="rId14" Type="http://schemas.openxmlformats.org/officeDocument/2006/relationships/tags" Target="../tags/tag408.xml"/><Relationship Id="rId22" Type="http://schemas.openxmlformats.org/officeDocument/2006/relationships/tags" Target="../tags/tag416.xml"/><Relationship Id="rId27" Type="http://schemas.openxmlformats.org/officeDocument/2006/relationships/tags" Target="../tags/tag421.xml"/><Relationship Id="rId30" Type="http://schemas.openxmlformats.org/officeDocument/2006/relationships/tags" Target="../tags/tag424.xml"/><Relationship Id="rId35" Type="http://schemas.openxmlformats.org/officeDocument/2006/relationships/tags" Target="../tags/tag429.xml"/><Relationship Id="rId43" Type="http://schemas.openxmlformats.org/officeDocument/2006/relationships/tags" Target="../tags/tag437.xml"/><Relationship Id="rId48" Type="http://schemas.openxmlformats.org/officeDocument/2006/relationships/image" Target="../media/image4.png"/><Relationship Id="rId8" Type="http://schemas.openxmlformats.org/officeDocument/2006/relationships/tags" Target="../tags/tag402.xml"/><Relationship Id="rId51" Type="http://schemas.openxmlformats.org/officeDocument/2006/relationships/image" Target="../media/image7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447.xml"/><Relationship Id="rId13" Type="http://schemas.openxmlformats.org/officeDocument/2006/relationships/tags" Target="../tags/tag452.xml"/><Relationship Id="rId18" Type="http://schemas.openxmlformats.org/officeDocument/2006/relationships/image" Target="../media/image76.wmf"/><Relationship Id="rId3" Type="http://schemas.openxmlformats.org/officeDocument/2006/relationships/tags" Target="../tags/tag442.xml"/><Relationship Id="rId7" Type="http://schemas.openxmlformats.org/officeDocument/2006/relationships/tags" Target="../tags/tag446.xml"/><Relationship Id="rId12" Type="http://schemas.openxmlformats.org/officeDocument/2006/relationships/tags" Target="../tags/tag451.xml"/><Relationship Id="rId17" Type="http://schemas.openxmlformats.org/officeDocument/2006/relationships/image" Target="../media/image75.wmf"/><Relationship Id="rId2" Type="http://schemas.openxmlformats.org/officeDocument/2006/relationships/tags" Target="../tags/tag441.xml"/><Relationship Id="rId16" Type="http://schemas.openxmlformats.org/officeDocument/2006/relationships/image" Target="../media/image4.png"/><Relationship Id="rId1" Type="http://schemas.openxmlformats.org/officeDocument/2006/relationships/tags" Target="../tags/tag440.xml"/><Relationship Id="rId6" Type="http://schemas.openxmlformats.org/officeDocument/2006/relationships/tags" Target="../tags/tag445.xml"/><Relationship Id="rId11" Type="http://schemas.openxmlformats.org/officeDocument/2006/relationships/tags" Target="../tags/tag450.xml"/><Relationship Id="rId5" Type="http://schemas.openxmlformats.org/officeDocument/2006/relationships/tags" Target="../tags/tag444.xml"/><Relationship Id="rId15" Type="http://schemas.openxmlformats.org/officeDocument/2006/relationships/image" Target="../media/image3.jpeg"/><Relationship Id="rId10" Type="http://schemas.openxmlformats.org/officeDocument/2006/relationships/tags" Target="../tags/tag449.xml"/><Relationship Id="rId19" Type="http://schemas.openxmlformats.org/officeDocument/2006/relationships/image" Target="../media/image77.wmf"/><Relationship Id="rId4" Type="http://schemas.openxmlformats.org/officeDocument/2006/relationships/tags" Target="../tags/tag443.xml"/><Relationship Id="rId9" Type="http://schemas.openxmlformats.org/officeDocument/2006/relationships/tags" Target="../tags/tag448.xml"/><Relationship Id="rId14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0.v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9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10" Type="http://schemas.openxmlformats.org/officeDocument/2006/relationships/image" Target="../media/image5.png"/><Relationship Id="rId4" Type="http://schemas.openxmlformats.org/officeDocument/2006/relationships/tags" Target="../tags/tag93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image" Target="../media/image7.emf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image" Target="../media/image4.png"/><Relationship Id="rId2" Type="http://schemas.openxmlformats.org/officeDocument/2006/relationships/tags" Target="../tags/tag96.xml"/><Relationship Id="rId1" Type="http://schemas.openxmlformats.org/officeDocument/2006/relationships/vmlDrawing" Target="../drawings/vmlDrawing1.vml"/><Relationship Id="rId6" Type="http://schemas.openxmlformats.org/officeDocument/2006/relationships/tags" Target="../tags/tag100.xml"/><Relationship Id="rId11" Type="http://schemas.openxmlformats.org/officeDocument/2006/relationships/image" Target="../media/image3.jpeg"/><Relationship Id="rId5" Type="http://schemas.openxmlformats.org/officeDocument/2006/relationships/tags" Target="../tags/tag99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image" Target="../media/image8.wmf"/><Relationship Id="rId5" Type="http://schemas.openxmlformats.org/officeDocument/2006/relationships/tags" Target="../tags/tag108.xml"/><Relationship Id="rId10" Type="http://schemas.openxmlformats.org/officeDocument/2006/relationships/image" Target="../media/image4.png"/><Relationship Id="rId4" Type="http://schemas.openxmlformats.org/officeDocument/2006/relationships/tags" Target="../tags/tag107.xml"/><Relationship Id="rId9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111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hyperlink" Target="&#24179;&#31227;&#21464;&#25442;.gsp" TargetMode="Externa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tags" Target="../tags/tag136.xml"/><Relationship Id="rId117" Type="http://schemas.openxmlformats.org/officeDocument/2006/relationships/oleObject" Target="../embeddings/oleObject23.bin"/><Relationship Id="rId21" Type="http://schemas.openxmlformats.org/officeDocument/2006/relationships/tags" Target="../tags/tag131.xml"/><Relationship Id="rId42" Type="http://schemas.openxmlformats.org/officeDocument/2006/relationships/tags" Target="../tags/tag152.xml"/><Relationship Id="rId47" Type="http://schemas.openxmlformats.org/officeDocument/2006/relationships/tags" Target="../tags/tag157.xml"/><Relationship Id="rId63" Type="http://schemas.openxmlformats.org/officeDocument/2006/relationships/tags" Target="../tags/tag173.xml"/><Relationship Id="rId68" Type="http://schemas.openxmlformats.org/officeDocument/2006/relationships/tags" Target="../tags/tag178.xml"/><Relationship Id="rId84" Type="http://schemas.openxmlformats.org/officeDocument/2006/relationships/tags" Target="../tags/tag194.xml"/><Relationship Id="rId89" Type="http://schemas.openxmlformats.org/officeDocument/2006/relationships/oleObject" Target="../embeddings/oleObject6.bin"/><Relationship Id="rId112" Type="http://schemas.openxmlformats.org/officeDocument/2006/relationships/oleObject" Target="../embeddings/oleObject18.bin"/><Relationship Id="rId16" Type="http://schemas.openxmlformats.org/officeDocument/2006/relationships/tags" Target="../tags/tag126.xml"/><Relationship Id="rId107" Type="http://schemas.openxmlformats.org/officeDocument/2006/relationships/oleObject" Target="../embeddings/oleObject13.bin"/><Relationship Id="rId11" Type="http://schemas.openxmlformats.org/officeDocument/2006/relationships/tags" Target="../tags/tag121.xml"/><Relationship Id="rId32" Type="http://schemas.openxmlformats.org/officeDocument/2006/relationships/tags" Target="../tags/tag142.xml"/><Relationship Id="rId37" Type="http://schemas.openxmlformats.org/officeDocument/2006/relationships/tags" Target="../tags/tag147.xml"/><Relationship Id="rId53" Type="http://schemas.openxmlformats.org/officeDocument/2006/relationships/tags" Target="../tags/tag163.xml"/><Relationship Id="rId58" Type="http://schemas.openxmlformats.org/officeDocument/2006/relationships/tags" Target="../tags/tag168.xml"/><Relationship Id="rId74" Type="http://schemas.openxmlformats.org/officeDocument/2006/relationships/tags" Target="../tags/tag184.xml"/><Relationship Id="rId79" Type="http://schemas.openxmlformats.org/officeDocument/2006/relationships/tags" Target="../tags/tag189.xml"/><Relationship Id="rId102" Type="http://schemas.openxmlformats.org/officeDocument/2006/relationships/oleObject" Target="../embeddings/oleObject8.bin"/><Relationship Id="rId5" Type="http://schemas.openxmlformats.org/officeDocument/2006/relationships/tags" Target="../tags/tag115.xml"/><Relationship Id="rId61" Type="http://schemas.openxmlformats.org/officeDocument/2006/relationships/tags" Target="../tags/tag171.xml"/><Relationship Id="rId82" Type="http://schemas.openxmlformats.org/officeDocument/2006/relationships/tags" Target="../tags/tag192.xml"/><Relationship Id="rId90" Type="http://schemas.openxmlformats.org/officeDocument/2006/relationships/oleObject" Target="../embeddings/oleObject7.bin"/><Relationship Id="rId95" Type="http://schemas.openxmlformats.org/officeDocument/2006/relationships/image" Target="../media/image42.emf"/><Relationship Id="rId19" Type="http://schemas.openxmlformats.org/officeDocument/2006/relationships/tags" Target="../tags/tag129.xml"/><Relationship Id="rId14" Type="http://schemas.openxmlformats.org/officeDocument/2006/relationships/tags" Target="../tags/tag124.xml"/><Relationship Id="rId22" Type="http://schemas.openxmlformats.org/officeDocument/2006/relationships/tags" Target="../tags/tag132.xml"/><Relationship Id="rId27" Type="http://schemas.openxmlformats.org/officeDocument/2006/relationships/tags" Target="../tags/tag137.xml"/><Relationship Id="rId30" Type="http://schemas.openxmlformats.org/officeDocument/2006/relationships/tags" Target="../tags/tag140.xml"/><Relationship Id="rId35" Type="http://schemas.openxmlformats.org/officeDocument/2006/relationships/tags" Target="../tags/tag145.xml"/><Relationship Id="rId43" Type="http://schemas.openxmlformats.org/officeDocument/2006/relationships/tags" Target="../tags/tag153.xml"/><Relationship Id="rId48" Type="http://schemas.openxmlformats.org/officeDocument/2006/relationships/tags" Target="../tags/tag158.xml"/><Relationship Id="rId56" Type="http://schemas.openxmlformats.org/officeDocument/2006/relationships/tags" Target="../tags/tag166.xml"/><Relationship Id="rId64" Type="http://schemas.openxmlformats.org/officeDocument/2006/relationships/tags" Target="../tags/tag174.xml"/><Relationship Id="rId69" Type="http://schemas.openxmlformats.org/officeDocument/2006/relationships/tags" Target="../tags/tag179.xml"/><Relationship Id="rId77" Type="http://schemas.openxmlformats.org/officeDocument/2006/relationships/tags" Target="../tags/tag187.xml"/><Relationship Id="rId100" Type="http://schemas.openxmlformats.org/officeDocument/2006/relationships/image" Target="../media/image47.emf"/><Relationship Id="rId105" Type="http://schemas.openxmlformats.org/officeDocument/2006/relationships/oleObject" Target="../embeddings/oleObject11.bin"/><Relationship Id="rId113" Type="http://schemas.openxmlformats.org/officeDocument/2006/relationships/oleObject" Target="../embeddings/oleObject19.bin"/><Relationship Id="rId118" Type="http://schemas.openxmlformats.org/officeDocument/2006/relationships/oleObject" Target="../embeddings/oleObject24.bin"/><Relationship Id="rId8" Type="http://schemas.openxmlformats.org/officeDocument/2006/relationships/tags" Target="../tags/tag118.xml"/><Relationship Id="rId51" Type="http://schemas.openxmlformats.org/officeDocument/2006/relationships/tags" Target="../tags/tag161.xml"/><Relationship Id="rId72" Type="http://schemas.openxmlformats.org/officeDocument/2006/relationships/tags" Target="../tags/tag182.xml"/><Relationship Id="rId80" Type="http://schemas.openxmlformats.org/officeDocument/2006/relationships/tags" Target="../tags/tag190.xml"/><Relationship Id="rId85" Type="http://schemas.openxmlformats.org/officeDocument/2006/relationships/tags" Target="../tags/tag195.xml"/><Relationship Id="rId93" Type="http://schemas.openxmlformats.org/officeDocument/2006/relationships/image" Target="../media/image40.emf"/><Relationship Id="rId98" Type="http://schemas.openxmlformats.org/officeDocument/2006/relationships/image" Target="../media/image45.emf"/><Relationship Id="rId121" Type="http://schemas.openxmlformats.org/officeDocument/2006/relationships/oleObject" Target="../embeddings/oleObject27.bin"/><Relationship Id="rId3" Type="http://schemas.openxmlformats.org/officeDocument/2006/relationships/tags" Target="../tags/tag113.xml"/><Relationship Id="rId12" Type="http://schemas.openxmlformats.org/officeDocument/2006/relationships/tags" Target="../tags/tag122.xml"/><Relationship Id="rId17" Type="http://schemas.openxmlformats.org/officeDocument/2006/relationships/tags" Target="../tags/tag127.xml"/><Relationship Id="rId25" Type="http://schemas.openxmlformats.org/officeDocument/2006/relationships/tags" Target="../tags/tag135.xml"/><Relationship Id="rId33" Type="http://schemas.openxmlformats.org/officeDocument/2006/relationships/tags" Target="../tags/tag143.xml"/><Relationship Id="rId38" Type="http://schemas.openxmlformats.org/officeDocument/2006/relationships/tags" Target="../tags/tag148.xml"/><Relationship Id="rId46" Type="http://schemas.openxmlformats.org/officeDocument/2006/relationships/tags" Target="../tags/tag156.xml"/><Relationship Id="rId59" Type="http://schemas.openxmlformats.org/officeDocument/2006/relationships/tags" Target="../tags/tag169.xml"/><Relationship Id="rId67" Type="http://schemas.openxmlformats.org/officeDocument/2006/relationships/tags" Target="../tags/tag177.xml"/><Relationship Id="rId103" Type="http://schemas.openxmlformats.org/officeDocument/2006/relationships/oleObject" Target="../embeddings/oleObject9.bin"/><Relationship Id="rId108" Type="http://schemas.openxmlformats.org/officeDocument/2006/relationships/oleObject" Target="../embeddings/oleObject14.bin"/><Relationship Id="rId116" Type="http://schemas.openxmlformats.org/officeDocument/2006/relationships/oleObject" Target="../embeddings/oleObject22.bin"/><Relationship Id="rId20" Type="http://schemas.openxmlformats.org/officeDocument/2006/relationships/tags" Target="../tags/tag130.xml"/><Relationship Id="rId41" Type="http://schemas.openxmlformats.org/officeDocument/2006/relationships/tags" Target="../tags/tag151.xml"/><Relationship Id="rId54" Type="http://schemas.openxmlformats.org/officeDocument/2006/relationships/tags" Target="../tags/tag164.xml"/><Relationship Id="rId62" Type="http://schemas.openxmlformats.org/officeDocument/2006/relationships/tags" Target="../tags/tag172.xml"/><Relationship Id="rId70" Type="http://schemas.openxmlformats.org/officeDocument/2006/relationships/tags" Target="../tags/tag180.xml"/><Relationship Id="rId75" Type="http://schemas.openxmlformats.org/officeDocument/2006/relationships/tags" Target="../tags/tag185.xml"/><Relationship Id="rId83" Type="http://schemas.openxmlformats.org/officeDocument/2006/relationships/tags" Target="../tags/tag193.xml"/><Relationship Id="rId88" Type="http://schemas.openxmlformats.org/officeDocument/2006/relationships/oleObject" Target="../embeddings/oleObject5.bin"/><Relationship Id="rId91" Type="http://schemas.openxmlformats.org/officeDocument/2006/relationships/image" Target="../media/image38.emf"/><Relationship Id="rId96" Type="http://schemas.openxmlformats.org/officeDocument/2006/relationships/image" Target="../media/image43.emf"/><Relationship Id="rId111" Type="http://schemas.openxmlformats.org/officeDocument/2006/relationships/oleObject" Target="../embeddings/oleObject17.bin"/><Relationship Id="rId1" Type="http://schemas.openxmlformats.org/officeDocument/2006/relationships/vmlDrawing" Target="../drawings/vmlDrawing4.vml"/><Relationship Id="rId6" Type="http://schemas.openxmlformats.org/officeDocument/2006/relationships/tags" Target="../tags/tag116.xml"/><Relationship Id="rId15" Type="http://schemas.openxmlformats.org/officeDocument/2006/relationships/tags" Target="../tags/tag125.xml"/><Relationship Id="rId23" Type="http://schemas.openxmlformats.org/officeDocument/2006/relationships/tags" Target="../tags/tag133.xml"/><Relationship Id="rId28" Type="http://schemas.openxmlformats.org/officeDocument/2006/relationships/tags" Target="../tags/tag138.xml"/><Relationship Id="rId36" Type="http://schemas.openxmlformats.org/officeDocument/2006/relationships/tags" Target="../tags/tag146.xml"/><Relationship Id="rId49" Type="http://schemas.openxmlformats.org/officeDocument/2006/relationships/tags" Target="../tags/tag159.xml"/><Relationship Id="rId57" Type="http://schemas.openxmlformats.org/officeDocument/2006/relationships/tags" Target="../tags/tag167.xml"/><Relationship Id="rId106" Type="http://schemas.openxmlformats.org/officeDocument/2006/relationships/oleObject" Target="../embeddings/oleObject12.bin"/><Relationship Id="rId114" Type="http://schemas.openxmlformats.org/officeDocument/2006/relationships/oleObject" Target="../embeddings/oleObject20.bin"/><Relationship Id="rId119" Type="http://schemas.openxmlformats.org/officeDocument/2006/relationships/oleObject" Target="../embeddings/oleObject25.bin"/><Relationship Id="rId10" Type="http://schemas.openxmlformats.org/officeDocument/2006/relationships/tags" Target="../tags/tag120.xml"/><Relationship Id="rId31" Type="http://schemas.openxmlformats.org/officeDocument/2006/relationships/tags" Target="../tags/tag141.xml"/><Relationship Id="rId44" Type="http://schemas.openxmlformats.org/officeDocument/2006/relationships/tags" Target="../tags/tag154.xml"/><Relationship Id="rId52" Type="http://schemas.openxmlformats.org/officeDocument/2006/relationships/tags" Target="../tags/tag162.xml"/><Relationship Id="rId60" Type="http://schemas.openxmlformats.org/officeDocument/2006/relationships/tags" Target="../tags/tag170.xml"/><Relationship Id="rId65" Type="http://schemas.openxmlformats.org/officeDocument/2006/relationships/tags" Target="../tags/tag175.xml"/><Relationship Id="rId73" Type="http://schemas.openxmlformats.org/officeDocument/2006/relationships/tags" Target="../tags/tag183.xml"/><Relationship Id="rId78" Type="http://schemas.openxmlformats.org/officeDocument/2006/relationships/tags" Target="../tags/tag188.xml"/><Relationship Id="rId81" Type="http://schemas.openxmlformats.org/officeDocument/2006/relationships/tags" Target="../tags/tag191.xml"/><Relationship Id="rId86" Type="http://schemas.openxmlformats.org/officeDocument/2006/relationships/slideLayout" Target="../slideLayouts/slideLayout2.xml"/><Relationship Id="rId94" Type="http://schemas.openxmlformats.org/officeDocument/2006/relationships/image" Target="../media/image41.emf"/><Relationship Id="rId99" Type="http://schemas.openxmlformats.org/officeDocument/2006/relationships/image" Target="../media/image46.emf"/><Relationship Id="rId101" Type="http://schemas.openxmlformats.org/officeDocument/2006/relationships/image" Target="../media/image48.emf"/><Relationship Id="rId122" Type="http://schemas.openxmlformats.org/officeDocument/2006/relationships/oleObject" Target="../embeddings/oleObject28.bin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3" Type="http://schemas.openxmlformats.org/officeDocument/2006/relationships/tags" Target="../tags/tag123.xml"/><Relationship Id="rId18" Type="http://schemas.openxmlformats.org/officeDocument/2006/relationships/tags" Target="../tags/tag128.xml"/><Relationship Id="rId39" Type="http://schemas.openxmlformats.org/officeDocument/2006/relationships/tags" Target="../tags/tag149.xml"/><Relationship Id="rId109" Type="http://schemas.openxmlformats.org/officeDocument/2006/relationships/oleObject" Target="../embeddings/oleObject15.bin"/><Relationship Id="rId34" Type="http://schemas.openxmlformats.org/officeDocument/2006/relationships/tags" Target="../tags/tag144.xml"/><Relationship Id="rId50" Type="http://schemas.openxmlformats.org/officeDocument/2006/relationships/tags" Target="../tags/tag160.xml"/><Relationship Id="rId55" Type="http://schemas.openxmlformats.org/officeDocument/2006/relationships/tags" Target="../tags/tag165.xml"/><Relationship Id="rId76" Type="http://schemas.openxmlformats.org/officeDocument/2006/relationships/tags" Target="../tags/tag186.xml"/><Relationship Id="rId97" Type="http://schemas.openxmlformats.org/officeDocument/2006/relationships/image" Target="../media/image44.emf"/><Relationship Id="rId104" Type="http://schemas.openxmlformats.org/officeDocument/2006/relationships/oleObject" Target="../embeddings/oleObject10.bin"/><Relationship Id="rId120" Type="http://schemas.openxmlformats.org/officeDocument/2006/relationships/oleObject" Target="../embeddings/oleObject26.bin"/><Relationship Id="rId7" Type="http://schemas.openxmlformats.org/officeDocument/2006/relationships/tags" Target="../tags/tag117.xml"/><Relationship Id="rId71" Type="http://schemas.openxmlformats.org/officeDocument/2006/relationships/tags" Target="../tags/tag181.xml"/><Relationship Id="rId92" Type="http://schemas.openxmlformats.org/officeDocument/2006/relationships/image" Target="../media/image39.emf"/><Relationship Id="rId2" Type="http://schemas.openxmlformats.org/officeDocument/2006/relationships/tags" Target="../tags/tag112.xml"/><Relationship Id="rId29" Type="http://schemas.openxmlformats.org/officeDocument/2006/relationships/tags" Target="../tags/tag139.xml"/><Relationship Id="rId24" Type="http://schemas.openxmlformats.org/officeDocument/2006/relationships/tags" Target="../tags/tag134.xml"/><Relationship Id="rId40" Type="http://schemas.openxmlformats.org/officeDocument/2006/relationships/tags" Target="../tags/tag150.xml"/><Relationship Id="rId45" Type="http://schemas.openxmlformats.org/officeDocument/2006/relationships/tags" Target="../tags/tag155.xml"/><Relationship Id="rId66" Type="http://schemas.openxmlformats.org/officeDocument/2006/relationships/tags" Target="../tags/tag176.xml"/><Relationship Id="rId87" Type="http://schemas.openxmlformats.org/officeDocument/2006/relationships/oleObject" Target="../embeddings/oleObject4.bin"/><Relationship Id="rId110" Type="http://schemas.openxmlformats.org/officeDocument/2006/relationships/oleObject" Target="../embeddings/oleObject16.bin"/><Relationship Id="rId115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hyperlink" Target="w&#21464;&#25442;.g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4"/>
          <p:cNvSpPr txBox="1"/>
          <p:nvPr>
            <p:custDataLst>
              <p:tags r:id="rId2"/>
            </p:custDataLst>
          </p:nvPr>
        </p:nvSpPr>
        <p:spPr>
          <a:xfrm>
            <a:off x="1809720" y="785794"/>
            <a:ext cx="8411845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defRPr/>
            </a:pPr>
            <a:r>
              <a:rPr lang="zh-CN" altLang="en-US" sz="5400" b="1" noProof="1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latin typeface="Times New Roman" panose="02020603050405020304" charset="0"/>
                <a:ea typeface="方正行楷_GBK" panose="03000509000000000000" charset="-122"/>
                <a:cs typeface="Times New Roman" panose="02020603050405020304" charset="0"/>
                <a:sym typeface="+mn-ea"/>
              </a:rPr>
              <a:t>函数</a:t>
            </a:r>
            <a:r>
              <a:rPr lang="en-US" altLang="zh-CN" sz="5400" b="1" i="1" noProof="1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latin typeface="Times New Roman" panose="02020603050405020304" charset="0"/>
                <a:ea typeface="方正行楷_GBK" panose="03000509000000000000" charset="-122"/>
                <a:cs typeface="Times New Roman" panose="02020603050405020304" charset="0"/>
                <a:sym typeface="+mn-ea"/>
              </a:rPr>
              <a:t>y</a:t>
            </a:r>
            <a:r>
              <a:rPr lang="zh-CN" altLang="en-US" sz="5400" b="1" noProof="1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latin typeface="Times New Roman" panose="02020603050405020304" charset="0"/>
                <a:ea typeface="方正行楷_GBK" panose="03000509000000000000" charset="-122"/>
                <a:cs typeface="Times New Roman" panose="02020603050405020304" charset="0"/>
                <a:sym typeface="+mn-ea"/>
              </a:rPr>
              <a:t>＝</a:t>
            </a:r>
            <a:r>
              <a:rPr lang="en-US" altLang="zh-CN" sz="5400" b="1" noProof="1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latin typeface="Times New Roman" panose="02020603050405020304" charset="0"/>
                <a:ea typeface="方正行楷_GBK" panose="03000509000000000000" charset="-122"/>
                <a:cs typeface="Times New Roman" panose="02020603050405020304" charset="0"/>
                <a:sym typeface="+mn-ea"/>
              </a:rPr>
              <a:t>A</a:t>
            </a:r>
            <a:r>
              <a:rPr lang="en-US" altLang="zh-CN" sz="5400" b="1" i="1" noProof="1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latin typeface="Times New Roman" panose="02020603050405020304" charset="0"/>
                <a:ea typeface="方正行楷_GBK" panose="03000509000000000000" charset="-122"/>
                <a:cs typeface="Times New Roman" panose="02020603050405020304" charset="0"/>
                <a:sym typeface="+mn-ea"/>
              </a:rPr>
              <a:t>sin</a:t>
            </a:r>
            <a:r>
              <a:rPr lang="en-US" altLang="zh-CN" sz="5400" b="1" noProof="1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latin typeface="Times New Roman" panose="02020603050405020304" charset="0"/>
                <a:ea typeface="方正行楷_GBK" panose="03000509000000000000" charset="-122"/>
                <a:cs typeface="Times New Roman" panose="02020603050405020304" charset="0"/>
                <a:sym typeface="+mn-ea"/>
              </a:rPr>
              <a:t>(</a:t>
            </a:r>
            <a:r>
              <a:rPr lang="en-US" altLang="zh-CN" sz="5400" b="1" i="1" noProof="1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latin typeface="Times New Roman" panose="02020603050405020304" charset="0"/>
                <a:ea typeface="方正行楷_GBK" panose="03000509000000000000" charset="-122"/>
                <a:cs typeface="Times New Roman" panose="02020603050405020304" charset="0"/>
                <a:sym typeface="+mn-ea"/>
              </a:rPr>
              <a:t>ωx</a:t>
            </a:r>
            <a:r>
              <a:rPr lang="zh-CN" altLang="en-US" sz="5400" b="1" noProof="1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latin typeface="Times New Roman" panose="02020603050405020304" charset="0"/>
                <a:ea typeface="方正行楷_GBK" panose="03000509000000000000" charset="-122"/>
                <a:cs typeface="Times New Roman" panose="02020603050405020304" charset="0"/>
                <a:sym typeface="+mn-ea"/>
              </a:rPr>
              <a:t>＋</a:t>
            </a:r>
            <a:r>
              <a:rPr lang="en-US" altLang="zh-CN" sz="5400" b="1" i="1" noProof="1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latin typeface="Times New Roman" panose="02020603050405020304" charset="0"/>
                <a:ea typeface="方正行楷_GBK" panose="03000509000000000000" charset="-122"/>
                <a:cs typeface="Times New Roman" panose="02020603050405020304" charset="0"/>
                <a:sym typeface="+mn-ea"/>
              </a:rPr>
              <a:t>φ</a:t>
            </a:r>
            <a:r>
              <a:rPr lang="en-US" altLang="zh-CN" sz="5400" b="1" noProof="1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latin typeface="Times New Roman" panose="02020603050405020304" charset="0"/>
                <a:ea typeface="方正行楷_GBK" panose="03000509000000000000" charset="-122"/>
                <a:cs typeface="Times New Roman" panose="02020603050405020304" charset="0"/>
                <a:sym typeface="+mn-ea"/>
              </a:rPr>
              <a:t>)</a:t>
            </a:r>
            <a:r>
              <a:rPr lang="zh-CN" altLang="en-US" sz="5400" b="1" noProof="1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latin typeface="Times New Roman" panose="02020603050405020304" charset="0"/>
                <a:ea typeface="方正行楷_GBK" panose="03000509000000000000" charset="-122"/>
                <a:cs typeface="Times New Roman" panose="02020603050405020304" charset="0"/>
                <a:sym typeface="+mn-ea"/>
              </a:rPr>
              <a:t>的图象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709613" y="1016000"/>
            <a:ext cx="10393362" cy="297338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kern="0"/>
          </a:p>
        </p:txBody>
      </p:sp>
      <p:cxnSp>
        <p:nvCxnSpPr>
          <p:cNvPr id="6" name="直接箭头连接符 5"/>
          <p:cNvCxnSpPr/>
          <p:nvPr>
            <p:custDataLst>
              <p:tags r:id="rId3"/>
            </p:custDataLst>
          </p:nvPr>
        </p:nvCxnSpPr>
        <p:spPr>
          <a:xfrm flipV="1">
            <a:off x="1428750" y="2662238"/>
            <a:ext cx="8839200" cy="174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>
            <p:custDataLst>
              <p:tags r:id="rId4"/>
            </p:custDataLst>
          </p:nvPr>
        </p:nvCxnSpPr>
        <p:spPr>
          <a:xfrm flipV="1">
            <a:off x="4721225" y="1254125"/>
            <a:ext cx="6350" cy="2735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>
            <a:off x="2085975" y="1835150"/>
            <a:ext cx="1619250" cy="161925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/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kern="0"/>
          </a:p>
        </p:txBody>
      </p:sp>
      <p:sp>
        <p:nvSpPr>
          <p:cNvPr id="18" name="任意多边形 17"/>
          <p:cNvSpPr/>
          <p:nvPr>
            <p:custDataLst>
              <p:tags r:id="rId6"/>
            </p:custDataLst>
          </p:nvPr>
        </p:nvSpPr>
        <p:spPr>
          <a:xfrm>
            <a:off x="4292600" y="1825625"/>
            <a:ext cx="4954588" cy="1617663"/>
          </a:xfrm>
          <a:custGeom>
            <a:avLst/>
            <a:gdLst>
              <a:gd name="connsiteX0" fmla="*/ 0 w 7801"/>
              <a:gd name="connsiteY0" fmla="*/ 1331 h 2548"/>
              <a:gd name="connsiteX1" fmla="*/ 1982 w 7801"/>
              <a:gd name="connsiteY1" fmla="*/ 0 h 2548"/>
              <a:gd name="connsiteX2" fmla="*/ 3879 w 7801"/>
              <a:gd name="connsiteY2" fmla="*/ 1317 h 2548"/>
              <a:gd name="connsiteX3" fmla="*/ 5819 w 7801"/>
              <a:gd name="connsiteY3" fmla="*/ 2548 h 2548"/>
              <a:gd name="connsiteX4" fmla="*/ 7801 w 7801"/>
              <a:gd name="connsiteY4" fmla="*/ 1288 h 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01" h="2548">
                <a:moveTo>
                  <a:pt x="0" y="1331"/>
                </a:moveTo>
                <a:cubicBezTo>
                  <a:pt x="358" y="1038"/>
                  <a:pt x="1206" y="3"/>
                  <a:pt x="1982" y="0"/>
                </a:cubicBezTo>
                <a:cubicBezTo>
                  <a:pt x="2758" y="-3"/>
                  <a:pt x="3185" y="694"/>
                  <a:pt x="3879" y="1317"/>
                </a:cubicBezTo>
                <a:cubicBezTo>
                  <a:pt x="4573" y="1940"/>
                  <a:pt x="5035" y="2554"/>
                  <a:pt x="5819" y="2548"/>
                </a:cubicBezTo>
                <a:cubicBezTo>
                  <a:pt x="6603" y="2542"/>
                  <a:pt x="7443" y="1565"/>
                  <a:pt x="7801" y="1288"/>
                </a:cubicBez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kern="0"/>
          </a:p>
        </p:txBody>
      </p:sp>
      <p:sp>
        <p:nvSpPr>
          <p:cNvPr id="20" name="椭圆 19"/>
          <p:cNvSpPr/>
          <p:nvPr>
            <p:custDataLst>
              <p:tags r:id="rId7"/>
            </p:custDataLst>
          </p:nvPr>
        </p:nvSpPr>
        <p:spPr>
          <a:xfrm>
            <a:off x="2338388" y="1979613"/>
            <a:ext cx="73025" cy="73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kern="0"/>
          </a:p>
        </p:txBody>
      </p:sp>
      <p:sp>
        <p:nvSpPr>
          <p:cNvPr id="51207" name="文本框 2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051050" y="1570038"/>
            <a:ext cx="5778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P</a:t>
            </a:r>
            <a:endParaRPr lang="en-US" altLang="zh-CN" sz="28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2400300" y="2066925"/>
            <a:ext cx="463550" cy="581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38" idx="2"/>
          </p:cNvCxnSpPr>
          <p:nvPr>
            <p:custDataLst>
              <p:tags r:id="rId10"/>
            </p:custDataLst>
          </p:nvPr>
        </p:nvCxnSpPr>
        <p:spPr>
          <a:xfrm flipV="1">
            <a:off x="2373313" y="2028825"/>
            <a:ext cx="3722687" cy="31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>
            <p:custDataLst>
              <p:tags r:id="rId11"/>
            </p:custDataLst>
          </p:nvPr>
        </p:nvCxnSpPr>
        <p:spPr>
          <a:xfrm flipH="1">
            <a:off x="6096000" y="2014538"/>
            <a:ext cx="0" cy="6477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11" name="文本框 2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918200" y="2500313"/>
            <a:ext cx="46355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2800" i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</a:p>
        </p:txBody>
      </p:sp>
      <p:sp>
        <p:nvSpPr>
          <p:cNvPr id="51212" name="文本框 2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024313" y="1549400"/>
            <a:ext cx="46355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2800" i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</a:p>
        </p:txBody>
      </p:sp>
      <p:sp>
        <p:nvSpPr>
          <p:cNvPr id="51213" name="文本框 28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589338" y="2033588"/>
            <a:ext cx="5413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0" name="任意多边形 29"/>
          <p:cNvSpPr/>
          <p:nvPr>
            <p:custDataLst>
              <p:tags r:id="rId15"/>
            </p:custDataLst>
          </p:nvPr>
        </p:nvSpPr>
        <p:spPr>
          <a:xfrm rot="20880000">
            <a:off x="2709863" y="2343150"/>
            <a:ext cx="385762" cy="276225"/>
          </a:xfrm>
          <a:custGeom>
            <a:avLst/>
            <a:gdLst>
              <a:gd name="connisteX0" fmla="*/ 476885 w 476885"/>
              <a:gd name="connsiteY0" fmla="*/ 276545 h 276545"/>
              <a:gd name="connisteX1" fmla="*/ 323850 w 476885"/>
              <a:gd name="connsiteY1" fmla="*/ 33340 h 276545"/>
              <a:gd name="connisteX2" fmla="*/ 0 w 476885"/>
              <a:gd name="connsiteY2" fmla="*/ 6670 h 2765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476884" h="276545">
                <a:moveTo>
                  <a:pt x="476885" y="276545"/>
                </a:moveTo>
                <a:cubicBezTo>
                  <a:pt x="452755" y="228285"/>
                  <a:pt x="419100" y="87315"/>
                  <a:pt x="323850" y="33340"/>
                </a:cubicBezTo>
                <a:cubicBezTo>
                  <a:pt x="228600" y="-20635"/>
                  <a:pt x="61595" y="7305"/>
                  <a:pt x="0" y="6670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kern="0"/>
          </a:p>
        </p:txBody>
      </p:sp>
      <p:sp>
        <p:nvSpPr>
          <p:cNvPr id="51215" name="文本框 30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757488" y="1905000"/>
            <a:ext cx="4841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3200" i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</a:p>
        </p:txBody>
      </p:sp>
      <p:sp>
        <p:nvSpPr>
          <p:cNvPr id="4" name="椭圆 3"/>
          <p:cNvSpPr/>
          <p:nvPr>
            <p:custDataLst>
              <p:tags r:id="rId17"/>
            </p:custDataLst>
          </p:nvPr>
        </p:nvSpPr>
        <p:spPr>
          <a:xfrm>
            <a:off x="2859088" y="2635250"/>
            <a:ext cx="73025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kern="0"/>
          </a:p>
        </p:txBody>
      </p:sp>
      <p:sp>
        <p:nvSpPr>
          <p:cNvPr id="7" name="椭圆 6"/>
          <p:cNvSpPr/>
          <p:nvPr>
            <p:custDataLst>
              <p:tags r:id="rId18"/>
            </p:custDataLst>
          </p:nvPr>
        </p:nvSpPr>
        <p:spPr>
          <a:xfrm>
            <a:off x="3589338" y="2257425"/>
            <a:ext cx="71437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kern="0"/>
          </a:p>
        </p:txBody>
      </p:sp>
      <p:cxnSp>
        <p:nvCxnSpPr>
          <p:cNvPr id="10" name="直接连接符 9"/>
          <p:cNvCxnSpPr>
            <a:stCxn id="7" idx="3"/>
            <a:endCxn id="4" idx="7"/>
          </p:cNvCxnSpPr>
          <p:nvPr>
            <p:custDataLst>
              <p:tags r:id="rId19"/>
            </p:custDataLst>
          </p:nvPr>
        </p:nvCxnSpPr>
        <p:spPr>
          <a:xfrm flipH="1">
            <a:off x="2921000" y="2317750"/>
            <a:ext cx="679450" cy="3286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任意多边形 10"/>
          <p:cNvSpPr/>
          <p:nvPr>
            <p:custDataLst>
              <p:tags r:id="rId20"/>
            </p:custDataLst>
          </p:nvPr>
        </p:nvSpPr>
        <p:spPr>
          <a:xfrm>
            <a:off x="3227388" y="2503488"/>
            <a:ext cx="61912" cy="171450"/>
          </a:xfrm>
          <a:custGeom>
            <a:avLst/>
            <a:gdLst>
              <a:gd name="connisteX0" fmla="*/ 62865 w 63122"/>
              <a:gd name="connsiteY0" fmla="*/ 170815 h 170815"/>
              <a:gd name="connisteX1" fmla="*/ 53975 w 63122"/>
              <a:gd name="connsiteY1" fmla="*/ 71755 h 170815"/>
              <a:gd name="connisteX2" fmla="*/ 0 w 63122"/>
              <a:gd name="connsiteY2" fmla="*/ 0 h 1708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63122" h="170815">
                <a:moveTo>
                  <a:pt x="62865" y="170815"/>
                </a:moveTo>
                <a:cubicBezTo>
                  <a:pt x="62230" y="152400"/>
                  <a:pt x="66675" y="106045"/>
                  <a:pt x="53975" y="71755"/>
                </a:cubicBezTo>
                <a:cubicBezTo>
                  <a:pt x="41275" y="37465"/>
                  <a:pt x="10795" y="12065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kern="0"/>
          </a:p>
        </p:txBody>
      </p:sp>
      <p:sp>
        <p:nvSpPr>
          <p:cNvPr id="51220" name="文本框 11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241675" y="2217738"/>
            <a:ext cx="552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zh-CN" sz="3200" i="1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φ</a:t>
            </a:r>
          </a:p>
        </p:txBody>
      </p:sp>
      <p:sp>
        <p:nvSpPr>
          <p:cNvPr id="14" name="椭圆 13"/>
          <p:cNvSpPr/>
          <p:nvPr>
            <p:custDataLst>
              <p:tags r:id="rId22"/>
            </p:custDataLst>
          </p:nvPr>
        </p:nvSpPr>
        <p:spPr>
          <a:xfrm>
            <a:off x="4279900" y="2638425"/>
            <a:ext cx="74613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kern="0"/>
          </a:p>
        </p:txBody>
      </p:sp>
      <p:sp>
        <p:nvSpPr>
          <p:cNvPr id="51222" name="文本框 1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060825" y="2530475"/>
            <a:ext cx="631825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3200" i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-</a:t>
            </a:r>
            <a:r>
              <a:rPr lang="zh-CN" altLang="zh-CN" sz="3200" i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φ</a:t>
            </a:r>
          </a:p>
        </p:txBody>
      </p:sp>
      <p:sp>
        <p:nvSpPr>
          <p:cNvPr id="27" name="任意多边形 26"/>
          <p:cNvSpPr/>
          <p:nvPr>
            <p:custDataLst>
              <p:tags r:id="rId24"/>
            </p:custDataLst>
          </p:nvPr>
        </p:nvSpPr>
        <p:spPr>
          <a:xfrm>
            <a:off x="4298950" y="1825625"/>
            <a:ext cx="2501900" cy="1617663"/>
          </a:xfrm>
          <a:custGeom>
            <a:avLst/>
            <a:gdLst>
              <a:gd name="connsiteX0" fmla="*/ 0 w 7801"/>
              <a:gd name="connsiteY0" fmla="*/ 1331 h 2548"/>
              <a:gd name="connsiteX1" fmla="*/ 1982 w 7801"/>
              <a:gd name="connsiteY1" fmla="*/ 0 h 2548"/>
              <a:gd name="connsiteX2" fmla="*/ 3879 w 7801"/>
              <a:gd name="connsiteY2" fmla="*/ 1317 h 2548"/>
              <a:gd name="connsiteX3" fmla="*/ 5819 w 7801"/>
              <a:gd name="connsiteY3" fmla="*/ 2548 h 2548"/>
              <a:gd name="connsiteX4" fmla="*/ 7801 w 7801"/>
              <a:gd name="connsiteY4" fmla="*/ 1288 h 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01" h="2548">
                <a:moveTo>
                  <a:pt x="0" y="1331"/>
                </a:moveTo>
                <a:cubicBezTo>
                  <a:pt x="358" y="1038"/>
                  <a:pt x="1206" y="3"/>
                  <a:pt x="1982" y="0"/>
                </a:cubicBezTo>
                <a:cubicBezTo>
                  <a:pt x="2758" y="-3"/>
                  <a:pt x="3185" y="694"/>
                  <a:pt x="3879" y="1317"/>
                </a:cubicBezTo>
                <a:cubicBezTo>
                  <a:pt x="4573" y="1940"/>
                  <a:pt x="5035" y="2554"/>
                  <a:pt x="5819" y="2548"/>
                </a:cubicBezTo>
                <a:cubicBezTo>
                  <a:pt x="6603" y="2542"/>
                  <a:pt x="7443" y="1565"/>
                  <a:pt x="7801" y="128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kern="0"/>
          </a:p>
        </p:txBody>
      </p:sp>
      <p:cxnSp>
        <p:nvCxnSpPr>
          <p:cNvPr id="36" name="直接连接符 35"/>
          <p:cNvCxnSpPr/>
          <p:nvPr>
            <p:custDataLst>
              <p:tags r:id="rId25"/>
            </p:custDataLst>
          </p:nvPr>
        </p:nvCxnSpPr>
        <p:spPr>
          <a:xfrm flipH="1">
            <a:off x="5167313" y="2027238"/>
            <a:ext cx="0" cy="6477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25" name="文本框 36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4810125" y="2620963"/>
            <a:ext cx="8112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 i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x/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2</a:t>
            </a:r>
            <a:endParaRPr lang="zh-CN" altLang="zh-CN" sz="280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  <a:sym typeface="+mn-ea"/>
            </a:endParaRPr>
          </a:p>
        </p:txBody>
      </p:sp>
      <p:sp>
        <p:nvSpPr>
          <p:cNvPr id="38" name="椭圆 37"/>
          <p:cNvSpPr/>
          <p:nvPr>
            <p:custDataLst>
              <p:tags r:id="rId27"/>
            </p:custDataLst>
          </p:nvPr>
        </p:nvSpPr>
        <p:spPr>
          <a:xfrm>
            <a:off x="6096000" y="1993900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kern="0"/>
          </a:p>
        </p:txBody>
      </p:sp>
      <p:sp>
        <p:nvSpPr>
          <p:cNvPr id="39" name="椭圆 38"/>
          <p:cNvSpPr/>
          <p:nvPr>
            <p:custDataLst>
              <p:tags r:id="rId28"/>
            </p:custDataLst>
          </p:nvPr>
        </p:nvSpPr>
        <p:spPr>
          <a:xfrm>
            <a:off x="5167313" y="1997075"/>
            <a:ext cx="71437" cy="73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kern="0"/>
          </a:p>
        </p:txBody>
      </p:sp>
      <p:sp>
        <p:nvSpPr>
          <p:cNvPr id="16" name="文本框 15"/>
          <p:cNvSpPr txBox="1">
            <a:spLocks noRot="1" noChangeAspect="1" noMove="1" noResize="1" noEditPoints="1" noAdjustHandles="1" noChangeArrowheads="1" noChangeShapeType="1" noTextEdit="1"/>
          </p:cNvSpPr>
          <p:nvPr>
            <p:custDataLst>
              <p:tags r:id="rId29"/>
            </p:custDataLst>
          </p:nvPr>
        </p:nvSpPr>
        <p:spPr>
          <a:xfrm>
            <a:off x="715645" y="1078865"/>
            <a:ext cx="2283460" cy="654050"/>
          </a:xfrm>
          <a:prstGeom prst="rect">
            <a:avLst/>
          </a:prstGeom>
          <a:blipFill rotWithShape="1">
            <a:blip r:embed="rId36"/>
            <a:stretch>
              <a:fillRect/>
            </a:stretch>
          </a:blipFill>
        </p:spPr>
        <p:txBody>
          <a:bodyPr/>
          <a:lstStyle/>
          <a:p>
            <a:pPr eaLnBrk="0" hangingPunct="0">
              <a:defRPr/>
            </a:pPr>
            <a:r>
              <a:rPr lang="zh-CN" altLang="en-US" kern="0">
                <a:noFill/>
                <a:latin typeface="Arial" pitchFamily="34" charset="0"/>
                <a:ea typeface="微软雅黑" pitchFamily="34" charset="-122"/>
              </a:rPr>
              <a:t> </a:t>
            </a:r>
          </a:p>
        </p:txBody>
      </p:sp>
      <p:sp>
        <p:nvSpPr>
          <p:cNvPr id="28" name="文本框 27"/>
          <p:cNvSpPr txBox="1">
            <a:spLocks noRot="1" noChangeAspect="1" noMove="1" noResize="1" noEditPoints="1" noAdjustHandles="1" noChangeArrowheads="1" noChangeShapeType="1" noTextEdit="1"/>
          </p:cNvSpPr>
          <p:nvPr>
            <p:custDataLst>
              <p:tags r:id="rId30"/>
            </p:custDataLst>
          </p:nvPr>
        </p:nvSpPr>
        <p:spPr>
          <a:xfrm>
            <a:off x="8884285" y="2710180"/>
            <a:ext cx="2212340" cy="680720"/>
          </a:xfrm>
          <a:prstGeom prst="rect">
            <a:avLst/>
          </a:prstGeom>
          <a:blipFill rotWithShape="1">
            <a:blip r:embed="rId37"/>
            <a:stretch>
              <a:fillRect/>
            </a:stretch>
          </a:blipFill>
        </p:spPr>
        <p:txBody>
          <a:bodyPr/>
          <a:lstStyle/>
          <a:p>
            <a:pPr eaLnBrk="0" hangingPunct="0">
              <a:defRPr/>
            </a:pPr>
            <a:r>
              <a:rPr lang="zh-CN" altLang="en-US" kern="0">
                <a:noFill/>
                <a:latin typeface="Arial" pitchFamily="34" charset="0"/>
                <a:ea typeface="微软雅黑" pitchFamily="34" charset="-122"/>
              </a:rPr>
              <a:t> </a:t>
            </a:r>
          </a:p>
        </p:txBody>
      </p:sp>
      <p:sp>
        <p:nvSpPr>
          <p:cNvPr id="32" name="文本框 31"/>
          <p:cNvSpPr txBox="1">
            <a:spLocks noRot="1" noChangeAspect="1" noMove="1" noResize="1" noEditPoints="1" noAdjustHandles="1" noChangeArrowheads="1" noChangeShapeType="1" noTextEdit="1"/>
          </p:cNvSpPr>
          <p:nvPr>
            <p:custDataLst>
              <p:tags r:id="rId31"/>
            </p:custDataLst>
          </p:nvPr>
        </p:nvSpPr>
        <p:spPr>
          <a:xfrm>
            <a:off x="5421630" y="3371215"/>
            <a:ext cx="2373630" cy="654050"/>
          </a:xfrm>
          <a:prstGeom prst="rect">
            <a:avLst/>
          </a:prstGeom>
          <a:blipFill rotWithShape="1">
            <a:blip r:embed="rId38"/>
            <a:stretch>
              <a:fillRect b="-874"/>
            </a:stretch>
          </a:blipFill>
        </p:spPr>
        <p:txBody>
          <a:bodyPr/>
          <a:lstStyle/>
          <a:p>
            <a:pPr eaLnBrk="0" hangingPunct="0">
              <a:defRPr/>
            </a:pPr>
            <a:r>
              <a:rPr lang="zh-CN" altLang="en-US" kern="0">
                <a:noFill/>
                <a:latin typeface="Arial" pitchFamily="34" charset="0"/>
                <a:ea typeface="微软雅黑" pitchFamily="34" charset="-122"/>
              </a:rPr>
              <a:t> </a:t>
            </a:r>
          </a:p>
        </p:txBody>
      </p:sp>
      <p:sp>
        <p:nvSpPr>
          <p:cNvPr id="51231" name="矩形 12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1588" y="0"/>
            <a:ext cx="12190412" cy="460375"/>
          </a:xfrm>
          <a:prstGeom prst="rect">
            <a:avLst/>
          </a:prstGeom>
          <a:solidFill>
            <a:srgbClr val="EDF7F9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endParaRPr lang="zh-CN" altLang="en-US">
              <a:ea typeface="微软雅黑" pitchFamily="34" charset="-122"/>
            </a:endParaRPr>
          </a:p>
        </p:txBody>
      </p:sp>
      <p:sp>
        <p:nvSpPr>
          <p:cNvPr id="40" name="文本框 34"/>
          <p:cNvSpPr txBox="1">
            <a:spLocks noRot="1" noChangeAspect="1" noMove="1" noResize="1" noEditPoints="1" noAdjustHandles="1" noChangeArrowheads="1" noChangeShapeType="1" noTextEdit="1"/>
          </p:cNvSpPr>
          <p:nvPr>
            <p:custDataLst>
              <p:tags r:id="rId33"/>
            </p:custDataLst>
          </p:nvPr>
        </p:nvSpPr>
        <p:spPr>
          <a:xfrm>
            <a:off x="323215" y="3992245"/>
            <a:ext cx="11014075" cy="1196340"/>
          </a:xfrm>
          <a:prstGeom prst="rect">
            <a:avLst/>
          </a:prstGeom>
          <a:blipFill rotWithShape="1">
            <a:blip r:embed="rId39"/>
            <a:stretch>
              <a:fillRect b="-5626"/>
            </a:stretch>
          </a:blipFill>
        </p:spPr>
        <p:txBody>
          <a:bodyPr/>
          <a:lstStyle/>
          <a:p>
            <a:pPr eaLnBrk="0" hangingPunct="0">
              <a:defRPr/>
            </a:pPr>
            <a:r>
              <a:rPr lang="zh-CN" altLang="en-US" kern="0">
                <a:noFill/>
                <a:latin typeface="Arial" pitchFamily="34" charset="0"/>
                <a:ea typeface="微软雅黑" pitchFamily="34" charset="-122"/>
              </a:rPr>
              <a:t> </a:t>
            </a:r>
          </a:p>
        </p:txBody>
      </p:sp>
      <p:sp>
        <p:nvSpPr>
          <p:cNvPr id="41" name="文本框 39"/>
          <p:cNvSpPr txBox="1">
            <a:spLocks noRot="1" noChangeAspect="1" noMove="1" noResize="1" noEditPoints="1" noAdjustHandles="1" noChangeArrowheads="1" noChangeShapeType="1" noTextEdit="1"/>
          </p:cNvSpPr>
          <p:nvPr>
            <p:custDataLst>
              <p:tags r:id="rId34"/>
            </p:custDataLst>
          </p:nvPr>
        </p:nvSpPr>
        <p:spPr>
          <a:xfrm>
            <a:off x="407035" y="5373370"/>
            <a:ext cx="10601325" cy="674370"/>
          </a:xfrm>
          <a:prstGeom prst="rect">
            <a:avLst/>
          </a:prstGeom>
          <a:blipFill rotWithShape="1">
            <a:blip r:embed="rId40"/>
            <a:stretch>
              <a:fillRect/>
            </a:stretch>
          </a:blipFill>
        </p:spPr>
        <p:txBody>
          <a:bodyPr/>
          <a:lstStyle/>
          <a:p>
            <a:pPr eaLnBrk="0" hangingPunct="0">
              <a:defRPr/>
            </a:pPr>
            <a:r>
              <a:rPr lang="zh-CN" altLang="en-US" kern="0">
                <a:noFill/>
                <a:latin typeface="Arial" pitchFamily="34" charset="0"/>
                <a:ea typeface="微软雅黑" pitchFamily="34" charset="-122"/>
              </a:rPr>
              <a:t> 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452438" y="214313"/>
          <a:ext cx="5329237" cy="1214437"/>
        </p:xfrm>
        <a:graphic>
          <a:graphicData uri="http://schemas.openxmlformats.org/presentationml/2006/ole">
            <p:oleObj spid="_x0000_s50178" name="Equation" r:id="rId3" imgW="2006280" imgH="457200" progId="">
              <p:embed/>
            </p:oleObj>
          </a:graphicData>
        </a:graphic>
      </p:graphicFrame>
      <p:cxnSp>
        <p:nvCxnSpPr>
          <p:cNvPr id="5" name="直接箭头连接符 4"/>
          <p:cNvCxnSpPr/>
          <p:nvPr/>
        </p:nvCxnSpPr>
        <p:spPr>
          <a:xfrm>
            <a:off x="2452688" y="1143000"/>
            <a:ext cx="17145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060" name="Object 3"/>
          <p:cNvGraphicFramePr>
            <a:graphicFrameLocks noChangeAspect="1"/>
          </p:cNvGraphicFramePr>
          <p:nvPr/>
        </p:nvGraphicFramePr>
        <p:xfrm>
          <a:off x="381000" y="1714500"/>
          <a:ext cx="5399088" cy="1046163"/>
        </p:xfrm>
        <a:graphic>
          <a:graphicData uri="http://schemas.openxmlformats.org/presentationml/2006/ole">
            <p:oleObj spid="_x0000_s50179" name="Equation" r:id="rId4" imgW="2031840" imgH="393480" progId="">
              <p:embed/>
            </p:oleObj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2238375" y="2284413"/>
            <a:ext cx="17145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381000" y="3063875"/>
          <a:ext cx="6681788" cy="539750"/>
        </p:xfrm>
        <a:graphic>
          <a:graphicData uri="http://schemas.openxmlformats.org/presentationml/2006/ole">
            <p:oleObj spid="_x0000_s50181" name="Equation" r:id="rId5" imgW="2514600" imgH="203040" progId="">
              <p:embed/>
            </p:oleObj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2309813" y="3355975"/>
            <a:ext cx="17145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图片 3" descr="5185712_152701366818_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1"/>
          <a:srcRect t="4462" b="4309"/>
          <a:stretch>
            <a:fillRect/>
          </a:stretch>
        </p:blipFill>
        <p:spPr bwMode="auto">
          <a:xfrm>
            <a:off x="-71438" y="0"/>
            <a:ext cx="12334876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0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2"/>
          <a:srcRect/>
          <a:stretch>
            <a:fillRect/>
          </a:stretch>
        </p:blipFill>
        <p:spPr bwMode="auto">
          <a:xfrm>
            <a:off x="11042650" y="5657850"/>
            <a:ext cx="954088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3251" name="组合 14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171575" y="1554163"/>
            <a:ext cx="5005388" cy="2601912"/>
            <a:chOff x="-322" y="3128"/>
            <a:chExt cx="7886" cy="4097"/>
          </a:xfrm>
        </p:grpSpPr>
        <p:grpSp>
          <p:nvGrpSpPr>
            <p:cNvPr id="53291" name="组合 1073743873"/>
            <p:cNvGrpSpPr>
              <a:grpSpLocks/>
            </p:cNvGrpSpPr>
            <p:nvPr>
              <p:custDataLst>
                <p:tags r:id="rId44"/>
              </p:custDataLst>
            </p:nvPr>
          </p:nvGrpSpPr>
          <p:grpSpPr bwMode="auto">
            <a:xfrm>
              <a:off x="-322" y="3306"/>
              <a:ext cx="7683" cy="3919"/>
              <a:chOff x="5643" y="22181"/>
              <a:chExt cx="8373" cy="4188"/>
            </a:xfrm>
          </p:grpSpPr>
          <p:cxnSp>
            <p:nvCxnSpPr>
              <p:cNvPr id="53295" name="直接箭头连接符 12"/>
              <p:cNvCxnSpPr>
                <a:cxnSpLocks noChangeShapeType="1"/>
              </p:cNvCxnSpPr>
              <p:nvPr>
                <p:custDataLst>
                  <p:tags r:id="rId48"/>
                </p:custDataLst>
              </p:nvPr>
            </p:nvCxnSpPr>
            <p:spPr bwMode="auto">
              <a:xfrm flipH="1" flipV="1">
                <a:off x="9392" y="22181"/>
                <a:ext cx="11" cy="41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 type="arrow" w="med" len="med"/>
              </a:ln>
            </p:spPr>
          </p:cxnSp>
          <p:cxnSp>
            <p:nvCxnSpPr>
              <p:cNvPr id="53296" name="直接箭头连接符 16"/>
              <p:cNvCxnSpPr>
                <a:cxnSpLocks noChangeShapeType="1"/>
              </p:cNvCxnSpPr>
              <p:nvPr>
                <p:custDataLst>
                  <p:tags r:id="rId49"/>
                </p:custDataLst>
              </p:nvPr>
            </p:nvCxnSpPr>
            <p:spPr bwMode="auto">
              <a:xfrm>
                <a:off x="5643" y="24266"/>
                <a:ext cx="837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 type="arrow" w="med" len="med"/>
              </a:ln>
            </p:spPr>
          </p:cxnSp>
        </p:grpSp>
        <p:sp>
          <p:nvSpPr>
            <p:cNvPr id="53292" name="文本框 1073743879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2736" y="5132"/>
              <a:ext cx="392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latin typeface="Calibri" pitchFamily="34" charset="0"/>
                </a:rPr>
                <a:t>o</a:t>
              </a:r>
            </a:p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53293" name="文本框 1073743880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7117" y="5131"/>
              <a:ext cx="447" cy="1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i="1">
                  <a:latin typeface="Times New Roman" pitchFamily="18" charset="0"/>
                </a:rPr>
                <a:t>x</a:t>
              </a:r>
              <a:endParaRPr lang="zh-CN" altLang="en-US">
                <a:latin typeface="Calibri" pitchFamily="34" charset="0"/>
              </a:endParaRPr>
            </a:p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53294" name="文本框 1073743881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3167" y="3128"/>
              <a:ext cx="612" cy="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i="1">
                  <a:latin typeface="Times New Roman" pitchFamily="18" charset="0"/>
                </a:rPr>
                <a:t>y</a:t>
              </a:r>
              <a:r>
                <a:rPr lang="zh-CN" altLang="en-US">
                  <a:latin typeface="Calibri" pitchFamily="34" charset="0"/>
                </a:rPr>
                <a:t>      </a:t>
              </a:r>
            </a:p>
            <a:p>
              <a:endParaRPr lang="zh-CN" altLang="en-US">
                <a:latin typeface="Calibri" pitchFamily="34" charset="0"/>
              </a:endParaRPr>
            </a:p>
          </p:txBody>
        </p:sp>
      </p:grpSp>
      <p:sp>
        <p:nvSpPr>
          <p:cNvPr id="15365" name="椭圆 17"/>
          <p:cNvSpPr/>
          <p:nvPr>
            <p:custDataLst>
              <p:tags r:id="rId5"/>
            </p:custDataLst>
          </p:nvPr>
        </p:nvSpPr>
        <p:spPr>
          <a:xfrm>
            <a:off x="1257300" y="1912938"/>
            <a:ext cx="1984375" cy="1987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defRPr>
            </a:lvl5pPr>
          </a:lstStyle>
          <a:p>
            <a:pPr algn="ctr" eaLnBrk="1" hangingPunct="1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sp>
        <p:nvSpPr>
          <p:cNvPr id="15366" name="椭圆 18"/>
          <p:cNvSpPr/>
          <p:nvPr>
            <p:custDataLst>
              <p:tags r:id="rId6"/>
            </p:custDataLst>
          </p:nvPr>
        </p:nvSpPr>
        <p:spPr>
          <a:xfrm>
            <a:off x="1792288" y="2449513"/>
            <a:ext cx="914400" cy="914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defRPr>
            </a:lvl5pPr>
          </a:lstStyle>
          <a:p>
            <a:pPr algn="ctr" eaLnBrk="1" hangingPunct="1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53254" name="直接连接符 19"/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 flipH="1" flipV="1">
            <a:off x="1628775" y="2124075"/>
            <a:ext cx="609600" cy="782638"/>
          </a:xfrm>
          <a:prstGeom prst="line">
            <a:avLst/>
          </a:prstGeom>
          <a:noFill/>
          <a:ln w="19050">
            <a:solidFill>
              <a:srgbClr val="4646EA"/>
            </a:solidFill>
            <a:miter lim="800000"/>
            <a:headEnd/>
            <a:tailEnd/>
          </a:ln>
        </p:spPr>
      </p:cxnSp>
      <p:sp>
        <p:nvSpPr>
          <p:cNvPr id="53255" name="文本框 1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34988" y="342900"/>
            <a:ext cx="691832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>
                <a:latin typeface="Times New Roman" pitchFamily="18" charset="0"/>
                <a:sym typeface="微软雅黑" pitchFamily="34" charset="-122"/>
              </a:rPr>
              <a:t>3. </a:t>
            </a:r>
            <a:r>
              <a:rPr lang="en-US" altLang="zh-CN" sz="2800" b="1" i="1">
                <a:latin typeface="Times New Roman" pitchFamily="18" charset="0"/>
                <a:sym typeface="微软雅黑" pitchFamily="34" charset="-122"/>
              </a:rPr>
              <a:t>A</a:t>
            </a:r>
            <a:r>
              <a:rPr lang="en-US" altLang="zh-CN" sz="2800" b="1">
                <a:latin typeface="Times New Roman" pitchFamily="18" charset="0"/>
                <a:sym typeface="微软雅黑" pitchFamily="34" charset="-122"/>
              </a:rPr>
              <a:t>(</a:t>
            </a:r>
            <a:r>
              <a:rPr lang="en-US" altLang="zh-CN" sz="2800" b="1" i="1">
                <a:latin typeface="Times New Roman" pitchFamily="18" charset="0"/>
                <a:sym typeface="微软雅黑" pitchFamily="34" charset="-122"/>
              </a:rPr>
              <a:t>A</a:t>
            </a:r>
            <a:r>
              <a:rPr lang="en-US" altLang="zh-CN" sz="2800" b="1">
                <a:latin typeface="Times New Roman" pitchFamily="18" charset="0"/>
                <a:sym typeface="微软雅黑" pitchFamily="34" charset="-122"/>
              </a:rPr>
              <a:t>&gt;0)</a:t>
            </a:r>
            <a:r>
              <a:rPr lang="zh-CN" altLang="zh-CN" sz="2800" b="1">
                <a:latin typeface="Times New Roman" pitchFamily="18" charset="0"/>
                <a:sym typeface="微软雅黑" pitchFamily="34" charset="-122"/>
              </a:rPr>
              <a:t>对</a:t>
            </a:r>
            <a:r>
              <a:rPr lang="en-US" altLang="zh-CN" sz="2800" b="1" i="1">
                <a:latin typeface="Times New Roman" pitchFamily="18" charset="0"/>
                <a:sym typeface="微软雅黑" pitchFamily="34" charset="-122"/>
              </a:rPr>
              <a:t>y</a:t>
            </a:r>
            <a:r>
              <a:rPr lang="zh-CN" altLang="zh-CN" sz="2800" b="1">
                <a:latin typeface="Times New Roman" pitchFamily="18" charset="0"/>
                <a:sym typeface="微软雅黑" pitchFamily="34" charset="-122"/>
              </a:rPr>
              <a:t>＝</a:t>
            </a:r>
            <a:r>
              <a:rPr lang="en-US" altLang="zh-CN" sz="2800" b="1" i="1">
                <a:latin typeface="Times New Roman" pitchFamily="18" charset="0"/>
                <a:sym typeface="微软雅黑" pitchFamily="34" charset="-122"/>
              </a:rPr>
              <a:t>A</a:t>
            </a:r>
            <a:r>
              <a:rPr lang="en-US" altLang="zh-CN" sz="2800" b="1">
                <a:latin typeface="Times New Roman" pitchFamily="18" charset="0"/>
                <a:sym typeface="微软雅黑" pitchFamily="34" charset="-122"/>
              </a:rPr>
              <a:t>sin(</a:t>
            </a:r>
            <a:r>
              <a:rPr lang="en-US" altLang="zh-CN" sz="2800" b="1" i="1">
                <a:latin typeface="Times New Roman" pitchFamily="18" charset="0"/>
                <a:sym typeface="微软雅黑" pitchFamily="34" charset="-122"/>
              </a:rPr>
              <a:t>ωx</a:t>
            </a:r>
            <a:r>
              <a:rPr lang="zh-CN" altLang="zh-CN" sz="2800" b="1">
                <a:latin typeface="Times New Roman" pitchFamily="18" charset="0"/>
                <a:sym typeface="微软雅黑" pitchFamily="34" charset="-122"/>
              </a:rPr>
              <a:t>＋</a:t>
            </a:r>
            <a:r>
              <a:rPr lang="en-US" altLang="zh-CN" sz="2800" b="1" i="1">
                <a:latin typeface="Times New Roman" pitchFamily="18" charset="0"/>
                <a:sym typeface="微软雅黑" pitchFamily="34" charset="-122"/>
              </a:rPr>
              <a:t>φ</a:t>
            </a:r>
            <a:r>
              <a:rPr lang="en-US" altLang="zh-CN" sz="2800" b="1">
                <a:latin typeface="Times New Roman" pitchFamily="18" charset="0"/>
                <a:sym typeface="微软雅黑" pitchFamily="34" charset="-122"/>
              </a:rPr>
              <a:t>)</a:t>
            </a:r>
            <a:r>
              <a:rPr lang="zh-CN" altLang="zh-CN" sz="2800" b="1">
                <a:latin typeface="Times New Roman" pitchFamily="18" charset="0"/>
                <a:sym typeface="微软雅黑" pitchFamily="34" charset="-122"/>
              </a:rPr>
              <a:t>的图象的影响</a:t>
            </a:r>
          </a:p>
        </p:txBody>
      </p:sp>
      <p:cxnSp>
        <p:nvCxnSpPr>
          <p:cNvPr id="53256" name="直接连接符 1"/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 flipV="1">
            <a:off x="2238375" y="2428875"/>
            <a:ext cx="866775" cy="477838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cxnSp>
      <p:sp>
        <p:nvSpPr>
          <p:cNvPr id="53257" name="Arc 49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2514600" y="2733675"/>
            <a:ext cx="76200" cy="173038"/>
          </a:xfrm>
          <a:custGeom>
            <a:avLst/>
            <a:gdLst>
              <a:gd name="T0" fmla="*/ -49 w 21600"/>
              <a:gd name="T1" fmla="*/ 0 h 21600"/>
              <a:gd name="T2" fmla="*/ 948327 w 21600"/>
              <a:gd name="T3" fmla="*/ 11104962 h 21600"/>
              <a:gd name="T4" fmla="*/ -49 w 21600"/>
              <a:gd name="T5" fmla="*/ 0 h 21600"/>
              <a:gd name="T6" fmla="*/ 948327 w 21600"/>
              <a:gd name="T7" fmla="*/ 11104962 h 21600"/>
              <a:gd name="T8" fmla="*/ 0 w 21600"/>
              <a:gd name="T9" fmla="*/ 11104962 h 21600"/>
              <a:gd name="T10" fmla="*/ -49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600"/>
              <a:gd name="T19" fmla="*/ 0 h 21600"/>
              <a:gd name="T20" fmla="*/ 2160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3258" name="组合 5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2706688" y="2386013"/>
            <a:ext cx="377825" cy="869950"/>
            <a:chOff x="15067" y="3987"/>
            <a:chExt cx="595" cy="1370"/>
          </a:xfrm>
        </p:grpSpPr>
        <p:sp>
          <p:nvSpPr>
            <p:cNvPr id="53288" name="文本框 1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15067" y="3987"/>
              <a:ext cx="595" cy="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i="1">
                  <a:solidFill>
                    <a:srgbClr val="FF0000"/>
                  </a:solidFill>
                  <a:latin typeface="Times New Roman" pitchFamily="18" charset="0"/>
                </a:rPr>
                <a:t>π</a:t>
              </a:r>
              <a:endParaRPr lang="en-US" altLang="zh-CN" sz="2800" b="1" i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53289" name="文本框 3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5081" y="4536"/>
              <a:ext cx="566" cy="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</a:p>
          </p:txBody>
        </p:sp>
        <p:cxnSp>
          <p:nvCxnSpPr>
            <p:cNvPr id="53290" name="直接连接符 6"/>
            <p:cNvCxnSpPr>
              <a:cxnSpLocks noChangeShapeType="1"/>
            </p:cNvCxnSpPr>
            <p:nvPr>
              <p:custDataLst>
                <p:tags r:id="rId43"/>
              </p:custDataLst>
            </p:nvPr>
          </p:nvCxnSpPr>
          <p:spPr bwMode="auto">
            <a:xfrm>
              <a:off x="15097" y="4682"/>
              <a:ext cx="465" cy="1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</p:cxnSp>
      </p:grpSp>
      <p:sp>
        <p:nvSpPr>
          <p:cNvPr id="15372" name="任意多边形 8232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3151188" y="1938338"/>
            <a:ext cx="1828800" cy="1962150"/>
          </a:xfrm>
          <a:custGeom>
            <a:avLst/>
            <a:gdLst>
              <a:gd name="T0" fmla="*/ 0 w 2880"/>
              <a:gd name="T1" fmla="*/ 2147483647 h 960"/>
              <a:gd name="T2" fmla="*/ 2147483647 w 2880"/>
              <a:gd name="T3" fmla="*/ 0 h 960"/>
              <a:gd name="T4" fmla="*/ 2147483647 w 2880"/>
              <a:gd name="T5" fmla="*/ 2147483647 h 960"/>
              <a:gd name="T6" fmla="*/ 2147483647 w 2880"/>
              <a:gd name="T7" fmla="*/ 2147483647 h 960"/>
              <a:gd name="T8" fmla="*/ 2147483647 w 2880"/>
              <a:gd name="T9" fmla="*/ 2147483647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0"/>
              <a:gd name="T16" fmla="*/ 0 h 960"/>
              <a:gd name="T17" fmla="*/ 2880 w 28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0" h="960">
                <a:moveTo>
                  <a:pt x="0" y="480"/>
                </a:moveTo>
                <a:cubicBezTo>
                  <a:pt x="216" y="240"/>
                  <a:pt x="432" y="0"/>
                  <a:pt x="672" y="0"/>
                </a:cubicBezTo>
                <a:cubicBezTo>
                  <a:pt x="912" y="0"/>
                  <a:pt x="1192" y="320"/>
                  <a:pt x="1440" y="480"/>
                </a:cubicBezTo>
                <a:cubicBezTo>
                  <a:pt x="1688" y="640"/>
                  <a:pt x="1920" y="960"/>
                  <a:pt x="2160" y="960"/>
                </a:cubicBezTo>
                <a:cubicBezTo>
                  <a:pt x="2400" y="960"/>
                  <a:pt x="2640" y="720"/>
                  <a:pt x="2880" y="48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3" name="任意多边形 15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3151188" y="2430463"/>
            <a:ext cx="1828800" cy="971550"/>
          </a:xfrm>
          <a:custGeom>
            <a:avLst/>
            <a:gdLst>
              <a:gd name="T0" fmla="*/ 0 w 2880"/>
              <a:gd name="T1" fmla="*/ 2147483647 h 960"/>
              <a:gd name="T2" fmla="*/ 2147483647 w 2880"/>
              <a:gd name="T3" fmla="*/ 0 h 960"/>
              <a:gd name="T4" fmla="*/ 2147483647 w 2880"/>
              <a:gd name="T5" fmla="*/ 2147483647 h 960"/>
              <a:gd name="T6" fmla="*/ 2147483647 w 2880"/>
              <a:gd name="T7" fmla="*/ 2147483647 h 960"/>
              <a:gd name="T8" fmla="*/ 2147483647 w 2880"/>
              <a:gd name="T9" fmla="*/ 2147483647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0"/>
              <a:gd name="T16" fmla="*/ 0 h 960"/>
              <a:gd name="T17" fmla="*/ 2880 w 28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0" h="960">
                <a:moveTo>
                  <a:pt x="0" y="480"/>
                </a:moveTo>
                <a:cubicBezTo>
                  <a:pt x="216" y="240"/>
                  <a:pt x="432" y="0"/>
                  <a:pt x="672" y="0"/>
                </a:cubicBezTo>
                <a:cubicBezTo>
                  <a:pt x="912" y="0"/>
                  <a:pt x="1192" y="320"/>
                  <a:pt x="1440" y="480"/>
                </a:cubicBezTo>
                <a:cubicBezTo>
                  <a:pt x="1688" y="640"/>
                  <a:pt x="1920" y="960"/>
                  <a:pt x="2160" y="960"/>
                </a:cubicBezTo>
                <a:cubicBezTo>
                  <a:pt x="2400" y="960"/>
                  <a:pt x="2640" y="720"/>
                  <a:pt x="2880" y="480"/>
                </a:cubicBezTo>
              </a:path>
            </a:pathLst>
          </a:custGeom>
          <a:noFill/>
          <a:ln w="38100">
            <a:solidFill>
              <a:srgbClr val="2925BB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374" name="组合 59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3730625" y="1511300"/>
            <a:ext cx="2125663" cy="885825"/>
            <a:chOff x="2046" y="5757"/>
            <a:chExt cx="3349" cy="1395"/>
          </a:xfrm>
        </p:grpSpPr>
        <p:sp>
          <p:nvSpPr>
            <p:cNvPr id="53283" name="文本框 57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046" y="6073"/>
              <a:ext cx="3349" cy="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solidFill>
                    <a:srgbClr val="FF0000"/>
                  </a:solidFill>
                  <a:latin typeface="Times New Roman" pitchFamily="18" charset="0"/>
                  <a:sym typeface="宋体" charset="-122"/>
                </a:rPr>
                <a:t>y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sym typeface="宋体" charset="-122"/>
                </a:rPr>
                <a:t>=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宋体" charset="-122"/>
                </a:rPr>
                <a:t>2</a:t>
              </a:r>
              <a:r>
                <a:rPr lang="en-US" altLang="zh-CN" sz="2800" i="1">
                  <a:solidFill>
                    <a:srgbClr val="FF0000"/>
                  </a:solidFill>
                  <a:latin typeface="Times New Roman" pitchFamily="18" charset="0"/>
                  <a:sym typeface="宋体" charset="-122"/>
                </a:rPr>
                <a:t>sin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宋体" charset="-122"/>
                </a:rPr>
                <a:t>( </a:t>
              </a:r>
              <a:r>
                <a:rPr lang="en-US" altLang="zh-CN" sz="2800" i="1">
                  <a:solidFill>
                    <a:srgbClr val="FF0000"/>
                  </a:solidFill>
                  <a:latin typeface="Times New Roman" pitchFamily="18" charset="0"/>
                  <a:sym typeface="宋体" charset="-122"/>
                </a:rPr>
                <a:t>x+   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宋体" charset="-122"/>
                </a:rPr>
                <a:t>)</a:t>
              </a:r>
            </a:p>
          </p:txBody>
        </p:sp>
        <p:grpSp>
          <p:nvGrpSpPr>
            <p:cNvPr id="53284" name="组合 5"/>
            <p:cNvGrpSpPr>
              <a:grpSpLocks/>
            </p:cNvGrpSpPr>
            <p:nvPr>
              <p:custDataLst>
                <p:tags r:id="rId37"/>
              </p:custDataLst>
            </p:nvPr>
          </p:nvGrpSpPr>
          <p:grpSpPr bwMode="auto">
            <a:xfrm>
              <a:off x="4581" y="5757"/>
              <a:ext cx="595" cy="1395"/>
              <a:chOff x="15054" y="3962"/>
              <a:chExt cx="595" cy="1395"/>
            </a:xfrm>
          </p:grpSpPr>
          <p:sp>
            <p:nvSpPr>
              <p:cNvPr id="53285" name="文本框 1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15054" y="3962"/>
                <a:ext cx="595" cy="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i="1">
                    <a:solidFill>
                      <a:srgbClr val="FF0000"/>
                    </a:solidFill>
                    <a:latin typeface="Times New Roman" pitchFamily="18" charset="0"/>
                  </a:rPr>
                  <a:t>π</a:t>
                </a:r>
                <a:endParaRPr lang="en-US" altLang="zh-CN" sz="2800" b="1" i="1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3286" name="文本框 3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5081" y="4536"/>
                <a:ext cx="566" cy="8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olidFill>
                      <a:srgbClr val="FF0000"/>
                    </a:solidFill>
                    <a:latin typeface="Times New Roman" pitchFamily="18" charset="0"/>
                  </a:rPr>
                  <a:t>6</a:t>
                </a:r>
              </a:p>
            </p:txBody>
          </p:sp>
          <p:cxnSp>
            <p:nvCxnSpPr>
              <p:cNvPr id="53287" name="直接连接符 28"/>
              <p:cNvCxnSpPr>
                <a:cxnSpLocks noChangeShapeType="1"/>
              </p:cNvCxnSpPr>
              <p:nvPr>
                <p:custDataLst>
                  <p:tags r:id="rId40"/>
                </p:custDataLst>
              </p:nvPr>
            </p:nvCxnSpPr>
            <p:spPr bwMode="auto">
              <a:xfrm>
                <a:off x="15098" y="4682"/>
                <a:ext cx="463" cy="1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</p:cxnSp>
        </p:grpSp>
      </p:grpSp>
      <p:grpSp>
        <p:nvGrpSpPr>
          <p:cNvPr id="15375" name="组合 59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4752975" y="3221038"/>
            <a:ext cx="1949450" cy="884237"/>
            <a:chOff x="2301" y="5757"/>
            <a:chExt cx="3069" cy="1395"/>
          </a:xfrm>
        </p:grpSpPr>
        <p:sp>
          <p:nvSpPr>
            <p:cNvPr id="53278" name="文本框 57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301" y="6073"/>
              <a:ext cx="3069" cy="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solidFill>
                    <a:srgbClr val="371AE4"/>
                  </a:solidFill>
                  <a:latin typeface="Times New Roman" pitchFamily="18" charset="0"/>
                  <a:sym typeface="宋体" charset="-122"/>
                </a:rPr>
                <a:t>y</a:t>
              </a:r>
              <a:r>
                <a:rPr lang="en-US" altLang="zh-CN" sz="2800" b="1">
                  <a:solidFill>
                    <a:srgbClr val="371AE4"/>
                  </a:solidFill>
                  <a:latin typeface="Times New Roman" pitchFamily="18" charset="0"/>
                  <a:sym typeface="宋体" charset="-122"/>
                </a:rPr>
                <a:t>=</a:t>
              </a:r>
              <a:r>
                <a:rPr lang="en-US" altLang="zh-CN" sz="2800" i="1">
                  <a:solidFill>
                    <a:srgbClr val="371AE4"/>
                  </a:solidFill>
                  <a:latin typeface="Times New Roman" pitchFamily="18" charset="0"/>
                  <a:sym typeface="宋体" charset="-122"/>
                </a:rPr>
                <a:t>sin</a:t>
              </a:r>
              <a:r>
                <a:rPr lang="en-US" altLang="zh-CN" sz="2800">
                  <a:solidFill>
                    <a:srgbClr val="371AE4"/>
                  </a:solidFill>
                  <a:latin typeface="Times New Roman" pitchFamily="18" charset="0"/>
                  <a:sym typeface="宋体" charset="-122"/>
                </a:rPr>
                <a:t>( </a:t>
              </a:r>
              <a:r>
                <a:rPr lang="en-US" altLang="zh-CN" sz="2800" i="1">
                  <a:solidFill>
                    <a:srgbClr val="371AE4"/>
                  </a:solidFill>
                  <a:latin typeface="Times New Roman" pitchFamily="18" charset="0"/>
                  <a:sym typeface="宋体" charset="-122"/>
                </a:rPr>
                <a:t>x+   </a:t>
              </a:r>
              <a:r>
                <a:rPr lang="en-US" altLang="zh-CN" sz="2800">
                  <a:solidFill>
                    <a:srgbClr val="371AE4"/>
                  </a:solidFill>
                  <a:latin typeface="Times New Roman" pitchFamily="18" charset="0"/>
                  <a:sym typeface="宋体" charset="-122"/>
                </a:rPr>
                <a:t>)</a:t>
              </a:r>
            </a:p>
          </p:txBody>
        </p:sp>
        <p:grpSp>
          <p:nvGrpSpPr>
            <p:cNvPr id="53279" name="组合 5"/>
            <p:cNvGrpSpPr>
              <a:grpSpLocks/>
            </p:cNvGrpSpPr>
            <p:nvPr>
              <p:custDataLst>
                <p:tags r:id="rId32"/>
              </p:custDataLst>
            </p:nvPr>
          </p:nvGrpSpPr>
          <p:grpSpPr bwMode="auto">
            <a:xfrm>
              <a:off x="4581" y="5757"/>
              <a:ext cx="595" cy="1395"/>
              <a:chOff x="15054" y="3962"/>
              <a:chExt cx="595" cy="1395"/>
            </a:xfrm>
          </p:grpSpPr>
          <p:sp>
            <p:nvSpPr>
              <p:cNvPr id="53280" name="文本框 1"/>
              <p:cNvSpPr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5054" y="3962"/>
                <a:ext cx="595" cy="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i="1">
                    <a:solidFill>
                      <a:srgbClr val="2B11ED"/>
                    </a:solidFill>
                    <a:latin typeface="Times New Roman" pitchFamily="18" charset="0"/>
                  </a:rPr>
                  <a:t>π</a:t>
                </a:r>
                <a:endParaRPr lang="en-US" altLang="zh-CN" sz="2800" b="1" i="1">
                  <a:solidFill>
                    <a:srgbClr val="2B11ED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3281" name="文本框 3"/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5081" y="4536"/>
                <a:ext cx="566" cy="8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olidFill>
                      <a:srgbClr val="2B11ED"/>
                    </a:solidFill>
                    <a:latin typeface="Times New Roman" pitchFamily="18" charset="0"/>
                  </a:rPr>
                  <a:t>6</a:t>
                </a:r>
              </a:p>
            </p:txBody>
          </p:sp>
          <p:cxnSp>
            <p:nvCxnSpPr>
              <p:cNvPr id="53282" name="直接连接符 36"/>
              <p:cNvCxnSpPr>
                <a:cxnSpLocks noChangeShapeType="1"/>
              </p:cNvCxnSpPr>
              <p:nvPr>
                <p:custDataLst>
                  <p:tags r:id="rId35"/>
                </p:custDataLst>
              </p:nvPr>
            </p:nvCxnSpPr>
            <p:spPr bwMode="auto">
              <a:xfrm>
                <a:off x="15096" y="4681"/>
                <a:ext cx="465" cy="15"/>
              </a:xfrm>
              <a:prstGeom prst="line">
                <a:avLst/>
              </a:prstGeom>
              <a:noFill/>
              <a:ln w="19050">
                <a:solidFill>
                  <a:srgbClr val="2B11ED"/>
                </a:solidFill>
                <a:miter lim="800000"/>
                <a:headEnd/>
                <a:tailEnd/>
              </a:ln>
            </p:spPr>
          </p:cxnSp>
        </p:grpSp>
      </p:grpSp>
      <p:grpSp>
        <p:nvGrpSpPr>
          <p:cNvPr id="15376" name="组合 51"/>
          <p:cNvGrpSpPr>
            <a:grpSpLocks/>
          </p:cNvGrpSpPr>
          <p:nvPr>
            <p:custDataLst>
              <p:tags r:id="rId16"/>
            </p:custDataLst>
          </p:nvPr>
        </p:nvGrpSpPr>
        <p:grpSpPr bwMode="auto">
          <a:xfrm>
            <a:off x="6931025" y="1201738"/>
            <a:ext cx="4462463" cy="2484437"/>
            <a:chOff x="10915" y="1892"/>
            <a:chExt cx="7028" cy="3914"/>
          </a:xfrm>
        </p:grpSpPr>
        <p:sp>
          <p:nvSpPr>
            <p:cNvPr id="53265" name="文本框 99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0915" y="2270"/>
              <a:ext cx="7029" cy="3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zh-CN" sz="2800">
                  <a:latin typeface="Times New Roman" pitchFamily="18" charset="0"/>
                </a:rPr>
                <a:t>函数             </a:t>
              </a:r>
              <a:r>
                <a:rPr lang="en-US" altLang="zh-CN" sz="2800">
                  <a:latin typeface="Times New Roman" pitchFamily="18" charset="0"/>
                </a:rPr>
                <a:t>          </a:t>
              </a:r>
              <a:r>
                <a:rPr lang="zh-CN" altLang="zh-CN" sz="2800">
                  <a:latin typeface="Times New Roman" pitchFamily="18" charset="0"/>
                </a:rPr>
                <a:t>的图象，</a:t>
              </a:r>
            </a:p>
            <a:p>
              <a:r>
                <a:rPr lang="zh-CN" altLang="zh-CN" sz="2800">
                  <a:latin typeface="Times New Roman" pitchFamily="18" charset="0"/>
                </a:rPr>
                <a:t>可以看作是把                      </a:t>
              </a:r>
            </a:p>
            <a:p>
              <a:r>
                <a:rPr lang="zh-CN" altLang="zh-CN" sz="2800">
                  <a:latin typeface="Times New Roman" pitchFamily="18" charset="0"/>
                </a:rPr>
                <a:t>的图象上所有的点纵坐标</a:t>
              </a:r>
            </a:p>
            <a:p>
              <a:r>
                <a:rPr lang="zh-CN" altLang="zh-CN" sz="2800">
                  <a:latin typeface="Times New Roman" pitchFamily="18" charset="0"/>
                </a:rPr>
                <a:t>伸长到原来的</a:t>
              </a:r>
              <a:r>
                <a:rPr lang="en-US" altLang="zh-CN" sz="2800">
                  <a:latin typeface="Times New Roman" pitchFamily="18" charset="0"/>
                </a:rPr>
                <a:t>2</a:t>
              </a:r>
              <a:r>
                <a:rPr lang="zh-CN" altLang="zh-CN" sz="2800">
                  <a:latin typeface="Times New Roman" pitchFamily="18" charset="0"/>
                </a:rPr>
                <a:t>倍</a:t>
              </a:r>
            </a:p>
            <a:p>
              <a:r>
                <a:rPr lang="en-US" altLang="zh-CN" sz="2800">
                  <a:latin typeface="Times New Roman" pitchFamily="18" charset="0"/>
                </a:rPr>
                <a:t>(</a:t>
              </a:r>
              <a:r>
                <a:rPr lang="zh-CN" altLang="zh-CN" sz="2800">
                  <a:latin typeface="Times New Roman" pitchFamily="18" charset="0"/>
                </a:rPr>
                <a:t>横坐标不变</a:t>
              </a:r>
              <a:r>
                <a:rPr lang="en-US" altLang="zh-CN" sz="2800">
                  <a:latin typeface="Times New Roman" pitchFamily="18" charset="0"/>
                </a:rPr>
                <a:t>)</a:t>
              </a:r>
              <a:r>
                <a:rPr lang="zh-CN" altLang="zh-CN" sz="2800">
                  <a:latin typeface="Times New Roman" pitchFamily="18" charset="0"/>
                </a:rPr>
                <a:t>而得到的</a:t>
              </a:r>
              <a:r>
                <a:rPr lang="en-US" altLang="zh-CN" sz="2800">
                  <a:latin typeface="Times New Roman" pitchFamily="18" charset="0"/>
                </a:rPr>
                <a:t>.</a:t>
              </a:r>
              <a:endParaRPr lang="en-US" altLang="en-US" sz="2800">
                <a:latin typeface="Times New Roman" pitchFamily="18" charset="0"/>
              </a:endParaRPr>
            </a:p>
          </p:txBody>
        </p:sp>
        <p:grpSp>
          <p:nvGrpSpPr>
            <p:cNvPr id="53266" name="组合 59"/>
            <p:cNvGrpSpPr>
              <a:grpSpLocks/>
            </p:cNvGrpSpPr>
            <p:nvPr>
              <p:custDataLst>
                <p:tags r:id="rId19"/>
              </p:custDataLst>
            </p:nvPr>
          </p:nvGrpSpPr>
          <p:grpSpPr bwMode="auto">
            <a:xfrm>
              <a:off x="12138" y="1892"/>
              <a:ext cx="3349" cy="1393"/>
              <a:chOff x="2046" y="5757"/>
              <a:chExt cx="3349" cy="1395"/>
            </a:xfrm>
          </p:grpSpPr>
          <p:sp>
            <p:nvSpPr>
              <p:cNvPr id="53273" name="文本框 57"/>
              <p:cNvSpPr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2046" y="6073"/>
                <a:ext cx="3349" cy="8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i="1">
                    <a:solidFill>
                      <a:srgbClr val="FF0000"/>
                    </a:solidFill>
                    <a:latin typeface="Times New Roman" pitchFamily="18" charset="0"/>
                    <a:sym typeface="宋体" charset="-122"/>
                  </a:rPr>
                  <a:t>y</a:t>
                </a:r>
                <a:r>
                  <a:rPr lang="en-US" altLang="zh-CN" sz="2800" b="1">
                    <a:solidFill>
                      <a:srgbClr val="FF0000"/>
                    </a:solidFill>
                    <a:latin typeface="Times New Roman" pitchFamily="18" charset="0"/>
                    <a:sym typeface="宋体" charset="-122"/>
                  </a:rPr>
                  <a:t>=</a:t>
                </a:r>
                <a:r>
                  <a:rPr lang="en-US" altLang="zh-CN" sz="2800">
                    <a:solidFill>
                      <a:srgbClr val="FF0000"/>
                    </a:solidFill>
                    <a:latin typeface="Times New Roman" pitchFamily="18" charset="0"/>
                    <a:sym typeface="宋体" charset="-122"/>
                  </a:rPr>
                  <a:t>2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itchFamily="18" charset="0"/>
                    <a:sym typeface="宋体" charset="-122"/>
                  </a:rPr>
                  <a:t>sin</a:t>
                </a:r>
                <a:r>
                  <a:rPr lang="en-US" altLang="zh-CN" sz="2800">
                    <a:solidFill>
                      <a:srgbClr val="FF0000"/>
                    </a:solidFill>
                    <a:latin typeface="Times New Roman" pitchFamily="18" charset="0"/>
                    <a:sym typeface="宋体" charset="-122"/>
                  </a:rPr>
                  <a:t>( 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itchFamily="18" charset="0"/>
                    <a:sym typeface="宋体" charset="-122"/>
                  </a:rPr>
                  <a:t>x+   </a:t>
                </a:r>
                <a:r>
                  <a:rPr lang="en-US" altLang="zh-CN" sz="2800">
                    <a:solidFill>
                      <a:srgbClr val="FF0000"/>
                    </a:solidFill>
                    <a:latin typeface="Times New Roman" pitchFamily="18" charset="0"/>
                    <a:sym typeface="宋体" charset="-122"/>
                  </a:rPr>
                  <a:t>)</a:t>
                </a:r>
              </a:p>
            </p:txBody>
          </p:sp>
          <p:grpSp>
            <p:nvGrpSpPr>
              <p:cNvPr id="53274" name="组合 5"/>
              <p:cNvGrpSpPr>
                <a:grpSpLocks/>
              </p:cNvGrpSpPr>
              <p:nvPr>
                <p:custDataLst>
                  <p:tags r:id="rId27"/>
                </p:custDataLst>
              </p:nvPr>
            </p:nvGrpSpPr>
            <p:grpSpPr bwMode="auto">
              <a:xfrm>
                <a:off x="4581" y="5757"/>
                <a:ext cx="595" cy="1395"/>
                <a:chOff x="15054" y="3962"/>
                <a:chExt cx="595" cy="1395"/>
              </a:xfrm>
            </p:grpSpPr>
            <p:sp>
              <p:nvSpPr>
                <p:cNvPr id="53275" name="文本框 1"/>
                <p:cNvSpPr>
                  <a:spLocks noChangeArrowheads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15054" y="3962"/>
                  <a:ext cx="595" cy="8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800" i="1">
                      <a:solidFill>
                        <a:srgbClr val="FF0000"/>
                      </a:solidFill>
                      <a:latin typeface="Times New Roman" pitchFamily="18" charset="0"/>
                    </a:rPr>
                    <a:t>π</a:t>
                  </a:r>
                  <a:endParaRPr lang="en-US" altLang="zh-CN" sz="2800" b="1" i="1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3276" name="文本框 3"/>
                <p:cNvSpPr>
                  <a:spLocks noChangeArrowheads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15081" y="4536"/>
                  <a:ext cx="566" cy="8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>
                      <a:solidFill>
                        <a:srgbClr val="FF0000"/>
                      </a:solidFill>
                      <a:latin typeface="Times New Roman" pitchFamily="18" charset="0"/>
                    </a:rPr>
                    <a:t>6</a:t>
                  </a:r>
                </a:p>
              </p:txBody>
            </p:sp>
            <p:cxnSp>
              <p:nvCxnSpPr>
                <p:cNvPr id="53277" name="直接连接符 42"/>
                <p:cNvCxnSpPr>
                  <a:cxnSpLocks noChangeShapeType="1"/>
                </p:cNvCxnSpPr>
                <p:nvPr>
                  <p:custDataLst>
                    <p:tags r:id="rId30"/>
                  </p:custDataLst>
                </p:nvPr>
              </p:nvCxnSpPr>
              <p:spPr bwMode="auto">
                <a:xfrm>
                  <a:off x="15096" y="4681"/>
                  <a:ext cx="465" cy="15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</p:cxnSp>
          </p:grpSp>
        </p:grpSp>
        <p:grpSp>
          <p:nvGrpSpPr>
            <p:cNvPr id="53267" name="组合 59"/>
            <p:cNvGrpSpPr>
              <a:grpSpLocks/>
            </p:cNvGrpSpPr>
            <p:nvPr>
              <p:custDataLst>
                <p:tags r:id="rId20"/>
              </p:custDataLst>
            </p:nvPr>
          </p:nvGrpSpPr>
          <p:grpSpPr bwMode="auto">
            <a:xfrm>
              <a:off x="14465" y="2631"/>
              <a:ext cx="3069" cy="1391"/>
              <a:chOff x="2361" y="5194"/>
              <a:chExt cx="3069" cy="1392"/>
            </a:xfrm>
          </p:grpSpPr>
          <p:sp>
            <p:nvSpPr>
              <p:cNvPr id="53268" name="文本框 57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2361" y="5505"/>
                <a:ext cx="3069" cy="8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i="1">
                    <a:solidFill>
                      <a:srgbClr val="371AE4"/>
                    </a:solidFill>
                    <a:latin typeface="Times New Roman" pitchFamily="18" charset="0"/>
                    <a:sym typeface="宋体" charset="-122"/>
                  </a:rPr>
                  <a:t>y</a:t>
                </a:r>
                <a:r>
                  <a:rPr lang="en-US" altLang="zh-CN" sz="2800" b="1">
                    <a:solidFill>
                      <a:srgbClr val="371AE4"/>
                    </a:solidFill>
                    <a:latin typeface="Times New Roman" pitchFamily="18" charset="0"/>
                    <a:sym typeface="宋体" charset="-122"/>
                  </a:rPr>
                  <a:t>=</a:t>
                </a:r>
                <a:r>
                  <a:rPr lang="en-US" altLang="zh-CN" sz="2800" i="1">
                    <a:solidFill>
                      <a:srgbClr val="371AE4"/>
                    </a:solidFill>
                    <a:latin typeface="Times New Roman" pitchFamily="18" charset="0"/>
                    <a:sym typeface="宋体" charset="-122"/>
                  </a:rPr>
                  <a:t>sin</a:t>
                </a:r>
                <a:r>
                  <a:rPr lang="en-US" altLang="zh-CN" sz="2800">
                    <a:solidFill>
                      <a:srgbClr val="371AE4"/>
                    </a:solidFill>
                    <a:latin typeface="Times New Roman" pitchFamily="18" charset="0"/>
                    <a:sym typeface="宋体" charset="-122"/>
                  </a:rPr>
                  <a:t>( </a:t>
                </a:r>
                <a:r>
                  <a:rPr lang="en-US" altLang="zh-CN" sz="2800" i="1">
                    <a:solidFill>
                      <a:srgbClr val="371AE4"/>
                    </a:solidFill>
                    <a:latin typeface="Times New Roman" pitchFamily="18" charset="0"/>
                    <a:sym typeface="宋体" charset="-122"/>
                  </a:rPr>
                  <a:t>x+   </a:t>
                </a:r>
                <a:r>
                  <a:rPr lang="en-US" altLang="zh-CN" sz="2800">
                    <a:solidFill>
                      <a:srgbClr val="371AE4"/>
                    </a:solidFill>
                    <a:latin typeface="Times New Roman" pitchFamily="18" charset="0"/>
                    <a:sym typeface="宋体" charset="-122"/>
                  </a:rPr>
                  <a:t>)</a:t>
                </a:r>
              </a:p>
            </p:txBody>
          </p:sp>
          <p:grpSp>
            <p:nvGrpSpPr>
              <p:cNvPr id="53269" name="组合 5"/>
              <p:cNvGrpSpPr>
                <a:grpSpLocks/>
              </p:cNvGrpSpPr>
              <p:nvPr>
                <p:custDataLst>
                  <p:tags r:id="rId22"/>
                </p:custDataLst>
              </p:nvPr>
            </p:nvGrpSpPr>
            <p:grpSpPr bwMode="auto">
              <a:xfrm>
                <a:off x="4542" y="5194"/>
                <a:ext cx="595" cy="1392"/>
                <a:chOff x="15015" y="3399"/>
                <a:chExt cx="595" cy="1392"/>
              </a:xfrm>
            </p:grpSpPr>
            <p:sp>
              <p:nvSpPr>
                <p:cNvPr id="53270" name="文本框 1"/>
                <p:cNvSpPr>
                  <a:spLocks noChangeArrowhead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15015" y="3399"/>
                  <a:ext cx="595" cy="8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800" i="1">
                      <a:solidFill>
                        <a:srgbClr val="2B11ED"/>
                      </a:solidFill>
                      <a:latin typeface="Times New Roman" pitchFamily="18" charset="0"/>
                    </a:rPr>
                    <a:t>π</a:t>
                  </a:r>
                  <a:endParaRPr lang="en-US" altLang="zh-CN" sz="2800" b="1" i="1">
                    <a:solidFill>
                      <a:srgbClr val="2B11ED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3271" name="文本框 3"/>
                <p:cNvSpPr>
                  <a:spLocks noChangeArrowheads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15030" y="3970"/>
                  <a:ext cx="566" cy="8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>
                      <a:solidFill>
                        <a:srgbClr val="2B11ED"/>
                      </a:solidFill>
                      <a:latin typeface="Times New Roman" pitchFamily="18" charset="0"/>
                    </a:rPr>
                    <a:t>6</a:t>
                  </a:r>
                </a:p>
              </p:txBody>
            </p:sp>
            <p:cxnSp>
              <p:nvCxnSpPr>
                <p:cNvPr id="53272" name="直接连接符 48"/>
                <p:cNvCxnSpPr>
                  <a:cxnSpLocks noChangeShapeType="1"/>
                </p:cNvCxnSpPr>
                <p:nvPr>
                  <p:custDataLst>
                    <p:tags r:id="rId25"/>
                  </p:custDataLst>
                </p:nvPr>
              </p:nvCxnSpPr>
              <p:spPr bwMode="auto">
                <a:xfrm>
                  <a:off x="15129" y="4116"/>
                  <a:ext cx="465" cy="15"/>
                </a:xfrm>
                <a:prstGeom prst="line">
                  <a:avLst/>
                </a:prstGeom>
                <a:noFill/>
                <a:ln w="19050">
                  <a:solidFill>
                    <a:srgbClr val="2B11ED"/>
                  </a:solidFill>
                  <a:miter lim="800000"/>
                  <a:headEnd/>
                  <a:tailEnd/>
                </a:ln>
              </p:spPr>
            </p:cxnSp>
          </p:grpSp>
        </p:grpSp>
      </p:grpSp>
      <p:sp>
        <p:nvSpPr>
          <p:cNvPr id="15377" name="文本框 5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85775" y="4197350"/>
            <a:ext cx="10156825" cy="241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>
              <a:lnSpc>
                <a:spcPct val="180000"/>
              </a:lnSpc>
            </a:pPr>
            <a:r>
              <a:rPr lang="zh-CN" altLang="zh-CN" sz="2800" b="1">
                <a:latin typeface="Times New Roman" pitchFamily="18" charset="0"/>
                <a:sym typeface="微软雅黑" pitchFamily="34" charset="-122"/>
              </a:rPr>
              <a:t>函数</a:t>
            </a:r>
            <a:r>
              <a:rPr lang="en-US" altLang="zh-CN" sz="2800" b="1" i="1">
                <a:latin typeface="Times New Roman" pitchFamily="18" charset="0"/>
                <a:sym typeface="微软雅黑" pitchFamily="34" charset="-122"/>
              </a:rPr>
              <a:t>y</a:t>
            </a:r>
            <a:r>
              <a:rPr lang="zh-CN" altLang="zh-CN" sz="2800" b="1">
                <a:latin typeface="Times New Roman" pitchFamily="18" charset="0"/>
                <a:sym typeface="微软雅黑" pitchFamily="34" charset="-122"/>
              </a:rPr>
              <a:t>＝</a:t>
            </a:r>
            <a:r>
              <a:rPr lang="en-US" altLang="zh-CN" sz="2800" b="1" i="1">
                <a:latin typeface="Times New Roman" pitchFamily="18" charset="0"/>
                <a:sym typeface="微软雅黑" pitchFamily="34" charset="-122"/>
              </a:rPr>
              <a:t>A</a:t>
            </a:r>
            <a:r>
              <a:rPr lang="en-US" altLang="zh-CN" sz="2800" b="1">
                <a:latin typeface="Times New Roman" pitchFamily="18" charset="0"/>
                <a:sym typeface="微软雅黑" pitchFamily="34" charset="-122"/>
              </a:rPr>
              <a:t>sin(</a:t>
            </a:r>
            <a:r>
              <a:rPr lang="en-US" altLang="zh-CN" sz="2800" b="1" i="1">
                <a:latin typeface="Times New Roman" pitchFamily="18" charset="0"/>
                <a:sym typeface="微软雅黑" pitchFamily="34" charset="-122"/>
              </a:rPr>
              <a:t>ωx</a:t>
            </a:r>
            <a:r>
              <a:rPr lang="zh-CN" altLang="zh-CN" sz="2800" b="1">
                <a:latin typeface="Times New Roman" pitchFamily="18" charset="0"/>
                <a:sym typeface="微软雅黑" pitchFamily="34" charset="-122"/>
              </a:rPr>
              <a:t>＋</a:t>
            </a:r>
            <a:r>
              <a:rPr lang="en-US" altLang="zh-CN" sz="2800" b="1" i="1">
                <a:latin typeface="Times New Roman" pitchFamily="18" charset="0"/>
                <a:sym typeface="微软雅黑" pitchFamily="34" charset="-122"/>
              </a:rPr>
              <a:t>φ</a:t>
            </a:r>
            <a:r>
              <a:rPr lang="en-US" altLang="zh-CN" sz="2800" b="1">
                <a:latin typeface="Times New Roman" pitchFamily="18" charset="0"/>
                <a:sym typeface="微软雅黑" pitchFamily="34" charset="-122"/>
              </a:rPr>
              <a:t>)</a:t>
            </a:r>
            <a:r>
              <a:rPr lang="zh-CN" altLang="zh-CN" sz="2800" b="1">
                <a:latin typeface="Times New Roman" pitchFamily="18" charset="0"/>
                <a:sym typeface="微软雅黑" pitchFamily="34" charset="-122"/>
              </a:rPr>
              <a:t>的图象，可以看作是把函数</a:t>
            </a:r>
            <a:r>
              <a:rPr lang="en-US" altLang="zh-CN" sz="2800" b="1" i="1">
                <a:latin typeface="Times New Roman" pitchFamily="18" charset="0"/>
                <a:sym typeface="微软雅黑" pitchFamily="34" charset="-122"/>
              </a:rPr>
              <a:t>y</a:t>
            </a:r>
            <a:r>
              <a:rPr lang="zh-CN" altLang="zh-CN" sz="2800" b="1">
                <a:latin typeface="Times New Roman" pitchFamily="18" charset="0"/>
                <a:sym typeface="微软雅黑" pitchFamily="34" charset="-122"/>
              </a:rPr>
              <a:t>＝</a:t>
            </a:r>
            <a:r>
              <a:rPr lang="en-US" altLang="zh-CN" sz="2800" b="1">
                <a:latin typeface="Times New Roman" pitchFamily="18" charset="0"/>
                <a:sym typeface="微软雅黑" pitchFamily="34" charset="-122"/>
              </a:rPr>
              <a:t>sin(</a:t>
            </a:r>
            <a:r>
              <a:rPr lang="en-US" altLang="zh-CN" sz="2800" b="1" i="1">
                <a:latin typeface="Times New Roman" pitchFamily="18" charset="0"/>
                <a:sym typeface="微软雅黑" pitchFamily="34" charset="-122"/>
              </a:rPr>
              <a:t>ωx</a:t>
            </a:r>
            <a:r>
              <a:rPr lang="zh-CN" altLang="zh-CN" sz="2800" b="1">
                <a:latin typeface="Times New Roman" pitchFamily="18" charset="0"/>
                <a:sym typeface="微软雅黑" pitchFamily="34" charset="-122"/>
              </a:rPr>
              <a:t>＋</a:t>
            </a:r>
            <a:r>
              <a:rPr lang="en-US" altLang="zh-CN" sz="2800" b="1" i="1">
                <a:latin typeface="Times New Roman" pitchFamily="18" charset="0"/>
                <a:sym typeface="微软雅黑" pitchFamily="34" charset="-122"/>
              </a:rPr>
              <a:t>φ</a:t>
            </a:r>
            <a:r>
              <a:rPr lang="en-US" altLang="zh-CN" sz="2800" b="1">
                <a:latin typeface="Times New Roman" pitchFamily="18" charset="0"/>
                <a:sym typeface="微软雅黑" pitchFamily="34" charset="-122"/>
              </a:rPr>
              <a:t>)</a:t>
            </a:r>
            <a:r>
              <a:rPr lang="zh-CN" altLang="zh-CN" sz="2800" b="1">
                <a:latin typeface="Times New Roman" pitchFamily="18" charset="0"/>
                <a:sym typeface="微软雅黑" pitchFamily="34" charset="-122"/>
              </a:rPr>
              <a:t>的</a:t>
            </a:r>
          </a:p>
          <a:p>
            <a:pPr algn="just">
              <a:lnSpc>
                <a:spcPct val="180000"/>
              </a:lnSpc>
            </a:pPr>
            <a:r>
              <a:rPr lang="zh-CN" altLang="zh-CN" sz="2800" b="1">
                <a:latin typeface="Times New Roman" pitchFamily="18" charset="0"/>
                <a:sym typeface="微软雅黑" pitchFamily="34" charset="-122"/>
              </a:rPr>
              <a:t>图象上所有点的纵坐标伸长</a:t>
            </a:r>
            <a:r>
              <a:rPr lang="en-US" altLang="zh-CN" sz="2800" b="1">
                <a:latin typeface="Times New Roman" pitchFamily="18" charset="0"/>
                <a:sym typeface="微软雅黑" pitchFamily="34" charset="-122"/>
              </a:rPr>
              <a:t>(</a:t>
            </a:r>
            <a:r>
              <a:rPr lang="zh-CN" altLang="zh-CN" sz="2800" b="1">
                <a:latin typeface="Times New Roman" pitchFamily="18" charset="0"/>
                <a:sym typeface="微软雅黑" pitchFamily="34" charset="-122"/>
              </a:rPr>
              <a:t>当</a:t>
            </a:r>
            <a:r>
              <a:rPr lang="en-US" altLang="zh-CN" sz="2800" b="1" i="1">
                <a:latin typeface="Times New Roman" pitchFamily="18" charset="0"/>
                <a:sym typeface="微软雅黑" pitchFamily="34" charset="-122"/>
              </a:rPr>
              <a:t>A</a:t>
            </a:r>
            <a:r>
              <a:rPr lang="en-US" altLang="zh-CN" sz="2800" b="1">
                <a:latin typeface="Times New Roman" pitchFamily="18" charset="0"/>
                <a:sym typeface="微软雅黑" pitchFamily="34" charset="-122"/>
              </a:rPr>
              <a:t>&gt;1</a:t>
            </a:r>
            <a:r>
              <a:rPr lang="zh-CN" altLang="zh-CN" sz="2800" b="1">
                <a:latin typeface="Times New Roman" pitchFamily="18" charset="0"/>
                <a:sym typeface="微软雅黑" pitchFamily="34" charset="-122"/>
              </a:rPr>
              <a:t>时</a:t>
            </a:r>
            <a:r>
              <a:rPr lang="en-US" altLang="zh-CN" sz="2800" b="1">
                <a:latin typeface="Times New Roman" pitchFamily="18" charset="0"/>
                <a:sym typeface="微软雅黑" pitchFamily="34" charset="-122"/>
              </a:rPr>
              <a:t>)</a:t>
            </a:r>
            <a:r>
              <a:rPr lang="zh-CN" altLang="zh-CN" sz="2800" b="1">
                <a:latin typeface="Times New Roman" pitchFamily="18" charset="0"/>
                <a:sym typeface="微软雅黑" pitchFamily="34" charset="-122"/>
              </a:rPr>
              <a:t>或缩短</a:t>
            </a:r>
            <a:r>
              <a:rPr lang="en-US" altLang="zh-CN" sz="2800" b="1">
                <a:latin typeface="Times New Roman" pitchFamily="18" charset="0"/>
                <a:sym typeface="微软雅黑" pitchFamily="34" charset="-122"/>
              </a:rPr>
              <a:t>(</a:t>
            </a:r>
            <a:r>
              <a:rPr lang="zh-CN" altLang="zh-CN" sz="2800" b="1">
                <a:latin typeface="Times New Roman" pitchFamily="18" charset="0"/>
                <a:sym typeface="微软雅黑" pitchFamily="34" charset="-122"/>
              </a:rPr>
              <a:t>当</a:t>
            </a:r>
            <a:r>
              <a:rPr lang="en-US" altLang="zh-CN" sz="2800" b="1">
                <a:latin typeface="Times New Roman" pitchFamily="18" charset="0"/>
                <a:sym typeface="微软雅黑" pitchFamily="34" charset="-122"/>
              </a:rPr>
              <a:t>0&lt;</a:t>
            </a:r>
            <a:r>
              <a:rPr lang="en-US" altLang="zh-CN" sz="2800" b="1" i="1">
                <a:latin typeface="Times New Roman" pitchFamily="18" charset="0"/>
                <a:sym typeface="微软雅黑" pitchFamily="34" charset="-122"/>
              </a:rPr>
              <a:t>A</a:t>
            </a:r>
            <a:r>
              <a:rPr lang="en-US" altLang="zh-CN" sz="2800" b="1">
                <a:latin typeface="Times New Roman" pitchFamily="18" charset="0"/>
                <a:sym typeface="微软雅黑" pitchFamily="34" charset="-122"/>
              </a:rPr>
              <a:t>&lt;1</a:t>
            </a:r>
            <a:r>
              <a:rPr lang="zh-CN" altLang="zh-CN" sz="2800" b="1">
                <a:latin typeface="Times New Roman" pitchFamily="18" charset="0"/>
                <a:sym typeface="微软雅黑" pitchFamily="34" charset="-122"/>
              </a:rPr>
              <a:t>时</a:t>
            </a:r>
            <a:r>
              <a:rPr lang="en-US" altLang="zh-CN" sz="2800" b="1">
                <a:latin typeface="Times New Roman" pitchFamily="18" charset="0"/>
                <a:sym typeface="微软雅黑" pitchFamily="34" charset="-122"/>
              </a:rPr>
              <a:t>)</a:t>
            </a:r>
            <a:r>
              <a:rPr lang="zh-CN" altLang="zh-CN" sz="2800" b="1">
                <a:latin typeface="Times New Roman" pitchFamily="18" charset="0"/>
                <a:sym typeface="微软雅黑" pitchFamily="34" charset="-122"/>
              </a:rPr>
              <a:t>到原来</a:t>
            </a:r>
          </a:p>
          <a:p>
            <a:pPr algn="just">
              <a:lnSpc>
                <a:spcPct val="180000"/>
              </a:lnSpc>
            </a:pPr>
            <a:r>
              <a:rPr lang="zh-CN" altLang="zh-CN" sz="2800" b="1">
                <a:latin typeface="Times New Roman" pitchFamily="18" charset="0"/>
                <a:sym typeface="微软雅黑" pitchFamily="34" charset="-122"/>
              </a:rPr>
              <a:t>的</a:t>
            </a:r>
            <a:r>
              <a:rPr lang="en-US" altLang="zh-CN" sz="2800" b="1" i="1">
                <a:latin typeface="Times New Roman" pitchFamily="18" charset="0"/>
                <a:sym typeface="微软雅黑" pitchFamily="34" charset="-122"/>
              </a:rPr>
              <a:t>A</a:t>
            </a:r>
            <a:r>
              <a:rPr lang="zh-CN" altLang="zh-CN" sz="2800" b="1">
                <a:latin typeface="Times New Roman" pitchFamily="18" charset="0"/>
                <a:sym typeface="微软雅黑" pitchFamily="34" charset="-122"/>
              </a:rPr>
              <a:t>倍</a:t>
            </a:r>
            <a:r>
              <a:rPr lang="en-US" altLang="zh-CN" sz="2800" b="1">
                <a:latin typeface="Times New Roman" pitchFamily="18" charset="0"/>
                <a:sym typeface="微软雅黑" pitchFamily="34" charset="-122"/>
              </a:rPr>
              <a:t>(</a:t>
            </a:r>
            <a:r>
              <a:rPr lang="zh-CN" altLang="zh-CN" sz="2800" b="1">
                <a:latin typeface="Times New Roman" pitchFamily="18" charset="0"/>
                <a:sym typeface="微软雅黑" pitchFamily="34" charset="-122"/>
              </a:rPr>
              <a:t>横坐标不变</a:t>
            </a:r>
            <a:r>
              <a:rPr lang="en-US" altLang="zh-CN" sz="2800" b="1">
                <a:latin typeface="Times New Roman" pitchFamily="18" charset="0"/>
                <a:sym typeface="微软雅黑" pitchFamily="34" charset="-122"/>
              </a:rPr>
              <a:t>)</a:t>
            </a:r>
            <a:r>
              <a:rPr lang="zh-CN" altLang="zh-CN" sz="2800" b="1">
                <a:latin typeface="Times New Roman" pitchFamily="18" charset="0"/>
                <a:sym typeface="微软雅黑" pitchFamily="34" charset="-122"/>
              </a:rPr>
              <a:t>而得到的，上述变换称为振幅变换</a:t>
            </a:r>
            <a:r>
              <a:rPr lang="en-US" altLang="zh-CN" sz="2800" b="1">
                <a:latin typeface="Times New Roman" pitchFamily="18" charset="0"/>
                <a:sym typeface="微软雅黑" pitchFamily="34" charset="-122"/>
              </a:rPr>
              <a:t>.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 fill="hold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 fill="hold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 fill="hold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 fill="hold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 fill="hold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2" grpId="0" animBg="1"/>
      <p:bldP spid="15373" grpId="0" animBg="1"/>
      <p:bldP spid="153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图片 3" descr="5185712_152701366818_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0"/>
          <a:srcRect t="4462" b="4309"/>
          <a:stretch>
            <a:fillRect/>
          </a:stretch>
        </p:blipFill>
        <p:spPr bwMode="auto">
          <a:xfrm>
            <a:off x="-166688" y="0"/>
            <a:ext cx="12334876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1"/>
          <a:srcRect/>
          <a:stretch>
            <a:fillRect/>
          </a:stretch>
        </p:blipFill>
        <p:spPr bwMode="auto">
          <a:xfrm>
            <a:off x="11042650" y="5657850"/>
            <a:ext cx="954088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7893" name="组合 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38125" y="420688"/>
            <a:ext cx="10171113" cy="917575"/>
            <a:chOff x="693" y="648"/>
            <a:chExt cx="16017" cy="1445"/>
          </a:xfrm>
        </p:grpSpPr>
        <p:sp>
          <p:nvSpPr>
            <p:cNvPr id="37924" name="文本框 21509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693" y="960"/>
              <a:ext cx="16017" cy="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思考： 函数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>
                  <a:latin typeface="Times New Roman" pitchFamily="18" charset="0"/>
                </a:rPr>
                <a:t>=3</a:t>
              </a:r>
              <a:r>
                <a:rPr lang="en-US" altLang="zh-CN" sz="2800" i="1">
                  <a:latin typeface="Times New Roman" pitchFamily="18" charset="0"/>
                </a:rPr>
                <a:t>sin</a:t>
              </a:r>
              <a:r>
                <a:rPr lang="en-US" altLang="zh-CN" sz="2800">
                  <a:latin typeface="Times New Roman" pitchFamily="18" charset="0"/>
                </a:rPr>
                <a:t>( 2</a:t>
              </a:r>
              <a:r>
                <a:rPr lang="en-US" altLang="zh-CN" sz="2800" i="1">
                  <a:latin typeface="Times New Roman" pitchFamily="18" charset="0"/>
                </a:rPr>
                <a:t>x </a:t>
              </a:r>
              <a:r>
                <a:rPr lang="en-US" altLang="zh-CN" sz="2800">
                  <a:latin typeface="Times New Roman" pitchFamily="18" charset="0"/>
                </a:rPr>
                <a:t>+     )</a:t>
              </a:r>
              <a:r>
                <a:rPr lang="zh-CN" altLang="en-US" sz="2800">
                  <a:latin typeface="Times New Roman" pitchFamily="18" charset="0"/>
                </a:rPr>
                <a:t>图象是由</a:t>
              </a:r>
              <a:r>
                <a:rPr lang="en-US" altLang="zh-CN" sz="2800" i="1">
                  <a:latin typeface="Times New Roman" pitchFamily="18" charset="0"/>
                </a:rPr>
                <a:t>y=sinx</a:t>
              </a:r>
              <a:r>
                <a:rPr lang="zh-CN" altLang="en-US" sz="2800">
                  <a:latin typeface="Times New Roman" pitchFamily="18" charset="0"/>
                </a:rPr>
                <a:t>图像怎样变换得到？</a:t>
              </a:r>
              <a:endParaRPr lang="zh-CN" altLang="en-US" sz="2400">
                <a:latin typeface="Times New Roman" pitchFamily="18" charset="0"/>
              </a:endParaRPr>
            </a:p>
          </p:txBody>
        </p:sp>
        <p:graphicFrame>
          <p:nvGraphicFramePr>
            <p:cNvPr id="37890" name="Object 2" descr="rId1"/>
            <p:cNvGraphicFramePr>
              <a:graphicFrameLocks noChangeAspect="1"/>
            </p:cNvGraphicFramePr>
            <p:nvPr>
              <p:custDataLst>
                <p:tags r:id="rId38"/>
              </p:custDataLst>
            </p:nvPr>
          </p:nvGraphicFramePr>
          <p:xfrm>
            <a:off x="6667" y="648"/>
            <a:ext cx="663" cy="1445"/>
          </p:xfrm>
          <a:graphic>
            <a:graphicData uri="http://schemas.openxmlformats.org/presentationml/2006/ole">
              <p:oleObj spid="_x0000_s37890" r:id="rId42" imgW="164880" imgH="393480" progId="Equation.3">
                <p:embed/>
              </p:oleObj>
            </a:graphicData>
          </a:graphic>
        </p:graphicFrame>
      </p:grpSp>
      <p:sp>
        <p:nvSpPr>
          <p:cNvPr id="16389" name="文本框 2564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30238" y="1511300"/>
            <a:ext cx="14319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角度一：</a:t>
            </a:r>
          </a:p>
        </p:txBody>
      </p:sp>
      <p:sp>
        <p:nvSpPr>
          <p:cNvPr id="16390" name="文本框 2562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62163" y="1652588"/>
            <a:ext cx="153828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006600"/>
                </a:solidFill>
                <a:latin typeface="Times New Roman" pitchFamily="18" charset="0"/>
              </a:rPr>
              <a:t>y=sinx</a:t>
            </a:r>
          </a:p>
        </p:txBody>
      </p:sp>
      <p:grpSp>
        <p:nvGrpSpPr>
          <p:cNvPr id="16391" name="组合 14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1690688" y="2773363"/>
            <a:ext cx="6610350" cy="2697162"/>
            <a:chOff x="1726" y="2978"/>
            <a:chExt cx="10415" cy="4247"/>
          </a:xfrm>
        </p:grpSpPr>
        <p:grpSp>
          <p:nvGrpSpPr>
            <p:cNvPr id="37918" name="组合 1073743873"/>
            <p:cNvGrpSpPr>
              <a:grpSpLocks/>
            </p:cNvGrpSpPr>
            <p:nvPr>
              <p:custDataLst>
                <p:tags r:id="rId31"/>
              </p:custDataLst>
            </p:nvPr>
          </p:nvGrpSpPr>
          <p:grpSpPr bwMode="auto">
            <a:xfrm>
              <a:off x="1726" y="3306"/>
              <a:ext cx="10323" cy="3919"/>
              <a:chOff x="7876" y="22181"/>
              <a:chExt cx="11251" cy="4188"/>
            </a:xfrm>
          </p:grpSpPr>
          <p:cxnSp>
            <p:nvCxnSpPr>
              <p:cNvPr id="37922" name="直接箭头连接符 12"/>
              <p:cNvCxnSpPr>
                <a:cxnSpLocks noChangeShapeType="1"/>
              </p:cNvCxnSpPr>
              <p:nvPr>
                <p:custDataLst>
                  <p:tags r:id="rId35"/>
                </p:custDataLst>
              </p:nvPr>
            </p:nvCxnSpPr>
            <p:spPr bwMode="auto">
              <a:xfrm flipH="1" flipV="1">
                <a:off x="9392" y="22181"/>
                <a:ext cx="11" cy="41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 type="arrow" w="med" len="med"/>
              </a:ln>
            </p:spPr>
          </p:cxnSp>
          <p:cxnSp>
            <p:nvCxnSpPr>
              <p:cNvPr id="37923" name="直接箭头连接符 16"/>
              <p:cNvCxnSpPr>
                <a:cxnSpLocks noChangeShapeType="1"/>
              </p:cNvCxnSpPr>
              <p:nvPr>
                <p:custDataLst>
                  <p:tags r:id="rId36"/>
                </p:custDataLst>
              </p:nvPr>
            </p:nvCxnSpPr>
            <p:spPr bwMode="auto">
              <a:xfrm flipV="1">
                <a:off x="7876" y="24227"/>
                <a:ext cx="11251" cy="4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 type="arrow" w="med" len="med"/>
              </a:ln>
            </p:spPr>
          </p:cxnSp>
        </p:grpSp>
        <p:sp>
          <p:nvSpPr>
            <p:cNvPr id="37919" name="文本框 1073743879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2726" y="5057"/>
              <a:ext cx="392" cy="1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i="1">
                  <a:latin typeface="Times New Roman" pitchFamily="18" charset="0"/>
                </a:rPr>
                <a:t>o</a:t>
              </a:r>
            </a:p>
            <a:p>
              <a:endParaRPr lang="zh-CN" altLang="en-US" sz="2400" i="1">
                <a:latin typeface="Times New Roman" pitchFamily="18" charset="0"/>
              </a:endParaRPr>
            </a:p>
          </p:txBody>
        </p:sp>
        <p:sp>
          <p:nvSpPr>
            <p:cNvPr id="37920" name="文本框 1073743880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1694" y="5221"/>
              <a:ext cx="447" cy="1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i="1">
                  <a:latin typeface="Times New Roman" pitchFamily="18" charset="0"/>
                </a:rPr>
                <a:t>x</a:t>
              </a:r>
              <a:endParaRPr lang="zh-CN" altLang="en-US" sz="2400">
                <a:latin typeface="Calibri" pitchFamily="34" charset="0"/>
              </a:endParaRPr>
            </a:p>
            <a:p>
              <a:endParaRPr lang="zh-CN" altLang="en-US" sz="2400">
                <a:latin typeface="Calibri" pitchFamily="34" charset="0"/>
              </a:endParaRPr>
            </a:p>
          </p:txBody>
        </p:sp>
        <p:sp>
          <p:nvSpPr>
            <p:cNvPr id="37921" name="文本框 107374388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128" y="2978"/>
              <a:ext cx="612" cy="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2400" i="1">
                  <a:latin typeface="Times New Roman" pitchFamily="18" charset="0"/>
                </a:rPr>
                <a:t>y</a:t>
              </a:r>
              <a:r>
                <a:rPr lang="zh-CN" altLang="en-US" sz="2400">
                  <a:latin typeface="Calibri" pitchFamily="34" charset="0"/>
                </a:rPr>
                <a:t> </a:t>
              </a:r>
              <a:r>
                <a:rPr lang="zh-CN" altLang="en-US">
                  <a:latin typeface="Calibri" pitchFamily="34" charset="0"/>
                </a:rPr>
                <a:t>     </a:t>
              </a:r>
            </a:p>
            <a:p>
              <a:endParaRPr lang="zh-CN" altLang="en-US">
                <a:latin typeface="Calibri" pitchFamily="34" charset="0"/>
              </a:endParaRPr>
            </a:p>
          </p:txBody>
        </p:sp>
      </p:grpSp>
      <p:sp>
        <p:nvSpPr>
          <p:cNvPr id="16392" name="任意多边形 25612"/>
          <p:cNvSpPr/>
          <p:nvPr>
            <p:custDataLst>
              <p:tags r:id="rId9"/>
            </p:custDataLst>
          </p:nvPr>
        </p:nvSpPr>
        <p:spPr>
          <a:xfrm>
            <a:off x="2557463" y="3678238"/>
            <a:ext cx="5175250" cy="1103312"/>
          </a:xfrm>
          <a:custGeom>
            <a:avLst/>
            <a:gdLst/>
            <a:ahLst/>
            <a:cxnLst/>
            <a:rect l="0" t="0" r="0" b="0"/>
            <a:pathLst>
              <a:path w="2313" h="635">
                <a:moveTo>
                  <a:pt x="0" y="318"/>
                </a:moveTo>
                <a:cubicBezTo>
                  <a:pt x="192" y="159"/>
                  <a:pt x="385" y="0"/>
                  <a:pt x="589" y="0"/>
                </a:cubicBezTo>
                <a:cubicBezTo>
                  <a:pt x="793" y="0"/>
                  <a:pt x="1020" y="212"/>
                  <a:pt x="1224" y="318"/>
                </a:cubicBezTo>
                <a:cubicBezTo>
                  <a:pt x="1428" y="424"/>
                  <a:pt x="1633" y="635"/>
                  <a:pt x="1814" y="635"/>
                </a:cubicBezTo>
                <a:cubicBezTo>
                  <a:pt x="1995" y="635"/>
                  <a:pt x="2230" y="371"/>
                  <a:pt x="2313" y="318"/>
                </a:cubicBezTo>
              </a:path>
            </a:pathLst>
          </a:custGeom>
          <a:noFill/>
          <a:ln w="25400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fontAlgn="auto">
              <a:defRPr/>
            </a:pPr>
            <a:endParaRPr lang="zh-CN" altLang="en-US" noProof="1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6393" name="右箭头 25628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 flipV="1">
            <a:off x="3600450" y="1971675"/>
            <a:ext cx="1876425" cy="149225"/>
          </a:xfrm>
          <a:prstGeom prst="rightArrow">
            <a:avLst>
              <a:gd name="adj1" fmla="val 50000"/>
              <a:gd name="adj2" fmla="val 286535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4" name="矩形 2563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864225" y="1754188"/>
            <a:ext cx="135255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990099"/>
                </a:solidFill>
                <a:latin typeface="Times New Roman" pitchFamily="18" charset="0"/>
              </a:rPr>
              <a:t>y=</a:t>
            </a:r>
            <a:r>
              <a:rPr lang="en-US" altLang="zh-CN" sz="2800" b="1">
                <a:solidFill>
                  <a:srgbClr val="990099"/>
                </a:solidFill>
                <a:latin typeface="Times New Roman" pitchFamily="18" charset="0"/>
              </a:rPr>
              <a:t>3</a:t>
            </a:r>
            <a:r>
              <a:rPr lang="en-US" altLang="zh-CN" sz="2800" b="1" i="1">
                <a:solidFill>
                  <a:srgbClr val="990099"/>
                </a:solidFill>
                <a:latin typeface="Times New Roman" pitchFamily="18" charset="0"/>
              </a:rPr>
              <a:t>sinx</a:t>
            </a:r>
          </a:p>
        </p:txBody>
      </p:sp>
      <p:sp>
        <p:nvSpPr>
          <p:cNvPr id="16395" name="文本框 2564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425825" y="1449388"/>
            <a:ext cx="22256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横坐标不变</a:t>
            </a:r>
          </a:p>
        </p:txBody>
      </p:sp>
      <p:sp>
        <p:nvSpPr>
          <p:cNvPr id="16396" name="文本框 2564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425825" y="2120900"/>
            <a:ext cx="2087563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纵坐标变为原来的</a:t>
            </a:r>
            <a:r>
              <a:rPr lang="en-US" altLang="zh-CN" sz="2800" b="1">
                <a:solidFill>
                  <a:srgbClr val="000099"/>
                </a:solidFill>
                <a:latin typeface="Times New Roman" pitchFamily="18" charset="0"/>
              </a:rPr>
              <a:t>3</a:t>
            </a:r>
            <a:r>
              <a:rPr lang="zh-CN" altLang="en-US" sz="2800" b="1">
                <a:solidFill>
                  <a:srgbClr val="000099"/>
                </a:solidFill>
              </a:rPr>
              <a:t>倍</a:t>
            </a:r>
          </a:p>
        </p:txBody>
      </p:sp>
      <p:sp>
        <p:nvSpPr>
          <p:cNvPr id="16397" name="任意多边形 2561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605088" y="3382963"/>
            <a:ext cx="5268912" cy="1589087"/>
          </a:xfrm>
          <a:custGeom>
            <a:avLst/>
            <a:gdLst>
              <a:gd name="T0" fmla="*/ 0 w 1224"/>
              <a:gd name="T1" fmla="*/ 2147483647 h 1905"/>
              <a:gd name="T2" fmla="*/ 2147483647 w 1224"/>
              <a:gd name="T3" fmla="*/ 0 h 1905"/>
              <a:gd name="T4" fmla="*/ 2147483647 w 1224"/>
              <a:gd name="T5" fmla="*/ 2147483647 h 1905"/>
              <a:gd name="T6" fmla="*/ 2147483647 w 1224"/>
              <a:gd name="T7" fmla="*/ 2147483647 h 1905"/>
              <a:gd name="T8" fmla="*/ 2147483647 w 1224"/>
              <a:gd name="T9" fmla="*/ 2147483647 h 19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4"/>
              <a:gd name="T16" fmla="*/ 0 h 1905"/>
              <a:gd name="T17" fmla="*/ 1224 w 1224"/>
              <a:gd name="T18" fmla="*/ 1905 h 19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4" h="1905">
                <a:moveTo>
                  <a:pt x="0" y="953"/>
                </a:moveTo>
                <a:cubicBezTo>
                  <a:pt x="87" y="476"/>
                  <a:pt x="174" y="0"/>
                  <a:pt x="272" y="0"/>
                </a:cubicBezTo>
                <a:cubicBezTo>
                  <a:pt x="370" y="0"/>
                  <a:pt x="491" y="636"/>
                  <a:pt x="589" y="953"/>
                </a:cubicBezTo>
                <a:cubicBezTo>
                  <a:pt x="687" y="1270"/>
                  <a:pt x="755" y="1905"/>
                  <a:pt x="861" y="1905"/>
                </a:cubicBezTo>
                <a:cubicBezTo>
                  <a:pt x="967" y="1905"/>
                  <a:pt x="1164" y="1112"/>
                  <a:pt x="1224" y="953"/>
                </a:cubicBezTo>
              </a:path>
            </a:pathLst>
          </a:custGeom>
          <a:noFill/>
          <a:ln w="254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8" name="右箭头 25629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321550" y="1971675"/>
            <a:ext cx="1860550" cy="261938"/>
          </a:xfrm>
          <a:prstGeom prst="rightArrow">
            <a:avLst>
              <a:gd name="adj1" fmla="val 50000"/>
              <a:gd name="adj2" fmla="val 261792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9" name="文本框 2560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038975" y="1338263"/>
            <a:ext cx="20193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纵坐标不变</a:t>
            </a:r>
          </a:p>
        </p:txBody>
      </p:sp>
      <p:sp>
        <p:nvSpPr>
          <p:cNvPr id="16400" name="文本框 25602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054850" y="2349500"/>
            <a:ext cx="2003425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横坐标变为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原来</a:t>
            </a:r>
            <a:r>
              <a:rPr lang="en-US" altLang="zh-CN" sz="2800" b="1">
                <a:solidFill>
                  <a:srgbClr val="000099"/>
                </a:solidFill>
                <a:latin typeface="Times New Roman" pitchFamily="18" charset="0"/>
              </a:rPr>
              <a:t>1/2</a:t>
            </a:r>
          </a:p>
        </p:txBody>
      </p:sp>
      <p:sp>
        <p:nvSpPr>
          <p:cNvPr id="16401" name="矩形 2563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269413" y="1841500"/>
            <a:ext cx="1531937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i="1">
                <a:solidFill>
                  <a:srgbClr val="0066CC"/>
                </a:solidFill>
                <a:latin typeface="Times New Roman" pitchFamily="18" charset="0"/>
              </a:rPr>
              <a:t>y</a:t>
            </a:r>
            <a:r>
              <a:rPr lang="en-US" altLang="zh-CN" sz="2800" b="1">
                <a:solidFill>
                  <a:srgbClr val="0066CC"/>
                </a:solidFill>
                <a:latin typeface="Times New Roman" pitchFamily="18" charset="0"/>
              </a:rPr>
              <a:t>=3sin2x</a:t>
            </a:r>
          </a:p>
        </p:txBody>
      </p:sp>
      <p:sp>
        <p:nvSpPr>
          <p:cNvPr id="16402" name="任意多边形 25647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2574925" y="3306763"/>
            <a:ext cx="2579688" cy="1839912"/>
          </a:xfrm>
          <a:custGeom>
            <a:avLst/>
            <a:gdLst>
              <a:gd name="T0" fmla="*/ 0 w 1224"/>
              <a:gd name="T1" fmla="*/ 2147483647 h 1905"/>
              <a:gd name="T2" fmla="*/ 2147483647 w 1224"/>
              <a:gd name="T3" fmla="*/ 0 h 1905"/>
              <a:gd name="T4" fmla="*/ 2147483647 w 1224"/>
              <a:gd name="T5" fmla="*/ 2147483647 h 1905"/>
              <a:gd name="T6" fmla="*/ 2147483647 w 1224"/>
              <a:gd name="T7" fmla="*/ 2147483647 h 1905"/>
              <a:gd name="T8" fmla="*/ 2147483647 w 1224"/>
              <a:gd name="T9" fmla="*/ 2147483647 h 19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4"/>
              <a:gd name="T16" fmla="*/ 0 h 1905"/>
              <a:gd name="T17" fmla="*/ 1224 w 1224"/>
              <a:gd name="T18" fmla="*/ 1905 h 19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4" h="1905">
                <a:moveTo>
                  <a:pt x="0" y="953"/>
                </a:moveTo>
                <a:cubicBezTo>
                  <a:pt x="87" y="476"/>
                  <a:pt x="174" y="0"/>
                  <a:pt x="272" y="0"/>
                </a:cubicBezTo>
                <a:cubicBezTo>
                  <a:pt x="370" y="0"/>
                  <a:pt x="491" y="636"/>
                  <a:pt x="589" y="953"/>
                </a:cubicBezTo>
                <a:cubicBezTo>
                  <a:pt x="687" y="1270"/>
                  <a:pt x="755" y="1905"/>
                  <a:pt x="861" y="1905"/>
                </a:cubicBezTo>
                <a:cubicBezTo>
                  <a:pt x="967" y="1905"/>
                  <a:pt x="1164" y="1112"/>
                  <a:pt x="1224" y="953"/>
                </a:cubicBezTo>
              </a:path>
            </a:pathLst>
          </a:custGeom>
          <a:noFill/>
          <a:ln w="254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403" name="组合 8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317500" y="5153025"/>
            <a:ext cx="3108325" cy="995363"/>
            <a:chOff x="400" y="8615"/>
            <a:chExt cx="4897" cy="1569"/>
          </a:xfrm>
        </p:grpSpPr>
        <p:sp>
          <p:nvSpPr>
            <p:cNvPr id="37917" name="文本框 25603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00" y="8877"/>
              <a:ext cx="4897" cy="1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99"/>
                  </a:solidFill>
                </a:rPr>
                <a:t>图象向左平移                  个单位</a:t>
              </a:r>
            </a:p>
          </p:txBody>
        </p:sp>
        <p:graphicFrame>
          <p:nvGraphicFramePr>
            <p:cNvPr id="37889" name="Object 1" descr="rId2"/>
            <p:cNvGraphicFramePr>
              <a:graphicFrameLocks noChangeAspect="1"/>
            </p:cNvGraphicFramePr>
            <p:nvPr>
              <p:custDataLst>
                <p:tags r:id="rId30"/>
              </p:custDataLst>
            </p:nvPr>
          </p:nvGraphicFramePr>
          <p:xfrm>
            <a:off x="3522" y="8615"/>
            <a:ext cx="443" cy="1059"/>
          </p:xfrm>
          <a:graphic>
            <a:graphicData uri="http://schemas.openxmlformats.org/presentationml/2006/ole">
              <p:oleObj spid="_x0000_s37889" r:id="rId43" imgW="215280" imgH="514440" progId="Equation.3">
                <p:embed/>
              </p:oleObj>
            </a:graphicData>
          </a:graphic>
        </p:graphicFrame>
      </p:grpSp>
      <p:sp>
        <p:nvSpPr>
          <p:cNvPr id="16404" name="右箭头 25630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27038" y="6026150"/>
            <a:ext cx="2411412" cy="219075"/>
          </a:xfrm>
          <a:prstGeom prst="rightArrow">
            <a:avLst>
              <a:gd name="adj1" fmla="val 50000"/>
              <a:gd name="adj2" fmla="val 336638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405" name="组合 59"/>
          <p:cNvGrpSpPr>
            <a:grpSpLocks/>
          </p:cNvGrpSpPr>
          <p:nvPr>
            <p:custDataLst>
              <p:tags r:id="rId22"/>
            </p:custDataLst>
          </p:nvPr>
        </p:nvGrpSpPr>
        <p:grpSpPr bwMode="auto">
          <a:xfrm>
            <a:off x="3171825" y="5657850"/>
            <a:ext cx="2305050" cy="885825"/>
            <a:chOff x="1741" y="5757"/>
            <a:chExt cx="3629" cy="1397"/>
          </a:xfrm>
        </p:grpSpPr>
        <p:sp>
          <p:nvSpPr>
            <p:cNvPr id="37912" name="文本框 57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741" y="6099"/>
              <a:ext cx="3629" cy="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solidFill>
                    <a:srgbClr val="371AE4"/>
                  </a:solidFill>
                  <a:latin typeface="Times New Roman" pitchFamily="18" charset="0"/>
                  <a:sym typeface="宋体" charset="-122"/>
                </a:rPr>
                <a:t>y</a:t>
              </a:r>
              <a:r>
                <a:rPr lang="en-US" altLang="zh-CN" sz="2800" b="1">
                  <a:solidFill>
                    <a:srgbClr val="371AE4"/>
                  </a:solidFill>
                  <a:latin typeface="Times New Roman" pitchFamily="18" charset="0"/>
                  <a:sym typeface="宋体" charset="-122"/>
                </a:rPr>
                <a:t>=</a:t>
              </a:r>
              <a:r>
                <a:rPr lang="en-US" altLang="zh-CN" sz="2800">
                  <a:solidFill>
                    <a:srgbClr val="371AE4"/>
                  </a:solidFill>
                  <a:latin typeface="Times New Roman" pitchFamily="18" charset="0"/>
                  <a:sym typeface="宋体" charset="-122"/>
                </a:rPr>
                <a:t>3</a:t>
              </a:r>
              <a:r>
                <a:rPr lang="en-US" altLang="zh-CN" sz="2800" i="1">
                  <a:solidFill>
                    <a:srgbClr val="371AE4"/>
                  </a:solidFill>
                  <a:latin typeface="Times New Roman" pitchFamily="18" charset="0"/>
                  <a:sym typeface="宋体" charset="-122"/>
                </a:rPr>
                <a:t>sin</a:t>
              </a:r>
              <a:r>
                <a:rPr lang="en-US" altLang="zh-CN" sz="2800">
                  <a:solidFill>
                    <a:srgbClr val="371AE4"/>
                  </a:solidFill>
                  <a:latin typeface="Times New Roman" pitchFamily="18" charset="0"/>
                  <a:sym typeface="宋体" charset="-122"/>
                </a:rPr>
                <a:t>( 2</a:t>
              </a:r>
              <a:r>
                <a:rPr lang="en-US" altLang="zh-CN" sz="2800" i="1">
                  <a:solidFill>
                    <a:srgbClr val="371AE4"/>
                  </a:solidFill>
                  <a:latin typeface="Times New Roman" pitchFamily="18" charset="0"/>
                  <a:sym typeface="宋体" charset="-122"/>
                </a:rPr>
                <a:t>x+   </a:t>
              </a:r>
              <a:r>
                <a:rPr lang="en-US" altLang="zh-CN" sz="2800">
                  <a:solidFill>
                    <a:srgbClr val="371AE4"/>
                  </a:solidFill>
                  <a:latin typeface="Times New Roman" pitchFamily="18" charset="0"/>
                  <a:sym typeface="宋体" charset="-122"/>
                </a:rPr>
                <a:t>)</a:t>
              </a:r>
            </a:p>
          </p:txBody>
        </p:sp>
        <p:grpSp>
          <p:nvGrpSpPr>
            <p:cNvPr id="37913" name="组合 5"/>
            <p:cNvGrpSpPr>
              <a:grpSpLocks/>
            </p:cNvGrpSpPr>
            <p:nvPr>
              <p:custDataLst>
                <p:tags r:id="rId25"/>
              </p:custDataLst>
            </p:nvPr>
          </p:nvGrpSpPr>
          <p:grpSpPr bwMode="auto">
            <a:xfrm>
              <a:off x="4581" y="5757"/>
              <a:ext cx="595" cy="1397"/>
              <a:chOff x="15054" y="3962"/>
              <a:chExt cx="595" cy="1397"/>
            </a:xfrm>
          </p:grpSpPr>
          <p:sp>
            <p:nvSpPr>
              <p:cNvPr id="37914" name="文本框 1"/>
              <p:cNvSpPr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5054" y="3962"/>
                <a:ext cx="595" cy="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i="1">
                    <a:solidFill>
                      <a:srgbClr val="2B11ED"/>
                    </a:solidFill>
                    <a:latin typeface="Times New Roman" pitchFamily="18" charset="0"/>
                  </a:rPr>
                  <a:t>π</a:t>
                </a:r>
                <a:endParaRPr lang="en-US" altLang="zh-CN" sz="2800" b="1" i="1">
                  <a:solidFill>
                    <a:srgbClr val="2B11ED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15" name="文本框 3"/>
              <p:cNvSpPr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5081" y="4536"/>
                <a:ext cx="568" cy="8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olidFill>
                      <a:srgbClr val="2B11ED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cxnSp>
            <p:nvCxnSpPr>
              <p:cNvPr id="37916" name="直接连接符 36"/>
              <p:cNvCxnSpPr>
                <a:cxnSpLocks noChangeShapeType="1"/>
              </p:cNvCxnSpPr>
              <p:nvPr>
                <p:custDataLst>
                  <p:tags r:id="rId28"/>
                </p:custDataLst>
              </p:nvPr>
            </p:nvCxnSpPr>
            <p:spPr bwMode="auto">
              <a:xfrm>
                <a:off x="15096" y="4683"/>
                <a:ext cx="465" cy="15"/>
              </a:xfrm>
              <a:prstGeom prst="line">
                <a:avLst/>
              </a:prstGeom>
              <a:noFill/>
              <a:ln w="19050">
                <a:solidFill>
                  <a:srgbClr val="2B11ED"/>
                </a:solidFill>
                <a:miter lim="800000"/>
                <a:headEnd/>
                <a:tailEnd/>
              </a:ln>
            </p:spPr>
          </p:cxnSp>
        </p:grpSp>
      </p:grpSp>
      <p:sp>
        <p:nvSpPr>
          <p:cNvPr id="16406" name="任意多边形 25615"/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2278063" y="3313113"/>
            <a:ext cx="2436812" cy="1839912"/>
          </a:xfrm>
          <a:custGeom>
            <a:avLst/>
            <a:gdLst>
              <a:gd name="T0" fmla="*/ 0 w 1224"/>
              <a:gd name="T1" fmla="*/ 2147483647 h 1905"/>
              <a:gd name="T2" fmla="*/ 2147483647 w 1224"/>
              <a:gd name="T3" fmla="*/ 0 h 1905"/>
              <a:gd name="T4" fmla="*/ 2147483647 w 1224"/>
              <a:gd name="T5" fmla="*/ 2147483647 h 1905"/>
              <a:gd name="T6" fmla="*/ 2147483647 w 1224"/>
              <a:gd name="T7" fmla="*/ 2147483647 h 1905"/>
              <a:gd name="T8" fmla="*/ 2147483647 w 1224"/>
              <a:gd name="T9" fmla="*/ 2147483647 h 19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4"/>
              <a:gd name="T16" fmla="*/ 0 h 1905"/>
              <a:gd name="T17" fmla="*/ 1224 w 1224"/>
              <a:gd name="T18" fmla="*/ 1905 h 19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4" h="1905">
                <a:moveTo>
                  <a:pt x="0" y="953"/>
                </a:moveTo>
                <a:cubicBezTo>
                  <a:pt x="87" y="476"/>
                  <a:pt x="174" y="0"/>
                  <a:pt x="272" y="0"/>
                </a:cubicBezTo>
                <a:cubicBezTo>
                  <a:pt x="370" y="0"/>
                  <a:pt x="491" y="636"/>
                  <a:pt x="589" y="953"/>
                </a:cubicBezTo>
                <a:cubicBezTo>
                  <a:pt x="687" y="1270"/>
                  <a:pt x="755" y="1905"/>
                  <a:pt x="861" y="1905"/>
                </a:cubicBezTo>
                <a:cubicBezTo>
                  <a:pt x="967" y="1905"/>
                  <a:pt x="1164" y="1112"/>
                  <a:pt x="1224" y="9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 fill="hold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 fill="hold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 fill="hold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 fill="hold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 fill="hold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 fill="hold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 fill="hold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 fill="hold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 fill="hold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 fill="hold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 fill="hold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 fill="hold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 fill="hold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 fill="hold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 fill="hold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 fill="hold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 fill="hold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0" grpId="0"/>
      <p:bldP spid="16394" grpId="0"/>
      <p:bldP spid="16395" grpId="0"/>
      <p:bldP spid="16396" grpId="0"/>
      <p:bldP spid="16397" grpId="0" animBg="1"/>
      <p:bldP spid="16399" grpId="0"/>
      <p:bldP spid="16400" grpId="0"/>
      <p:bldP spid="16401" grpId="0"/>
      <p:bldP spid="16402" grpId="0" animBg="1"/>
      <p:bldP spid="1640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1" name="图片 3" descr="5185712_152701366818_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1"/>
          <a:srcRect t="4462" b="4309"/>
          <a:stretch>
            <a:fillRect/>
          </a:stretch>
        </p:blipFill>
        <p:spPr bwMode="auto">
          <a:xfrm>
            <a:off x="0" y="-12700"/>
            <a:ext cx="12334875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2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2"/>
          <a:srcRect/>
          <a:stretch>
            <a:fillRect/>
          </a:stretch>
        </p:blipFill>
        <p:spPr bwMode="auto">
          <a:xfrm>
            <a:off x="11042650" y="5657850"/>
            <a:ext cx="954088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3" name="文本框 7272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19138" y="307975"/>
            <a:ext cx="20891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角度二：</a:t>
            </a:r>
          </a:p>
        </p:txBody>
      </p:sp>
      <p:cxnSp>
        <p:nvCxnSpPr>
          <p:cNvPr id="17413" name="直接连接符 72712"/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>
            <a:off x="2112963" y="2579688"/>
            <a:ext cx="7350125" cy="1746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7414" name="直接连接符 72713"/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 flipH="1" flipV="1">
            <a:off x="3530600" y="936625"/>
            <a:ext cx="0" cy="27828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7415" name="矩形 7272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240088" y="2452688"/>
            <a:ext cx="33496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i="1">
                <a:latin typeface="Times New Roman" pitchFamily="18" charset="0"/>
              </a:rPr>
              <a:t>o</a:t>
            </a:r>
          </a:p>
        </p:txBody>
      </p:sp>
      <p:sp>
        <p:nvSpPr>
          <p:cNvPr id="17416" name="矩形 7271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197975" y="2579688"/>
            <a:ext cx="2651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>
                <a:latin typeface="Times New Roman" pitchFamily="18" charset="0"/>
              </a:rPr>
              <a:t>x</a:t>
            </a:r>
          </a:p>
        </p:txBody>
      </p:sp>
      <p:sp>
        <p:nvSpPr>
          <p:cNvPr id="17417" name="文本框 7272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124200" y="839788"/>
            <a:ext cx="4508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i="1">
                <a:latin typeface="Times New Roman" pitchFamily="18" charset="0"/>
              </a:rPr>
              <a:t>y</a:t>
            </a:r>
          </a:p>
        </p:txBody>
      </p:sp>
      <p:sp>
        <p:nvSpPr>
          <p:cNvPr id="17418" name="文本框 727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90575" y="3524250"/>
            <a:ext cx="132238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006600"/>
                </a:solidFill>
                <a:latin typeface="Times New Roman" pitchFamily="18" charset="0"/>
              </a:rPr>
              <a:t>y=sinx</a:t>
            </a:r>
          </a:p>
        </p:txBody>
      </p:sp>
      <p:sp>
        <p:nvSpPr>
          <p:cNvPr id="17419" name="任意多边形 72709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3516313" y="2263775"/>
            <a:ext cx="4968875" cy="647700"/>
          </a:xfrm>
          <a:custGeom>
            <a:avLst/>
            <a:gdLst>
              <a:gd name="T0" fmla="*/ 0 w 2313"/>
              <a:gd name="T1" fmla="*/ 2147483647 h 635"/>
              <a:gd name="T2" fmla="*/ 2147483647 w 2313"/>
              <a:gd name="T3" fmla="*/ 0 h 635"/>
              <a:gd name="T4" fmla="*/ 2147483647 w 2313"/>
              <a:gd name="T5" fmla="*/ 2147483647 h 635"/>
              <a:gd name="T6" fmla="*/ 2147483647 w 2313"/>
              <a:gd name="T7" fmla="*/ 2147483647 h 635"/>
              <a:gd name="T8" fmla="*/ 2147483647 w 2313"/>
              <a:gd name="T9" fmla="*/ 2147483647 h 6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13"/>
              <a:gd name="T16" fmla="*/ 0 h 635"/>
              <a:gd name="T17" fmla="*/ 2313 w 2313"/>
              <a:gd name="T18" fmla="*/ 635 h 6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13" h="635">
                <a:moveTo>
                  <a:pt x="0" y="318"/>
                </a:moveTo>
                <a:cubicBezTo>
                  <a:pt x="192" y="159"/>
                  <a:pt x="385" y="0"/>
                  <a:pt x="589" y="0"/>
                </a:cubicBezTo>
                <a:cubicBezTo>
                  <a:pt x="793" y="0"/>
                  <a:pt x="1020" y="212"/>
                  <a:pt x="1224" y="318"/>
                </a:cubicBezTo>
                <a:cubicBezTo>
                  <a:pt x="1428" y="424"/>
                  <a:pt x="1633" y="635"/>
                  <a:pt x="1814" y="635"/>
                </a:cubicBezTo>
                <a:cubicBezTo>
                  <a:pt x="1995" y="635"/>
                  <a:pt x="2230" y="371"/>
                  <a:pt x="2313" y="31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0" name="右箭头 7271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 flipV="1">
            <a:off x="2014538" y="3790950"/>
            <a:ext cx="1657350" cy="144463"/>
          </a:xfrm>
          <a:prstGeom prst="rightArrow">
            <a:avLst>
              <a:gd name="adj1" fmla="val 50000"/>
              <a:gd name="adj2" fmla="val 286547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1" name="文本框 7272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920875" y="3198813"/>
            <a:ext cx="25050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99"/>
                </a:solidFill>
              </a:rPr>
              <a:t>图像向左平移</a:t>
            </a:r>
          </a:p>
        </p:txBody>
      </p:sp>
      <p:grpSp>
        <p:nvGrpSpPr>
          <p:cNvPr id="17422" name="组合 8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1947863" y="3798888"/>
            <a:ext cx="1790700" cy="787400"/>
            <a:chOff x="1562" y="7440"/>
            <a:chExt cx="2820" cy="1240"/>
          </a:xfrm>
        </p:grpSpPr>
        <p:sp>
          <p:nvSpPr>
            <p:cNvPr id="39963" name="文本框 72725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562" y="7828"/>
              <a:ext cx="2821" cy="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 b="1">
                  <a:solidFill>
                    <a:srgbClr val="000099"/>
                  </a:solidFill>
                </a:rPr>
                <a:t> </a:t>
              </a:r>
              <a:r>
                <a:rPr lang="en-US" altLang="zh-CN" sz="2400" b="1">
                  <a:solidFill>
                    <a:srgbClr val="000099"/>
                  </a:solidFill>
                </a:rPr>
                <a:t>    </a:t>
              </a:r>
              <a:r>
                <a:rPr lang="zh-CN" altLang="en-US" sz="2400" b="1">
                  <a:solidFill>
                    <a:srgbClr val="000099"/>
                  </a:solidFill>
                </a:rPr>
                <a:t>个单位</a:t>
              </a:r>
            </a:p>
          </p:txBody>
        </p:sp>
        <p:graphicFrame>
          <p:nvGraphicFramePr>
            <p:cNvPr id="39940" name="Object 4" descr="rId1"/>
            <p:cNvGraphicFramePr>
              <a:graphicFrameLocks noChangeAspect="1"/>
            </p:cNvGraphicFramePr>
            <p:nvPr>
              <p:custDataLst>
                <p:tags r:id="rId29"/>
              </p:custDataLst>
            </p:nvPr>
          </p:nvGraphicFramePr>
          <p:xfrm>
            <a:off x="1850" y="7440"/>
            <a:ext cx="520" cy="1240"/>
          </p:xfrm>
          <a:graphic>
            <a:graphicData uri="http://schemas.openxmlformats.org/presentationml/2006/ole">
              <p:oleObj spid="_x0000_s39940" r:id="rId33" imgW="164880" imgH="393480" progId="Equation.3">
                <p:embed/>
              </p:oleObj>
            </a:graphicData>
          </a:graphic>
        </p:graphicFrame>
      </p:grpSp>
      <p:graphicFrame>
        <p:nvGraphicFramePr>
          <p:cNvPr id="17423" name="Object 3" descr="rId2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3916363" y="3386138"/>
          <a:ext cx="1822450" cy="796925"/>
        </p:xfrm>
        <a:graphic>
          <a:graphicData uri="http://schemas.openxmlformats.org/presentationml/2006/ole">
            <p:oleObj spid="_x0000_s39939" r:id="rId34" imgW="1281960" imgH="560160" progId="Equation.3">
              <p:embed/>
            </p:oleObj>
          </a:graphicData>
        </a:graphic>
      </p:graphicFrame>
      <p:sp>
        <p:nvSpPr>
          <p:cNvPr id="17424" name="任意多边形 72728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2725738" y="2265363"/>
            <a:ext cx="4968875" cy="647700"/>
          </a:xfrm>
          <a:custGeom>
            <a:avLst/>
            <a:gdLst>
              <a:gd name="T0" fmla="*/ 0 w 2313"/>
              <a:gd name="T1" fmla="*/ 2147483647 h 635"/>
              <a:gd name="T2" fmla="*/ 2147483647 w 2313"/>
              <a:gd name="T3" fmla="*/ 0 h 635"/>
              <a:gd name="T4" fmla="*/ 2147483647 w 2313"/>
              <a:gd name="T5" fmla="*/ 2147483647 h 635"/>
              <a:gd name="T6" fmla="*/ 2147483647 w 2313"/>
              <a:gd name="T7" fmla="*/ 2147483647 h 635"/>
              <a:gd name="T8" fmla="*/ 2147483647 w 2313"/>
              <a:gd name="T9" fmla="*/ 2147483647 h 6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13"/>
              <a:gd name="T16" fmla="*/ 0 h 635"/>
              <a:gd name="T17" fmla="*/ 2313 w 2313"/>
              <a:gd name="T18" fmla="*/ 635 h 6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13" h="635">
                <a:moveTo>
                  <a:pt x="0" y="318"/>
                </a:moveTo>
                <a:cubicBezTo>
                  <a:pt x="192" y="159"/>
                  <a:pt x="385" y="0"/>
                  <a:pt x="589" y="0"/>
                </a:cubicBezTo>
                <a:cubicBezTo>
                  <a:pt x="793" y="0"/>
                  <a:pt x="1020" y="212"/>
                  <a:pt x="1224" y="318"/>
                </a:cubicBezTo>
                <a:cubicBezTo>
                  <a:pt x="1428" y="424"/>
                  <a:pt x="1633" y="635"/>
                  <a:pt x="1814" y="635"/>
                </a:cubicBezTo>
                <a:cubicBezTo>
                  <a:pt x="1995" y="635"/>
                  <a:pt x="2230" y="371"/>
                  <a:pt x="2313" y="318"/>
                </a:cubicBezTo>
              </a:path>
            </a:pathLst>
          </a:custGeom>
          <a:noFill/>
          <a:ln w="254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5" name="右箭头 72717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948363" y="3790950"/>
            <a:ext cx="2735262" cy="123825"/>
          </a:xfrm>
          <a:prstGeom prst="rightArrow">
            <a:avLst>
              <a:gd name="adj1" fmla="val 50000"/>
              <a:gd name="adj2" fmla="val 261191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6" name="文本框 72705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340475" y="3198813"/>
            <a:ext cx="19288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99"/>
                </a:solidFill>
              </a:rPr>
              <a:t>纵坐标不变</a:t>
            </a:r>
          </a:p>
        </p:txBody>
      </p:sp>
      <p:sp>
        <p:nvSpPr>
          <p:cNvPr id="17427" name="文本框 72706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738813" y="4044950"/>
            <a:ext cx="34258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99"/>
                </a:solidFill>
              </a:rPr>
              <a:t>横坐标变为原来的</a:t>
            </a:r>
            <a:r>
              <a:rPr lang="en-US" altLang="zh-CN" sz="2400" b="1">
                <a:solidFill>
                  <a:srgbClr val="000099"/>
                </a:solidFill>
                <a:latin typeface="Times New Roman" pitchFamily="18" charset="0"/>
              </a:rPr>
              <a:t>1/2</a:t>
            </a:r>
          </a:p>
        </p:txBody>
      </p:sp>
      <p:graphicFrame>
        <p:nvGraphicFramePr>
          <p:cNvPr id="17428" name="Object 2" descr="rId3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8818563" y="3508375"/>
          <a:ext cx="1695450" cy="674688"/>
        </p:xfrm>
        <a:graphic>
          <a:graphicData uri="http://schemas.openxmlformats.org/presentationml/2006/ole">
            <p:oleObj spid="_x0000_s39938" r:id="rId35" imgW="990360" imgH="393480" progId="Equation.3">
              <p:embed/>
            </p:oleObj>
          </a:graphicData>
        </a:graphic>
      </p:graphicFrame>
      <p:sp>
        <p:nvSpPr>
          <p:cNvPr id="17429" name="任意多边形 72726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3240088" y="2281238"/>
            <a:ext cx="2447925" cy="614362"/>
          </a:xfrm>
          <a:custGeom>
            <a:avLst/>
            <a:gdLst>
              <a:gd name="T0" fmla="*/ 0 w 1224"/>
              <a:gd name="T1" fmla="*/ 2147483647 h 1905"/>
              <a:gd name="T2" fmla="*/ 2147483647 w 1224"/>
              <a:gd name="T3" fmla="*/ 0 h 1905"/>
              <a:gd name="T4" fmla="*/ 2147483647 w 1224"/>
              <a:gd name="T5" fmla="*/ 2147483647 h 1905"/>
              <a:gd name="T6" fmla="*/ 2147483647 w 1224"/>
              <a:gd name="T7" fmla="*/ 2147483647 h 1905"/>
              <a:gd name="T8" fmla="*/ 2147483647 w 1224"/>
              <a:gd name="T9" fmla="*/ 2147483647 h 19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4"/>
              <a:gd name="T16" fmla="*/ 0 h 1905"/>
              <a:gd name="T17" fmla="*/ 1224 w 1224"/>
              <a:gd name="T18" fmla="*/ 1905 h 19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4" h="1905">
                <a:moveTo>
                  <a:pt x="0" y="953"/>
                </a:moveTo>
                <a:cubicBezTo>
                  <a:pt x="87" y="476"/>
                  <a:pt x="174" y="0"/>
                  <a:pt x="272" y="0"/>
                </a:cubicBezTo>
                <a:cubicBezTo>
                  <a:pt x="370" y="0"/>
                  <a:pt x="491" y="636"/>
                  <a:pt x="589" y="953"/>
                </a:cubicBezTo>
                <a:cubicBezTo>
                  <a:pt x="687" y="1270"/>
                  <a:pt x="755" y="1905"/>
                  <a:pt x="861" y="1905"/>
                </a:cubicBezTo>
                <a:cubicBezTo>
                  <a:pt x="967" y="1905"/>
                  <a:pt x="1164" y="1112"/>
                  <a:pt x="1224" y="953"/>
                </a:cubicBezTo>
              </a:path>
            </a:pathLst>
          </a:custGeom>
          <a:noFill/>
          <a:ln w="254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30" name="右箭头 72718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258888" y="5368925"/>
            <a:ext cx="2257425" cy="130175"/>
          </a:xfrm>
          <a:prstGeom prst="rightArrow">
            <a:avLst>
              <a:gd name="adj1" fmla="val 50000"/>
              <a:gd name="adj2" fmla="val 286776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31" name="文本框 72707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281113" y="4741863"/>
            <a:ext cx="22939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99"/>
                </a:solidFill>
              </a:rPr>
              <a:t>横坐标不变</a:t>
            </a:r>
          </a:p>
        </p:txBody>
      </p:sp>
      <p:sp>
        <p:nvSpPr>
          <p:cNvPr id="17432" name="矩形 72708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719138" y="5657850"/>
            <a:ext cx="30892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99"/>
                </a:solidFill>
              </a:rPr>
              <a:t>纵坐标变为原来的</a:t>
            </a:r>
            <a:r>
              <a:rPr lang="en-US" altLang="zh-CN" sz="2400" b="1">
                <a:solidFill>
                  <a:srgbClr val="000099"/>
                </a:solidFill>
                <a:latin typeface="Times New Roman" pitchFamily="18" charset="0"/>
              </a:rPr>
              <a:t>3</a:t>
            </a:r>
            <a:r>
              <a:rPr lang="zh-CN" altLang="en-US" sz="2400" b="1">
                <a:solidFill>
                  <a:srgbClr val="000099"/>
                </a:solidFill>
              </a:rPr>
              <a:t>倍</a:t>
            </a:r>
          </a:p>
        </p:txBody>
      </p:sp>
      <p:graphicFrame>
        <p:nvGraphicFramePr>
          <p:cNvPr id="17433" name="Object 1" descr="rId4"/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3916363" y="4951413"/>
          <a:ext cx="2187575" cy="808037"/>
        </p:xfrm>
        <a:graphic>
          <a:graphicData uri="http://schemas.openxmlformats.org/presentationml/2006/ole">
            <p:oleObj spid="_x0000_s39937" r:id="rId36" imgW="1066680" imgH="393480" progId="Equation.3">
              <p:embed/>
            </p:oleObj>
          </a:graphicData>
        </a:graphic>
      </p:graphicFrame>
      <p:sp>
        <p:nvSpPr>
          <p:cNvPr id="17434" name="任意多边形 72711"/>
          <p:cNvSpPr>
            <a:spLocks/>
          </p:cNvSpPr>
          <p:nvPr>
            <p:custDataLst>
              <p:tags r:id="rId27"/>
            </p:custDataLst>
          </p:nvPr>
        </p:nvSpPr>
        <p:spPr bwMode="auto">
          <a:xfrm>
            <a:off x="3240088" y="1684338"/>
            <a:ext cx="2436812" cy="1806575"/>
          </a:xfrm>
          <a:custGeom>
            <a:avLst/>
            <a:gdLst>
              <a:gd name="T0" fmla="*/ 0 w 1224"/>
              <a:gd name="T1" fmla="*/ 2147483647 h 1905"/>
              <a:gd name="T2" fmla="*/ 2147483647 w 1224"/>
              <a:gd name="T3" fmla="*/ 0 h 1905"/>
              <a:gd name="T4" fmla="*/ 2147483647 w 1224"/>
              <a:gd name="T5" fmla="*/ 2147483647 h 1905"/>
              <a:gd name="T6" fmla="*/ 2147483647 w 1224"/>
              <a:gd name="T7" fmla="*/ 2147483647 h 1905"/>
              <a:gd name="T8" fmla="*/ 2147483647 w 1224"/>
              <a:gd name="T9" fmla="*/ 2147483647 h 19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4"/>
              <a:gd name="T16" fmla="*/ 0 h 1905"/>
              <a:gd name="T17" fmla="*/ 1224 w 1224"/>
              <a:gd name="T18" fmla="*/ 1905 h 19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4" h="1905">
                <a:moveTo>
                  <a:pt x="0" y="953"/>
                </a:moveTo>
                <a:cubicBezTo>
                  <a:pt x="87" y="476"/>
                  <a:pt x="174" y="0"/>
                  <a:pt x="272" y="0"/>
                </a:cubicBezTo>
                <a:cubicBezTo>
                  <a:pt x="370" y="0"/>
                  <a:pt x="491" y="636"/>
                  <a:pt x="589" y="953"/>
                </a:cubicBezTo>
                <a:cubicBezTo>
                  <a:pt x="687" y="1270"/>
                  <a:pt x="755" y="1905"/>
                  <a:pt x="861" y="1905"/>
                </a:cubicBezTo>
                <a:cubicBezTo>
                  <a:pt x="967" y="1905"/>
                  <a:pt x="1164" y="1112"/>
                  <a:pt x="1224" y="9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 fill="hold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 fill="hold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 fill="hold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 fill="hold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 fill="hold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 fill="hold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 fill="hold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 fill="hold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 fill="hold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 fill="hold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 fill="hold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 fill="hold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 fill="hold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 fill="hold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 fill="hold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 fill="hold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 fill="hold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 fill="hold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7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7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1000" fill="hold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 fill="hold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/>
      <p:bldP spid="17416" grpId="0"/>
      <p:bldP spid="17417" grpId="0"/>
      <p:bldP spid="17418" grpId="0"/>
      <p:bldP spid="17419" grpId="0" animBg="1"/>
      <p:bldP spid="17421" grpId="0"/>
      <p:bldP spid="17424" grpId="0" animBg="1"/>
      <p:bldP spid="17426" grpId="0"/>
      <p:bldP spid="17427" grpId="0"/>
      <p:bldP spid="17429" grpId="0" animBg="1"/>
      <p:bldP spid="17431" grpId="0"/>
      <p:bldP spid="17432" grpId="0"/>
      <p:bldP spid="174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图片 3" descr="5185712_152701366818_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2"/>
          <a:srcRect t="4462" b="4309"/>
          <a:stretch>
            <a:fillRect/>
          </a:stretch>
        </p:blipFill>
        <p:spPr bwMode="auto">
          <a:xfrm>
            <a:off x="0" y="0"/>
            <a:ext cx="12334875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2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3"/>
          <a:srcRect/>
          <a:stretch>
            <a:fillRect/>
          </a:stretch>
        </p:blipFill>
        <p:spPr bwMode="auto">
          <a:xfrm>
            <a:off x="11042650" y="5657850"/>
            <a:ext cx="954088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6323" name="组合 18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270000" y="374650"/>
            <a:ext cx="4787900" cy="768350"/>
            <a:chOff x="2838" y="2333"/>
            <a:chExt cx="7185" cy="1211"/>
          </a:xfrm>
        </p:grpSpPr>
        <p:grpSp>
          <p:nvGrpSpPr>
            <p:cNvPr id="56395" name="组合 12"/>
            <p:cNvGrpSpPr>
              <a:grpSpLocks/>
            </p:cNvGrpSpPr>
            <p:nvPr>
              <p:custDataLst>
                <p:tags r:id="rId47"/>
              </p:custDataLst>
            </p:nvPr>
          </p:nvGrpSpPr>
          <p:grpSpPr bwMode="auto">
            <a:xfrm>
              <a:off x="2838" y="2333"/>
              <a:ext cx="3176" cy="1211"/>
              <a:chOff x="2154" y="818"/>
              <a:chExt cx="3178" cy="1211"/>
            </a:xfrm>
          </p:grpSpPr>
          <p:sp>
            <p:nvSpPr>
              <p:cNvPr id="56397" name="平行四边形 13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 rot="-2100000">
                <a:off x="3782" y="1173"/>
                <a:ext cx="1549" cy="856"/>
              </a:xfrm>
              <a:prstGeom prst="parallelogram">
                <a:avLst>
                  <a:gd name="adj" fmla="val 70448"/>
                </a:avLst>
              </a:prstGeom>
              <a:solidFill>
                <a:srgbClr val="7E91C8"/>
              </a:solidFill>
              <a:ln w="12700">
                <a:solidFill>
                  <a:srgbClr val="446DA9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en-US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9535" name="矩形 14"/>
              <p:cNvSpPr/>
              <p:nvPr>
                <p:custDataLst>
                  <p:tags r:id="rId50"/>
                </p:custDataLst>
              </p:nvPr>
            </p:nvSpPr>
            <p:spPr>
              <a:xfrm rot="5400000">
                <a:off x="3017" y="-48"/>
                <a:ext cx="1036" cy="276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defPPr>
                  <a:defRPr lang="zh-CN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微软雅黑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微软雅黑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微软雅黑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微软雅黑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微软雅黑" pitchFamily="34" charset="-122"/>
                  </a:defRPr>
                </a:lvl5pPr>
              </a:lstStyle>
              <a:p>
                <a:pPr eaLnBrk="1" hangingPunct="1">
                  <a:defRPr/>
                </a:pPr>
                <a:endParaRPr lang="en-US" kern="0"/>
              </a:p>
            </p:txBody>
          </p:sp>
        </p:grpSp>
        <p:sp>
          <p:nvSpPr>
            <p:cNvPr id="19533" name="矩形 12"/>
            <p:cNvSpPr/>
            <p:nvPr>
              <p:custDataLst>
                <p:tags r:id="rId48"/>
              </p:custDataLst>
            </p:nvPr>
          </p:nvSpPr>
          <p:spPr>
            <a:xfrm rot="5400000">
              <a:off x="7294" y="643"/>
              <a:ext cx="1036" cy="44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defRPr>
              </a:lvl5pPr>
            </a:lstStyle>
            <a:p>
              <a:pPr eaLnBrk="1" hangingPunct="1">
                <a:defRPr/>
              </a:pPr>
              <a:endParaRPr lang="en-US" kern="0"/>
            </a:p>
          </p:txBody>
        </p:sp>
      </p:grpSp>
      <p:sp>
        <p:nvSpPr>
          <p:cNvPr id="56324" name="文本框 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390650" y="412750"/>
            <a:ext cx="15113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1F1FD7"/>
                </a:solidFill>
                <a:latin typeface="宋体" charset="-122"/>
              </a:rPr>
              <a:t>题型一</a:t>
            </a:r>
            <a:r>
              <a:rPr lang="zh-CN" altLang="en-US">
                <a:ea typeface="微软雅黑" pitchFamily="34" charset="-122"/>
              </a:rPr>
              <a:t>  </a:t>
            </a:r>
          </a:p>
        </p:txBody>
      </p:sp>
      <p:sp>
        <p:nvSpPr>
          <p:cNvPr id="56325" name="文本框 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128963" y="473075"/>
            <a:ext cx="306228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2925BB"/>
                </a:solidFill>
                <a:latin typeface="宋体" charset="-122"/>
              </a:rPr>
              <a:t>“五点法”作图</a:t>
            </a:r>
          </a:p>
        </p:txBody>
      </p:sp>
      <p:pic>
        <p:nvPicPr>
          <p:cNvPr id="56326" name="图片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54"/>
          <a:srcRect r="33365" b="14151"/>
          <a:stretch>
            <a:fillRect/>
          </a:stretch>
        </p:blipFill>
        <p:spPr bwMode="auto">
          <a:xfrm>
            <a:off x="441325" y="1285875"/>
            <a:ext cx="8010525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9464" name="表格 2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631825" y="2611438"/>
          <a:ext cx="8085138" cy="2117725"/>
        </p:xfrm>
        <a:graphic>
          <a:graphicData uri="http://schemas.openxmlformats.org/drawingml/2006/table">
            <a:tbl>
              <a:tblPr/>
              <a:tblGrid>
                <a:gridCol w="1827213"/>
                <a:gridCol w="1046162"/>
                <a:gridCol w="863600"/>
                <a:gridCol w="1220788"/>
                <a:gridCol w="1576387"/>
                <a:gridCol w="1550988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-方正超大字符集"/>
                        <a:ea typeface="宋体-方正超大字符集"/>
                        <a:cs typeface="宋体-方正超大字符集"/>
                      </a:endParaRP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π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-方正超大字符集"/>
                        <a:ea typeface="宋体-方正超大字符集"/>
                        <a:cs typeface="宋体-方正超大字符集"/>
                      </a:endParaRP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2π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endParaRPr kumimoji="0" lang="en-US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-方正超大字符集"/>
                        <a:ea typeface="宋体-方正超大字符集"/>
                        <a:cs typeface="宋体-方正超大字符集"/>
                      </a:endParaRP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-方正超大字符集"/>
                        <a:ea typeface="宋体-方正超大字符集"/>
                        <a:cs typeface="宋体-方正超大字符集"/>
                      </a:endParaRP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-方正超大字符集"/>
                        <a:ea typeface="宋体-方正超大字符集"/>
                        <a:cs typeface="宋体-方正超大字符集"/>
                      </a:endParaRP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-方正超大字符集"/>
                        <a:ea typeface="宋体-方正超大字符集"/>
                        <a:cs typeface="宋体-方正超大字符集"/>
                      </a:endParaRP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y</a:t>
                      </a:r>
                      <a:endParaRPr kumimoji="0" lang="en-US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－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494" name="组合 7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942975" y="2549525"/>
            <a:ext cx="1276350" cy="887413"/>
            <a:chOff x="4922" y="931"/>
            <a:chExt cx="2009" cy="1397"/>
          </a:xfrm>
        </p:grpSpPr>
        <p:sp>
          <p:nvSpPr>
            <p:cNvPr id="56390" name="文本框 24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4922" y="1233"/>
              <a:ext cx="2009" cy="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rgbClr val="371AE4"/>
                  </a:solidFill>
                  <a:latin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3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+</a:t>
              </a:r>
              <a:r>
                <a:rPr lang="en-US" altLang="zh-CN" sz="2800">
                  <a:solidFill>
                    <a:srgbClr val="371AE4"/>
                  </a:solidFill>
                  <a:latin typeface="Times New Roman" pitchFamily="18" charset="0"/>
                </a:rPr>
                <a:t>           </a:t>
              </a:r>
              <a:endParaRPr lang="en-US" altLang="zh-CN" sz="2800" b="1">
                <a:solidFill>
                  <a:srgbClr val="371AE4"/>
                </a:solidFill>
                <a:latin typeface="Times New Roman" pitchFamily="18" charset="0"/>
              </a:endParaRPr>
            </a:p>
          </p:txBody>
        </p:sp>
        <p:grpSp>
          <p:nvGrpSpPr>
            <p:cNvPr id="56391" name="组合 5"/>
            <p:cNvGrpSpPr>
              <a:grpSpLocks/>
            </p:cNvGrpSpPr>
            <p:nvPr>
              <p:custDataLst>
                <p:tags r:id="rId43"/>
              </p:custDataLst>
            </p:nvPr>
          </p:nvGrpSpPr>
          <p:grpSpPr bwMode="auto">
            <a:xfrm>
              <a:off x="6055" y="931"/>
              <a:ext cx="615" cy="1397"/>
              <a:chOff x="15036" y="3962"/>
              <a:chExt cx="613" cy="1395"/>
            </a:xfrm>
          </p:grpSpPr>
          <p:sp>
            <p:nvSpPr>
              <p:cNvPr id="56392" name="文本框 1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15054" y="3962"/>
                <a:ext cx="595" cy="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i="1">
                    <a:latin typeface="Times New Roman" pitchFamily="18" charset="0"/>
                  </a:rPr>
                  <a:t>π</a:t>
                </a:r>
                <a:endParaRPr lang="en-US" altLang="zh-CN" sz="2800" b="1" i="1">
                  <a:latin typeface="Times New Roman" pitchFamily="18" charset="0"/>
                </a:endParaRPr>
              </a:p>
            </p:txBody>
          </p:sp>
          <p:sp>
            <p:nvSpPr>
              <p:cNvPr id="56393" name="文本框 3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15036" y="4536"/>
                <a:ext cx="566" cy="8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latin typeface="Times New Roman" pitchFamily="18" charset="0"/>
                  </a:rPr>
                  <a:t>6</a:t>
                </a:r>
              </a:p>
            </p:txBody>
          </p:sp>
          <p:cxnSp>
            <p:nvCxnSpPr>
              <p:cNvPr id="56394" name="直接连接符 10"/>
              <p:cNvCxnSpPr>
                <a:cxnSpLocks noChangeShapeType="1"/>
              </p:cNvCxnSpPr>
              <p:nvPr>
                <p:custDataLst>
                  <p:tags r:id="rId46"/>
                </p:custDataLst>
              </p:nvPr>
            </p:nvCxnSpPr>
            <p:spPr bwMode="auto">
              <a:xfrm>
                <a:off x="15082" y="4673"/>
                <a:ext cx="4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</p:cxnSp>
        </p:grpSp>
      </p:grpSp>
      <p:grpSp>
        <p:nvGrpSpPr>
          <p:cNvPr id="19495" name="组合 5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3717925" y="2617788"/>
            <a:ext cx="379413" cy="885825"/>
            <a:chOff x="15054" y="3962"/>
            <a:chExt cx="595" cy="1395"/>
          </a:xfrm>
        </p:grpSpPr>
        <p:sp>
          <p:nvSpPr>
            <p:cNvPr id="56387" name="文本框 1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15054" y="3962"/>
              <a:ext cx="595" cy="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i="1">
                  <a:solidFill>
                    <a:srgbClr val="2B11ED"/>
                  </a:solidFill>
                  <a:latin typeface="Times New Roman" pitchFamily="18" charset="0"/>
                </a:rPr>
                <a:t>π</a:t>
              </a:r>
              <a:endParaRPr lang="en-US" altLang="zh-CN" sz="2800" b="1" i="1">
                <a:solidFill>
                  <a:srgbClr val="2B11ED"/>
                </a:solidFill>
                <a:latin typeface="Times New Roman" pitchFamily="18" charset="0"/>
              </a:endParaRPr>
            </a:p>
          </p:txBody>
        </p:sp>
        <p:sp>
          <p:nvSpPr>
            <p:cNvPr id="56388" name="文本框 3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15081" y="4536"/>
              <a:ext cx="566" cy="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rgbClr val="2B11ED"/>
                  </a:solidFill>
                  <a:latin typeface="Times New Roman" pitchFamily="18" charset="0"/>
                </a:rPr>
                <a:t>2</a:t>
              </a:r>
            </a:p>
          </p:txBody>
        </p:sp>
        <p:cxnSp>
          <p:nvCxnSpPr>
            <p:cNvPr id="56389" name="直接连接符 19"/>
            <p:cNvCxnSpPr>
              <a:cxnSpLocks noChangeShapeType="1"/>
            </p:cNvCxnSpPr>
            <p:nvPr>
              <p:custDataLst>
                <p:tags r:id="rId41"/>
              </p:custDataLst>
            </p:nvPr>
          </p:nvCxnSpPr>
          <p:spPr bwMode="auto">
            <a:xfrm flipV="1">
              <a:off x="15111" y="4697"/>
              <a:ext cx="466" cy="15"/>
            </a:xfrm>
            <a:prstGeom prst="line">
              <a:avLst/>
            </a:prstGeom>
            <a:noFill/>
            <a:ln w="19050">
              <a:solidFill>
                <a:srgbClr val="2B11ED"/>
              </a:solidFill>
              <a:miter lim="800000"/>
              <a:headEnd/>
              <a:tailEnd/>
            </a:ln>
          </p:spPr>
        </p:cxnSp>
      </p:grpSp>
      <p:grpSp>
        <p:nvGrpSpPr>
          <p:cNvPr id="19496" name="组合 5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6088063" y="2571750"/>
            <a:ext cx="541337" cy="931863"/>
            <a:chOff x="14920" y="3891"/>
            <a:chExt cx="848" cy="1466"/>
          </a:xfrm>
        </p:grpSpPr>
        <p:sp>
          <p:nvSpPr>
            <p:cNvPr id="56384" name="文本框 1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14920" y="3891"/>
              <a:ext cx="848" cy="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rgbClr val="2B11ED"/>
                  </a:solidFill>
                  <a:latin typeface="Times New Roman" pitchFamily="18" charset="0"/>
                </a:rPr>
                <a:t>3</a:t>
              </a:r>
              <a:r>
                <a:rPr lang="en-US" altLang="zh-CN" sz="2800" i="1">
                  <a:solidFill>
                    <a:srgbClr val="2B11ED"/>
                  </a:solidFill>
                  <a:latin typeface="Times New Roman" pitchFamily="18" charset="0"/>
                </a:rPr>
                <a:t>π</a:t>
              </a:r>
              <a:endParaRPr lang="en-US" altLang="zh-CN" sz="2800" b="1" i="1">
                <a:solidFill>
                  <a:srgbClr val="2B11ED"/>
                </a:solidFill>
                <a:latin typeface="Times New Roman" pitchFamily="18" charset="0"/>
              </a:endParaRPr>
            </a:p>
          </p:txBody>
        </p:sp>
        <p:sp>
          <p:nvSpPr>
            <p:cNvPr id="56385" name="文本框 3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15081" y="4536"/>
              <a:ext cx="566" cy="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rgbClr val="2B11ED"/>
                  </a:solidFill>
                  <a:latin typeface="Times New Roman" pitchFamily="18" charset="0"/>
                </a:rPr>
                <a:t>2</a:t>
              </a:r>
            </a:p>
          </p:txBody>
        </p:sp>
        <p:cxnSp>
          <p:nvCxnSpPr>
            <p:cNvPr id="56386" name="直接连接符 16"/>
            <p:cNvCxnSpPr>
              <a:cxnSpLocks noChangeShapeType="1"/>
            </p:cNvCxnSpPr>
            <p:nvPr>
              <p:custDataLst>
                <p:tags r:id="rId38"/>
              </p:custDataLst>
            </p:nvPr>
          </p:nvCxnSpPr>
          <p:spPr bwMode="auto">
            <a:xfrm flipV="1">
              <a:off x="15111" y="4698"/>
              <a:ext cx="468" cy="15"/>
            </a:xfrm>
            <a:prstGeom prst="line">
              <a:avLst/>
            </a:prstGeom>
            <a:noFill/>
            <a:ln w="19050">
              <a:solidFill>
                <a:srgbClr val="2B11ED"/>
              </a:solidFill>
              <a:miter lim="800000"/>
              <a:headEnd/>
              <a:tailEnd/>
            </a:ln>
          </p:spPr>
        </p:cxnSp>
      </p:grpSp>
      <p:grpSp>
        <p:nvGrpSpPr>
          <p:cNvPr id="19497" name="组合 23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2649538" y="3243263"/>
            <a:ext cx="800100" cy="923925"/>
            <a:chOff x="7580" y="7998"/>
            <a:chExt cx="1261" cy="1456"/>
          </a:xfrm>
        </p:grpSpPr>
        <p:grpSp>
          <p:nvGrpSpPr>
            <p:cNvPr id="56379" name="组合 5"/>
            <p:cNvGrpSpPr>
              <a:grpSpLocks/>
            </p:cNvGrpSpPr>
            <p:nvPr>
              <p:custDataLst>
                <p:tags r:id="rId31"/>
              </p:custDataLst>
            </p:nvPr>
          </p:nvGrpSpPr>
          <p:grpSpPr bwMode="auto">
            <a:xfrm>
              <a:off x="7929" y="7998"/>
              <a:ext cx="911" cy="1456"/>
              <a:chOff x="14891" y="3962"/>
              <a:chExt cx="908" cy="1456"/>
            </a:xfrm>
          </p:grpSpPr>
          <p:sp>
            <p:nvSpPr>
              <p:cNvPr id="56381" name="文本框 1"/>
              <p:cNvSpPr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5054" y="3962"/>
                <a:ext cx="595" cy="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i="1">
                    <a:solidFill>
                      <a:srgbClr val="2B11ED"/>
                    </a:solidFill>
                    <a:latin typeface="Times New Roman" pitchFamily="18" charset="0"/>
                  </a:rPr>
                  <a:t>π</a:t>
                </a:r>
                <a:endParaRPr lang="en-US" altLang="zh-CN" sz="2800" b="1" i="1">
                  <a:solidFill>
                    <a:srgbClr val="2B11ED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6382" name="文本框 3"/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4891" y="4596"/>
                <a:ext cx="908" cy="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>
                    <a:solidFill>
                      <a:srgbClr val="2B11ED"/>
                    </a:solidFill>
                    <a:latin typeface="Times New Roman" pitchFamily="18" charset="0"/>
                  </a:rPr>
                  <a:t>18</a:t>
                </a:r>
              </a:p>
            </p:txBody>
          </p:sp>
          <p:cxnSp>
            <p:nvCxnSpPr>
              <p:cNvPr id="56383" name="直接连接符 21"/>
              <p:cNvCxnSpPr>
                <a:cxnSpLocks noChangeShapeType="1"/>
              </p:cNvCxnSpPr>
              <p:nvPr>
                <p:custDataLst>
                  <p:tags r:id="rId35"/>
                </p:custDataLst>
              </p:nvPr>
            </p:nvCxnSpPr>
            <p:spPr bwMode="auto">
              <a:xfrm flipV="1">
                <a:off x="15112" y="4698"/>
                <a:ext cx="466" cy="15"/>
              </a:xfrm>
              <a:prstGeom prst="line">
                <a:avLst/>
              </a:prstGeom>
              <a:noFill/>
              <a:ln w="19050">
                <a:solidFill>
                  <a:srgbClr val="2B11ED"/>
                </a:solidFill>
                <a:miter lim="800000"/>
                <a:headEnd/>
                <a:tailEnd/>
              </a:ln>
            </p:spPr>
          </p:cxnSp>
        </p:grpSp>
        <p:sp>
          <p:nvSpPr>
            <p:cNvPr id="56380" name="文本框 22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7580" y="8330"/>
              <a:ext cx="571" cy="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1F1FD7"/>
                  </a:solidFill>
                  <a:latin typeface="宋体" charset="-122"/>
                </a:rPr>
                <a:t>-</a:t>
              </a:r>
            </a:p>
          </p:txBody>
        </p:sp>
      </p:grpSp>
      <p:grpSp>
        <p:nvGrpSpPr>
          <p:cNvPr id="19498" name="组合 5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3762375" y="3262313"/>
            <a:ext cx="379413" cy="885825"/>
            <a:chOff x="15054" y="3962"/>
            <a:chExt cx="595" cy="1396"/>
          </a:xfrm>
        </p:grpSpPr>
        <p:sp>
          <p:nvSpPr>
            <p:cNvPr id="56376" name="文本框 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5054" y="3962"/>
              <a:ext cx="595" cy="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i="1">
                  <a:solidFill>
                    <a:srgbClr val="2B11ED"/>
                  </a:solidFill>
                  <a:latin typeface="Times New Roman" pitchFamily="18" charset="0"/>
                </a:rPr>
                <a:t>π</a:t>
              </a:r>
              <a:endParaRPr lang="en-US" altLang="zh-CN" sz="2800" b="1" i="1">
                <a:solidFill>
                  <a:srgbClr val="2B11ED"/>
                </a:solidFill>
                <a:latin typeface="Times New Roman" pitchFamily="18" charset="0"/>
              </a:endParaRPr>
            </a:p>
          </p:txBody>
        </p:sp>
        <p:sp>
          <p:nvSpPr>
            <p:cNvPr id="56377" name="文本框 3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5081" y="4536"/>
              <a:ext cx="566" cy="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rgbClr val="2B11ED"/>
                  </a:solidFill>
                  <a:latin typeface="Times New Roman" pitchFamily="18" charset="0"/>
                </a:rPr>
                <a:t>9</a:t>
              </a:r>
            </a:p>
          </p:txBody>
        </p:sp>
        <p:cxnSp>
          <p:nvCxnSpPr>
            <p:cNvPr id="56378" name="直接连接符 27"/>
            <p:cNvCxnSpPr>
              <a:cxnSpLocks noChangeShapeType="1"/>
            </p:cNvCxnSpPr>
            <p:nvPr>
              <p:custDataLst>
                <p:tags r:id="rId30"/>
              </p:custDataLst>
            </p:nvPr>
          </p:nvCxnSpPr>
          <p:spPr bwMode="auto">
            <a:xfrm flipV="1">
              <a:off x="15111" y="4698"/>
              <a:ext cx="466" cy="15"/>
            </a:xfrm>
            <a:prstGeom prst="line">
              <a:avLst/>
            </a:prstGeom>
            <a:noFill/>
            <a:ln w="19050">
              <a:solidFill>
                <a:srgbClr val="2B11ED"/>
              </a:solidFill>
              <a:miter lim="800000"/>
              <a:headEnd/>
              <a:tailEnd/>
            </a:ln>
          </p:spPr>
        </p:cxnSp>
      </p:grpSp>
      <p:grpSp>
        <p:nvGrpSpPr>
          <p:cNvPr id="19499" name="组合 5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6172200" y="3355975"/>
            <a:ext cx="646113" cy="885825"/>
            <a:chOff x="14928" y="3962"/>
            <a:chExt cx="1014" cy="1396"/>
          </a:xfrm>
        </p:grpSpPr>
        <p:sp>
          <p:nvSpPr>
            <p:cNvPr id="56373" name="文本框 1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4928" y="3962"/>
              <a:ext cx="1014" cy="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rgbClr val="2B11ED"/>
                  </a:solidFill>
                  <a:latin typeface="Times New Roman" pitchFamily="18" charset="0"/>
                </a:rPr>
                <a:t>4</a:t>
              </a:r>
              <a:r>
                <a:rPr lang="en-US" altLang="zh-CN" sz="2800" i="1">
                  <a:solidFill>
                    <a:srgbClr val="2B11ED"/>
                  </a:solidFill>
                  <a:latin typeface="Times New Roman" pitchFamily="18" charset="0"/>
                </a:rPr>
                <a:t>π</a:t>
              </a:r>
              <a:endParaRPr lang="en-US" altLang="zh-CN" sz="2800" b="1" i="1">
                <a:solidFill>
                  <a:srgbClr val="2B11ED"/>
                </a:solidFill>
                <a:latin typeface="Times New Roman" pitchFamily="18" charset="0"/>
              </a:endParaRPr>
            </a:p>
          </p:txBody>
        </p:sp>
        <p:sp>
          <p:nvSpPr>
            <p:cNvPr id="56374" name="文本框 3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5081" y="4536"/>
              <a:ext cx="566" cy="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rgbClr val="2B11ED"/>
                  </a:solidFill>
                  <a:latin typeface="Times New Roman" pitchFamily="18" charset="0"/>
                </a:rPr>
                <a:t>9</a:t>
              </a:r>
            </a:p>
          </p:txBody>
        </p:sp>
        <p:cxnSp>
          <p:nvCxnSpPr>
            <p:cNvPr id="56375" name="直接连接符 31"/>
            <p:cNvCxnSpPr>
              <a:cxnSpLocks noChangeShapeType="1"/>
            </p:cNvCxnSpPr>
            <p:nvPr>
              <p:custDataLst>
                <p:tags r:id="rId27"/>
              </p:custDataLst>
            </p:nvPr>
          </p:nvCxnSpPr>
          <p:spPr bwMode="auto">
            <a:xfrm flipV="1">
              <a:off x="15112" y="4698"/>
              <a:ext cx="466" cy="15"/>
            </a:xfrm>
            <a:prstGeom prst="line">
              <a:avLst/>
            </a:prstGeom>
            <a:noFill/>
            <a:ln w="19050">
              <a:solidFill>
                <a:srgbClr val="2B11ED"/>
              </a:solidFill>
              <a:miter lim="800000"/>
              <a:headEnd/>
              <a:tailEnd/>
            </a:ln>
          </p:spPr>
        </p:cxnSp>
      </p:grpSp>
      <p:grpSp>
        <p:nvGrpSpPr>
          <p:cNvPr id="19500" name="组合 5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4684713" y="3287713"/>
            <a:ext cx="636587" cy="923925"/>
            <a:chOff x="14891" y="3962"/>
            <a:chExt cx="999" cy="1456"/>
          </a:xfrm>
        </p:grpSpPr>
        <p:sp>
          <p:nvSpPr>
            <p:cNvPr id="56370" name="文本框 1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4891" y="3962"/>
              <a:ext cx="999" cy="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rgbClr val="2B11ED"/>
                  </a:solidFill>
                  <a:latin typeface="Times New Roman" pitchFamily="18" charset="0"/>
                </a:rPr>
                <a:t>5</a:t>
              </a:r>
              <a:r>
                <a:rPr lang="en-US" altLang="zh-CN" sz="2800" i="1">
                  <a:solidFill>
                    <a:srgbClr val="2B11ED"/>
                  </a:solidFill>
                  <a:latin typeface="Times New Roman" pitchFamily="18" charset="0"/>
                </a:rPr>
                <a:t>π</a:t>
              </a:r>
              <a:endParaRPr lang="en-US" altLang="zh-CN" sz="2800" b="1" i="1">
                <a:solidFill>
                  <a:srgbClr val="2B11ED"/>
                </a:solidFill>
                <a:latin typeface="Times New Roman" pitchFamily="18" charset="0"/>
              </a:endParaRPr>
            </a:p>
          </p:txBody>
        </p:sp>
        <p:sp>
          <p:nvSpPr>
            <p:cNvPr id="56371" name="文本框 3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4891" y="4596"/>
              <a:ext cx="908" cy="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rgbClr val="2B11ED"/>
                  </a:solidFill>
                  <a:latin typeface="Times New Roman" pitchFamily="18" charset="0"/>
                </a:rPr>
                <a:t>18</a:t>
              </a:r>
            </a:p>
          </p:txBody>
        </p:sp>
        <p:cxnSp>
          <p:nvCxnSpPr>
            <p:cNvPr id="56372" name="直接连接符 36"/>
            <p:cNvCxnSpPr>
              <a:cxnSpLocks noChangeShapeType="1"/>
            </p:cNvCxnSpPr>
            <p:nvPr>
              <p:custDataLst>
                <p:tags r:id="rId24"/>
              </p:custDataLst>
            </p:nvPr>
          </p:nvCxnSpPr>
          <p:spPr bwMode="auto">
            <a:xfrm flipV="1">
              <a:off x="15113" y="4698"/>
              <a:ext cx="466" cy="15"/>
            </a:xfrm>
            <a:prstGeom prst="line">
              <a:avLst/>
            </a:prstGeom>
            <a:noFill/>
            <a:ln w="19050">
              <a:solidFill>
                <a:srgbClr val="2B11ED"/>
              </a:solidFill>
              <a:miter lim="800000"/>
              <a:headEnd/>
              <a:tailEnd/>
            </a:ln>
          </p:spPr>
        </p:cxnSp>
      </p:grpSp>
      <p:grpSp>
        <p:nvGrpSpPr>
          <p:cNvPr id="19501" name="组合 5"/>
          <p:cNvGrpSpPr>
            <a:grpSpLocks/>
          </p:cNvGrpSpPr>
          <p:nvPr>
            <p:custDataLst>
              <p:tags r:id="rId16"/>
            </p:custDataLst>
          </p:nvPr>
        </p:nvGrpSpPr>
        <p:grpSpPr bwMode="auto">
          <a:xfrm>
            <a:off x="7653338" y="3281363"/>
            <a:ext cx="798512" cy="885825"/>
            <a:chOff x="14891" y="4022"/>
            <a:chExt cx="1252" cy="1396"/>
          </a:xfrm>
        </p:grpSpPr>
        <p:sp>
          <p:nvSpPr>
            <p:cNvPr id="56367" name="文本框 1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4891" y="4022"/>
              <a:ext cx="1252" cy="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rgbClr val="2B11ED"/>
                  </a:solidFill>
                  <a:latin typeface="Times New Roman" pitchFamily="18" charset="0"/>
                </a:rPr>
                <a:t>11</a:t>
              </a:r>
              <a:r>
                <a:rPr lang="en-US" altLang="zh-CN" sz="2800" i="1">
                  <a:solidFill>
                    <a:srgbClr val="2B11ED"/>
                  </a:solidFill>
                  <a:latin typeface="Times New Roman" pitchFamily="18" charset="0"/>
                </a:rPr>
                <a:t>π</a:t>
              </a:r>
              <a:endParaRPr lang="en-US" altLang="zh-CN" sz="2800" b="1" i="1">
                <a:solidFill>
                  <a:srgbClr val="2B11ED"/>
                </a:solidFill>
                <a:latin typeface="Times New Roman" pitchFamily="18" charset="0"/>
              </a:endParaRPr>
            </a:p>
          </p:txBody>
        </p:sp>
        <p:sp>
          <p:nvSpPr>
            <p:cNvPr id="56368" name="文本框 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4891" y="4596"/>
              <a:ext cx="908" cy="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rgbClr val="2B11ED"/>
                  </a:solidFill>
                  <a:latin typeface="Times New Roman" pitchFamily="18" charset="0"/>
                </a:rPr>
                <a:t>18</a:t>
              </a:r>
            </a:p>
          </p:txBody>
        </p:sp>
        <p:cxnSp>
          <p:nvCxnSpPr>
            <p:cNvPr id="56369" name="直接连接符 41"/>
            <p:cNvCxnSpPr>
              <a:cxnSpLocks noChangeShapeType="1"/>
            </p:cNvCxnSpPr>
            <p:nvPr>
              <p:custDataLst>
                <p:tags r:id="rId21"/>
              </p:custDataLst>
            </p:nvPr>
          </p:nvCxnSpPr>
          <p:spPr bwMode="auto">
            <a:xfrm flipV="1">
              <a:off x="15028" y="4707"/>
              <a:ext cx="632" cy="5"/>
            </a:xfrm>
            <a:prstGeom prst="line">
              <a:avLst/>
            </a:prstGeom>
            <a:noFill/>
            <a:ln w="19050">
              <a:solidFill>
                <a:srgbClr val="2B11ED"/>
              </a:solidFill>
              <a:miter lim="800000"/>
              <a:headEnd/>
              <a:tailEnd/>
            </a:ln>
          </p:spPr>
        </p:cxnSp>
      </p:grpSp>
      <p:sp>
        <p:nvSpPr>
          <p:cNvPr id="19502" name="文本框 42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535113" y="5135563"/>
            <a:ext cx="373856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2925BB"/>
                </a:solidFill>
                <a:latin typeface="宋体" charset="-122"/>
              </a:rPr>
              <a:t>整体角取关键的五个点</a:t>
            </a:r>
          </a:p>
        </p:txBody>
      </p:sp>
      <p:pic>
        <p:nvPicPr>
          <p:cNvPr id="19503" name="图片 995331" descr="E:/任秀焕/成才之路/2020/同步/人教A版数学必修第1册/AB82.TIF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5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713788" y="844550"/>
            <a:ext cx="3621087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 fill="hold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 fill="hold"/>
                                        <p:tgtEl>
                                          <p:spTgt spid="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 fill="hold"/>
                                        <p:tgtEl>
                                          <p:spTgt spid="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 fill="hold"/>
                                        <p:tgtEl>
                                          <p:spTgt spid="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 fill="hold"/>
                                        <p:tgtEl>
                                          <p:spTgt spid="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 fill="hold"/>
                                        <p:tgtEl>
                                          <p:spTgt spid="1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 fill="hold"/>
                                        <p:tgtEl>
                                          <p:spTgt spid="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 fill="hold"/>
                                        <p:tgtEl>
                                          <p:spTgt spid="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 fill="hold"/>
                                        <p:tgtEl>
                                          <p:spTgt spid="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 fill="hold"/>
                                        <p:tgtEl>
                                          <p:spTgt spid="1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 fill="hold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0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图片 3" descr="5185712_152701366818_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7"/>
          <a:srcRect t="4462" b="4309"/>
          <a:stretch>
            <a:fillRect/>
          </a:stretch>
        </p:blipFill>
        <p:spPr bwMode="auto">
          <a:xfrm>
            <a:off x="0" y="0"/>
            <a:ext cx="12334875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6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8"/>
          <a:srcRect/>
          <a:stretch>
            <a:fillRect/>
          </a:stretch>
        </p:blipFill>
        <p:spPr bwMode="auto">
          <a:xfrm>
            <a:off x="11042650" y="5657850"/>
            <a:ext cx="954088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7347" name="组合 18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270000" y="374650"/>
            <a:ext cx="5894388" cy="768350"/>
            <a:chOff x="2838" y="2333"/>
            <a:chExt cx="8846" cy="1211"/>
          </a:xfrm>
        </p:grpSpPr>
        <p:grpSp>
          <p:nvGrpSpPr>
            <p:cNvPr id="57385" name="组合 12"/>
            <p:cNvGrpSpPr>
              <a:grpSpLocks/>
            </p:cNvGrpSpPr>
            <p:nvPr>
              <p:custDataLst>
                <p:tags r:id="rId42"/>
              </p:custDataLst>
            </p:nvPr>
          </p:nvGrpSpPr>
          <p:grpSpPr bwMode="auto">
            <a:xfrm>
              <a:off x="2838" y="2333"/>
              <a:ext cx="3176" cy="1211"/>
              <a:chOff x="2154" y="818"/>
              <a:chExt cx="3178" cy="1211"/>
            </a:xfrm>
          </p:grpSpPr>
          <p:sp>
            <p:nvSpPr>
              <p:cNvPr id="57387" name="平行四边形 13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 rot="-2100000">
                <a:off x="3782" y="1173"/>
                <a:ext cx="1550" cy="856"/>
              </a:xfrm>
              <a:prstGeom prst="parallelogram">
                <a:avLst>
                  <a:gd name="adj" fmla="val 70451"/>
                </a:avLst>
              </a:prstGeom>
              <a:solidFill>
                <a:srgbClr val="7E91C8"/>
              </a:solidFill>
              <a:ln w="12700">
                <a:solidFill>
                  <a:srgbClr val="446DA9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en-US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2573" name="矩形 14"/>
              <p:cNvSpPr/>
              <p:nvPr>
                <p:custDataLst>
                  <p:tags r:id="rId45"/>
                </p:custDataLst>
              </p:nvPr>
            </p:nvSpPr>
            <p:spPr>
              <a:xfrm rot="5400000">
                <a:off x="3019" y="-49"/>
                <a:ext cx="1036" cy="277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defPPr>
                  <a:defRPr lang="zh-CN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微软雅黑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微软雅黑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微软雅黑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微软雅黑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微软雅黑" pitchFamily="34" charset="-122"/>
                  </a:defRPr>
                </a:lvl5pPr>
              </a:lstStyle>
              <a:p>
                <a:pPr eaLnBrk="1" hangingPunct="1">
                  <a:defRPr/>
                </a:pPr>
                <a:endParaRPr lang="en-US" kern="0"/>
              </a:p>
            </p:txBody>
          </p:sp>
        </p:grpSp>
        <p:sp>
          <p:nvSpPr>
            <p:cNvPr id="22571" name="矩形 12"/>
            <p:cNvSpPr/>
            <p:nvPr>
              <p:custDataLst>
                <p:tags r:id="rId43"/>
              </p:custDataLst>
            </p:nvPr>
          </p:nvSpPr>
          <p:spPr>
            <a:xfrm rot="5400000">
              <a:off x="8126" y="-189"/>
              <a:ext cx="1036" cy="60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defRPr>
              </a:lvl5pPr>
            </a:lstStyle>
            <a:p>
              <a:pPr eaLnBrk="1" hangingPunct="1">
                <a:defRPr/>
              </a:pPr>
              <a:endParaRPr lang="en-US" kern="0"/>
            </a:p>
          </p:txBody>
        </p:sp>
      </p:grpSp>
      <p:sp>
        <p:nvSpPr>
          <p:cNvPr id="57348" name="文本框 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390650" y="412750"/>
            <a:ext cx="1511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1F1FD7"/>
                </a:solidFill>
                <a:latin typeface="宋体" charset="-122"/>
              </a:rPr>
              <a:t>题型二</a:t>
            </a:r>
            <a:r>
              <a:rPr lang="zh-CN" altLang="en-US">
                <a:ea typeface="微软雅黑" pitchFamily="34" charset="-122"/>
              </a:rPr>
              <a:t>  </a:t>
            </a:r>
          </a:p>
        </p:txBody>
      </p:sp>
      <p:sp>
        <p:nvSpPr>
          <p:cNvPr id="57349" name="文本框 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81338" y="441325"/>
            <a:ext cx="411638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2925BB"/>
                </a:solidFill>
                <a:latin typeface="宋体" charset="-122"/>
              </a:rPr>
              <a:t>由图象确定函数的解析式</a:t>
            </a:r>
          </a:p>
        </p:txBody>
      </p:sp>
      <p:pic>
        <p:nvPicPr>
          <p:cNvPr id="57350" name="图片 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9"/>
          <a:srcRect/>
          <a:stretch>
            <a:fillRect/>
          </a:stretch>
        </p:blipFill>
        <p:spPr bwMode="auto">
          <a:xfrm>
            <a:off x="452438" y="1214438"/>
            <a:ext cx="111633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7351" name="组合 12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4956175" y="3000375"/>
            <a:ext cx="3460750" cy="2914650"/>
            <a:chOff x="9624" y="3109"/>
            <a:chExt cx="5452" cy="4592"/>
          </a:xfrm>
        </p:grpSpPr>
        <p:grpSp>
          <p:nvGrpSpPr>
            <p:cNvPr id="57377" name="组合 10"/>
            <p:cNvGrpSpPr>
              <a:grpSpLocks/>
            </p:cNvGrpSpPr>
            <p:nvPr>
              <p:custDataLst>
                <p:tags r:id="rId34"/>
              </p:custDataLst>
            </p:nvPr>
          </p:nvGrpSpPr>
          <p:grpSpPr bwMode="auto">
            <a:xfrm>
              <a:off x="9624" y="3327"/>
              <a:ext cx="5452" cy="4374"/>
              <a:chOff x="9722" y="2774"/>
              <a:chExt cx="5452" cy="4374"/>
            </a:xfrm>
          </p:grpSpPr>
          <p:grpSp>
            <p:nvGrpSpPr>
              <p:cNvPr id="57379" name="组合 8"/>
              <p:cNvGrpSpPr>
                <a:grpSpLocks/>
              </p:cNvGrpSpPr>
              <p:nvPr>
                <p:custDataLst>
                  <p:tags r:id="rId36"/>
                </p:custDataLst>
              </p:nvPr>
            </p:nvGrpSpPr>
            <p:grpSpPr bwMode="auto">
              <a:xfrm>
                <a:off x="9722" y="2774"/>
                <a:ext cx="5139" cy="4374"/>
                <a:chOff x="9796" y="3015"/>
                <a:chExt cx="5139" cy="4374"/>
              </a:xfrm>
            </p:grpSpPr>
            <p:grpSp>
              <p:nvGrpSpPr>
                <p:cNvPr id="57381" name="组合 6"/>
                <p:cNvGrpSpPr>
                  <a:grpSpLocks/>
                </p:cNvGrpSpPr>
                <p:nvPr>
                  <p:custDataLst>
                    <p:tags r:id="rId38"/>
                  </p:custDataLst>
                </p:nvPr>
              </p:nvGrpSpPr>
              <p:grpSpPr bwMode="auto">
                <a:xfrm>
                  <a:off x="9796" y="3015"/>
                  <a:ext cx="5139" cy="4374"/>
                  <a:chOff x="9796" y="3015"/>
                  <a:chExt cx="5139" cy="4374"/>
                </a:xfrm>
              </p:grpSpPr>
              <p:cxnSp>
                <p:nvCxnSpPr>
                  <p:cNvPr id="57383" name="直接箭头连接符 4"/>
                  <p:cNvCxnSpPr>
                    <a:cxnSpLocks noChangeShapeType="1"/>
                  </p:cNvCxnSpPr>
                  <p:nvPr>
                    <p:custDataLst>
                      <p:tags r:id="rId40"/>
                    </p:custDataLst>
                  </p:nvPr>
                </p:nvCxnSpPr>
                <p:spPr bwMode="auto">
                  <a:xfrm flipV="1">
                    <a:off x="9796" y="5356"/>
                    <a:ext cx="5139" cy="4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</p:spPr>
              </p:cxnSp>
              <p:cxnSp>
                <p:nvCxnSpPr>
                  <p:cNvPr id="57384" name="直接箭头连接符 5"/>
                  <p:cNvCxnSpPr>
                    <a:cxnSpLocks noChangeShapeType="1"/>
                  </p:cNvCxnSpPr>
                  <p:nvPr>
                    <p:custDataLst>
                      <p:tags r:id="rId41"/>
                    </p:custDataLst>
                  </p:nvPr>
                </p:nvCxnSpPr>
                <p:spPr bwMode="auto">
                  <a:xfrm flipH="1" flipV="1">
                    <a:off x="10896" y="3015"/>
                    <a:ext cx="0" cy="437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</p:spPr>
              </p:cxnSp>
            </p:grpSp>
            <p:sp>
              <p:nvSpPr>
                <p:cNvPr id="57382" name="文本框 7"/>
                <p:cNvSpPr>
                  <a:spLocks noChangeArrowheads="1"/>
                </p:cNvSpPr>
                <p:nvPr>
                  <p:custDataLst>
                    <p:tags r:id="rId39"/>
                  </p:custDataLst>
                </p:nvPr>
              </p:nvSpPr>
              <p:spPr bwMode="auto">
                <a:xfrm>
                  <a:off x="10418" y="5325"/>
                  <a:ext cx="478" cy="7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400" i="1">
                      <a:latin typeface="Times New Roman" pitchFamily="18" charset="0"/>
                    </a:rPr>
                    <a:t>o</a:t>
                  </a:r>
                </a:p>
              </p:txBody>
            </p:sp>
          </p:grpSp>
          <p:sp>
            <p:nvSpPr>
              <p:cNvPr id="57380" name="文本框 9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14673" y="4939"/>
                <a:ext cx="501" cy="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i="1">
                    <a:latin typeface="Times New Roman" pitchFamily="18" charset="0"/>
                  </a:rPr>
                  <a:t>x</a:t>
                </a:r>
              </a:p>
            </p:txBody>
          </p:sp>
        </p:grpSp>
        <p:sp>
          <p:nvSpPr>
            <p:cNvPr id="57378" name="文本框 11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10186" y="3109"/>
              <a:ext cx="528" cy="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Times New Roman" pitchFamily="18" charset="0"/>
                </a:rPr>
                <a:t>y</a:t>
              </a:r>
            </a:p>
          </p:txBody>
        </p:sp>
      </p:grpSp>
      <p:sp>
        <p:nvSpPr>
          <p:cNvPr id="57352" name="任意多边形 72711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5586413" y="3622675"/>
            <a:ext cx="2436812" cy="1806575"/>
          </a:xfrm>
          <a:custGeom>
            <a:avLst/>
            <a:gdLst>
              <a:gd name="T0" fmla="*/ 0 w 1224"/>
              <a:gd name="T1" fmla="*/ 2147483647 h 1905"/>
              <a:gd name="T2" fmla="*/ 2147483647 w 1224"/>
              <a:gd name="T3" fmla="*/ 0 h 1905"/>
              <a:gd name="T4" fmla="*/ 2147483647 w 1224"/>
              <a:gd name="T5" fmla="*/ 2147483647 h 1905"/>
              <a:gd name="T6" fmla="*/ 2147483647 w 1224"/>
              <a:gd name="T7" fmla="*/ 2147483647 h 1905"/>
              <a:gd name="T8" fmla="*/ 2147483647 w 1224"/>
              <a:gd name="T9" fmla="*/ 2147483647 h 19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4"/>
              <a:gd name="T16" fmla="*/ 0 h 1905"/>
              <a:gd name="T17" fmla="*/ 1224 w 1224"/>
              <a:gd name="T18" fmla="*/ 1905 h 19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4" h="1905">
                <a:moveTo>
                  <a:pt x="0" y="953"/>
                </a:moveTo>
                <a:cubicBezTo>
                  <a:pt x="87" y="476"/>
                  <a:pt x="174" y="0"/>
                  <a:pt x="272" y="0"/>
                </a:cubicBezTo>
                <a:cubicBezTo>
                  <a:pt x="370" y="0"/>
                  <a:pt x="491" y="636"/>
                  <a:pt x="589" y="953"/>
                </a:cubicBezTo>
                <a:cubicBezTo>
                  <a:pt x="687" y="1270"/>
                  <a:pt x="755" y="1905"/>
                  <a:pt x="861" y="1905"/>
                </a:cubicBezTo>
                <a:cubicBezTo>
                  <a:pt x="967" y="1905"/>
                  <a:pt x="1164" y="1112"/>
                  <a:pt x="1224" y="953"/>
                </a:cubicBezTo>
              </a:path>
            </a:pathLst>
          </a:custGeom>
          <a:noFill/>
          <a:ln w="25400">
            <a:solidFill>
              <a:srgbClr val="2925BB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57353" name="直接连接符 18"/>
          <p:cNvCxnSpPr>
            <a:cxnSpLocks noChangeShapeType="1"/>
          </p:cNvCxnSpPr>
          <p:nvPr>
            <p:custDataLst>
              <p:tags r:id="rId10"/>
            </p:custDataLst>
          </p:nvPr>
        </p:nvCxnSpPr>
        <p:spPr bwMode="auto">
          <a:xfrm flipV="1">
            <a:off x="6119813" y="3605213"/>
            <a:ext cx="9525" cy="1033462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</p:spPr>
      </p:cxnSp>
      <p:cxnSp>
        <p:nvCxnSpPr>
          <p:cNvPr id="57354" name="直接连接符 3"/>
          <p:cNvCxnSpPr>
            <a:cxnSpLocks noChangeShapeType="1"/>
          </p:cNvCxnSpPr>
          <p:nvPr>
            <p:custDataLst>
              <p:tags r:id="rId11"/>
            </p:custDataLst>
          </p:nvPr>
        </p:nvCxnSpPr>
        <p:spPr bwMode="auto">
          <a:xfrm>
            <a:off x="5673725" y="3622675"/>
            <a:ext cx="455613" cy="635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</p:spPr>
      </p:cxnSp>
      <p:sp>
        <p:nvSpPr>
          <p:cNvPr id="57355" name="文本框 6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251450" y="3395663"/>
            <a:ext cx="334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微软雅黑" pitchFamily="34" charset="-122"/>
              </a:rPr>
              <a:t>2</a:t>
            </a:r>
          </a:p>
        </p:txBody>
      </p:sp>
      <p:grpSp>
        <p:nvGrpSpPr>
          <p:cNvPr id="57356" name="组合 5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5907088" y="4489450"/>
            <a:ext cx="377825" cy="869950"/>
            <a:chOff x="15067" y="3987"/>
            <a:chExt cx="595" cy="1370"/>
          </a:xfrm>
        </p:grpSpPr>
        <p:sp>
          <p:nvSpPr>
            <p:cNvPr id="57374" name="文本框 1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5067" y="3987"/>
              <a:ext cx="595" cy="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</a:rPr>
                <a:t>π</a:t>
              </a:r>
              <a:endParaRPr lang="en-US" altLang="zh-CN" sz="2800" b="1" i="1">
                <a:latin typeface="Times New Roman" pitchFamily="18" charset="0"/>
              </a:endParaRPr>
            </a:p>
          </p:txBody>
        </p:sp>
        <p:sp>
          <p:nvSpPr>
            <p:cNvPr id="57375" name="文本框 3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5081" y="4536"/>
              <a:ext cx="566" cy="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6</a:t>
              </a:r>
            </a:p>
          </p:txBody>
        </p:sp>
        <p:cxnSp>
          <p:nvCxnSpPr>
            <p:cNvPr id="57376" name="直接连接符 29"/>
            <p:cNvCxnSpPr>
              <a:cxnSpLocks noChangeShapeType="1"/>
            </p:cNvCxnSpPr>
            <p:nvPr>
              <p:custDataLst>
                <p:tags r:id="rId33"/>
              </p:custDataLst>
            </p:nvPr>
          </p:nvCxnSpPr>
          <p:spPr bwMode="auto">
            <a:xfrm>
              <a:off x="15097" y="4682"/>
              <a:ext cx="465" cy="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</p:cxnSp>
      </p:grpSp>
      <p:grpSp>
        <p:nvGrpSpPr>
          <p:cNvPr id="57357" name="组合 5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6318250" y="4443413"/>
            <a:ext cx="579438" cy="915987"/>
            <a:chOff x="14905" y="4025"/>
            <a:chExt cx="912" cy="1444"/>
          </a:xfrm>
        </p:grpSpPr>
        <p:sp>
          <p:nvSpPr>
            <p:cNvPr id="57371" name="文本框 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4912" y="4025"/>
              <a:ext cx="905" cy="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5</a:t>
              </a:r>
              <a:r>
                <a:rPr lang="en-US" altLang="zh-CN" sz="2800" i="1">
                  <a:latin typeface="Times New Roman" pitchFamily="18" charset="0"/>
                </a:rPr>
                <a:t>π</a:t>
              </a:r>
              <a:endParaRPr lang="en-US" altLang="zh-CN" sz="2800" b="1" i="1">
                <a:latin typeface="Times New Roman" pitchFamily="18" charset="0"/>
              </a:endParaRPr>
            </a:p>
          </p:txBody>
        </p:sp>
        <p:sp>
          <p:nvSpPr>
            <p:cNvPr id="57372" name="文本框 3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4905" y="4647"/>
              <a:ext cx="848" cy="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12</a:t>
              </a:r>
            </a:p>
          </p:txBody>
        </p:sp>
        <p:cxnSp>
          <p:nvCxnSpPr>
            <p:cNvPr id="57373" name="直接连接符 10"/>
            <p:cNvCxnSpPr>
              <a:cxnSpLocks noChangeShapeType="1"/>
            </p:cNvCxnSpPr>
            <p:nvPr>
              <p:custDataLst>
                <p:tags r:id="rId30"/>
              </p:custDataLst>
            </p:nvPr>
          </p:nvCxnSpPr>
          <p:spPr bwMode="auto">
            <a:xfrm>
              <a:off x="15095" y="4683"/>
              <a:ext cx="467" cy="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</p:cxnSp>
      </p:grpSp>
      <p:sp>
        <p:nvSpPr>
          <p:cNvPr id="22543" name="文本框 99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042150" y="2220913"/>
            <a:ext cx="103346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i="1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</a:rPr>
              <a:t>A</a:t>
            </a:r>
            <a:r>
              <a:rPr lang="zh-CN" altLang="zh-CN" sz="2800">
                <a:solidFill>
                  <a:srgbClr val="0000FF"/>
                </a:solidFill>
                <a:ea typeface="微软雅黑" pitchFamily="34" charset="-122"/>
              </a:rPr>
              <a:t>＝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</a:rPr>
              <a:t>2</a:t>
            </a:r>
            <a:endParaRPr lang="zh-CN" altLang="en-US">
              <a:ea typeface="微软雅黑" pitchFamily="34" charset="-122"/>
            </a:endParaRPr>
          </a:p>
        </p:txBody>
      </p:sp>
      <p:sp>
        <p:nvSpPr>
          <p:cNvPr id="22544" name="文本框 1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280400" y="2220913"/>
            <a:ext cx="339725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i="1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宋体" charset="-122"/>
              </a:rPr>
              <a:t>值确定：  没有上下平移时，就是最值</a:t>
            </a:r>
          </a:p>
          <a:p>
            <a:r>
              <a:rPr lang="zh-CN" altLang="en-US" sz="2800">
                <a:solidFill>
                  <a:srgbClr val="0000FF"/>
                </a:solidFill>
                <a:latin typeface="宋体" charset="-122"/>
              </a:rPr>
              <a:t>的绝对值；  </a:t>
            </a:r>
          </a:p>
        </p:txBody>
      </p:sp>
      <p:pic>
        <p:nvPicPr>
          <p:cNvPr id="22545" name="图片 15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50"/>
          <a:srcRect/>
          <a:stretch>
            <a:fillRect/>
          </a:stretch>
        </p:blipFill>
        <p:spPr bwMode="auto">
          <a:xfrm>
            <a:off x="9882188" y="2322513"/>
            <a:ext cx="3413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6" name="图片 16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51"/>
          <a:srcRect/>
          <a:stretch>
            <a:fillRect/>
          </a:stretch>
        </p:blipFill>
        <p:spPr bwMode="auto">
          <a:xfrm>
            <a:off x="9912350" y="3206750"/>
            <a:ext cx="341313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547" name="组合 17"/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8804275" y="3675063"/>
            <a:ext cx="2495550" cy="1163637"/>
            <a:chOff x="12712" y="6095"/>
            <a:chExt cx="3928" cy="1834"/>
          </a:xfrm>
        </p:grpSpPr>
        <p:cxnSp>
          <p:nvCxnSpPr>
            <p:cNvPr id="57368" name="直接连接符 19"/>
            <p:cNvCxnSpPr>
              <a:cxnSpLocks noChangeShapeType="1"/>
            </p:cNvCxnSpPr>
            <p:nvPr>
              <p:custDataLst>
                <p:tags r:id="rId25"/>
              </p:custDataLst>
            </p:nvPr>
          </p:nvCxnSpPr>
          <p:spPr bwMode="auto">
            <a:xfrm>
              <a:off x="13094" y="7003"/>
              <a:ext cx="3411" cy="0"/>
            </a:xfrm>
            <a:prstGeom prst="line">
              <a:avLst/>
            </a:prstGeom>
            <a:noFill/>
            <a:ln w="19050">
              <a:solidFill>
                <a:srgbClr val="0B16F3"/>
              </a:solidFill>
              <a:miter lim="800000"/>
              <a:headEnd/>
              <a:tailEnd/>
            </a:ln>
          </p:spPr>
        </p:cxnSp>
        <p:sp>
          <p:nvSpPr>
            <p:cNvPr id="57369" name="文本框 20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4372" y="7010"/>
              <a:ext cx="608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1F1FD7"/>
                  </a:solidFill>
                  <a:latin typeface="Times New Roman" pitchFamily="18" charset="0"/>
                  <a:ea typeface="黑体" pitchFamily="49" charset="-122"/>
                  <a:sym typeface="宋体" charset="-122"/>
                </a:rPr>
                <a:t>2</a:t>
              </a:r>
            </a:p>
          </p:txBody>
        </p:sp>
        <p:sp>
          <p:nvSpPr>
            <p:cNvPr id="57370" name="文本框 21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2712" y="6095"/>
              <a:ext cx="3928" cy="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1F1FD7"/>
                  </a:solidFill>
                  <a:latin typeface="宋体" charset="-122"/>
                </a:rPr>
                <a:t>最大值</a:t>
              </a:r>
              <a:r>
                <a:rPr lang="en-US" altLang="zh-CN" sz="2800">
                  <a:solidFill>
                    <a:srgbClr val="1F1FD7"/>
                  </a:solidFill>
                  <a:latin typeface="宋体" charset="-122"/>
                </a:rPr>
                <a:t>-</a:t>
              </a:r>
              <a:r>
                <a:rPr lang="zh-CN" altLang="en-US" sz="2800">
                  <a:solidFill>
                    <a:srgbClr val="1F1FD7"/>
                  </a:solidFill>
                  <a:latin typeface="宋体" charset="-122"/>
                </a:rPr>
                <a:t>最小值</a:t>
              </a:r>
            </a:p>
          </p:txBody>
        </p:sp>
      </p:grpSp>
      <p:sp>
        <p:nvSpPr>
          <p:cNvPr id="22548" name="文本框 22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953000" y="5408613"/>
            <a:ext cx="2919413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2925BB"/>
                </a:solidFill>
                <a:latin typeface="宋体" charset="-122"/>
              </a:rPr>
              <a:t>找周期，确定</a:t>
            </a:r>
            <a:r>
              <a:rPr lang="zh-CN" altLang="en-US" sz="2800" b="1" i="1">
                <a:solidFill>
                  <a:srgbClr val="2925BB"/>
                </a:solidFill>
                <a:latin typeface="Times New Roman" pitchFamily="18" charset="0"/>
              </a:rPr>
              <a:t>ω</a:t>
            </a:r>
          </a:p>
        </p:txBody>
      </p:sp>
      <p:pic>
        <p:nvPicPr>
          <p:cNvPr id="22549" name="图片 24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2"/>
          <a:srcRect r="51711"/>
          <a:stretch>
            <a:fillRect/>
          </a:stretch>
        </p:blipFill>
        <p:spPr bwMode="auto">
          <a:xfrm>
            <a:off x="4956175" y="5715000"/>
            <a:ext cx="2547938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50" name="文本框 25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504113" y="5978525"/>
            <a:ext cx="11938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i="1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</a:rPr>
              <a:t>ω</a:t>
            </a:r>
            <a:r>
              <a:rPr lang="zh-CN" altLang="zh-CN" sz="2800">
                <a:solidFill>
                  <a:srgbClr val="0000FF"/>
                </a:solidFill>
                <a:ea typeface="微软雅黑" pitchFamily="34" charset="-122"/>
              </a:rPr>
              <a:t>＝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</a:rPr>
              <a:t>2</a:t>
            </a:r>
            <a:endParaRPr lang="zh-CN" altLang="en-US">
              <a:ea typeface="微软雅黑" pitchFamily="34" charset="-122"/>
            </a:endParaRPr>
          </a:p>
        </p:txBody>
      </p:sp>
      <p:sp>
        <p:nvSpPr>
          <p:cNvPr id="22551" name="文本框 26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8655050" y="5978525"/>
            <a:ext cx="251301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2925BB"/>
                </a:solidFill>
                <a:latin typeface="Times New Roman" pitchFamily="18" charset="0"/>
              </a:rPr>
              <a:t>再代点计算求</a:t>
            </a:r>
            <a:r>
              <a:rPr lang="zh-CN" altLang="en-US" sz="2800" i="1">
                <a:solidFill>
                  <a:srgbClr val="2925BB"/>
                </a:solidFill>
                <a:latin typeface="Times New Roman" pitchFamily="18" charset="0"/>
              </a:rPr>
              <a:t>φ</a:t>
            </a:r>
          </a:p>
        </p:txBody>
      </p:sp>
      <p:sp>
        <p:nvSpPr>
          <p:cNvPr id="22552" name="任意多边形 27"/>
          <p:cNvSpPr>
            <a:spLocks/>
          </p:cNvSpPr>
          <p:nvPr>
            <p:custDataLst>
              <p:tags r:id="rId24"/>
            </p:custDataLst>
          </p:nvPr>
        </p:nvSpPr>
        <p:spPr bwMode="auto">
          <a:xfrm rot="9360000" flipV="1">
            <a:off x="893763" y="5473700"/>
            <a:ext cx="1309687" cy="709613"/>
          </a:xfrm>
          <a:custGeom>
            <a:avLst/>
            <a:gdLst>
              <a:gd name="T0" fmla="*/ 0 w 2095972"/>
              <a:gd name="T1" fmla="*/ 0 h 1611611"/>
              <a:gd name="T2" fmla="*/ 445718 w 2095972"/>
              <a:gd name="T3" fmla="*/ 135844 h 1611611"/>
              <a:gd name="T4" fmla="*/ 503195 w 2095972"/>
              <a:gd name="T5" fmla="*/ 66133 h 1611611"/>
              <a:gd name="T6" fmla="*/ 0 60000 65536"/>
              <a:gd name="T7" fmla="*/ 0 60000 65536"/>
              <a:gd name="T8" fmla="*/ 0 60000 65536"/>
              <a:gd name="T9" fmla="*/ 0 w 2095972"/>
              <a:gd name="T10" fmla="*/ 0 h 1611611"/>
              <a:gd name="T11" fmla="*/ 2095972 w 2095972"/>
              <a:gd name="T12" fmla="*/ 1611611 h 16116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95972" h="1611611">
                <a:moveTo>
                  <a:pt x="0" y="0"/>
                </a:moveTo>
                <a:cubicBezTo>
                  <a:pt x="360680" y="334645"/>
                  <a:pt x="1414145" y="1436370"/>
                  <a:pt x="1826895" y="1591310"/>
                </a:cubicBezTo>
                <a:cubicBezTo>
                  <a:pt x="2239645" y="1746250"/>
                  <a:pt x="2051685" y="969645"/>
                  <a:pt x="2062480" y="77470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 fill="hold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 fill="hold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 fill="hold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 fill="hold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 fill="hold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 fill="hold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 fill="hold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 fill="hold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 fill="hold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 fill="hold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3" grpId="0"/>
      <p:bldP spid="22544" grpId="0"/>
      <p:bldP spid="22548" grpId="0"/>
      <p:bldP spid="22550" grpId="0"/>
      <p:bldP spid="22551" grpId="0"/>
      <p:bldP spid="225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图片 3" descr="5185712_152701366818_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rcRect t="4462" b="4309"/>
          <a:stretch>
            <a:fillRect/>
          </a:stretch>
        </p:blipFill>
        <p:spPr bwMode="auto">
          <a:xfrm>
            <a:off x="-71438" y="0"/>
            <a:ext cx="12334876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0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rcRect/>
          <a:stretch>
            <a:fillRect/>
          </a:stretch>
        </p:blipFill>
        <p:spPr bwMode="auto">
          <a:xfrm>
            <a:off x="11042650" y="5657850"/>
            <a:ext cx="954088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8371" name="组合 18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270000" y="374650"/>
            <a:ext cx="8535988" cy="768350"/>
            <a:chOff x="2838" y="2333"/>
            <a:chExt cx="12809" cy="1211"/>
          </a:xfrm>
        </p:grpSpPr>
        <p:grpSp>
          <p:nvGrpSpPr>
            <p:cNvPr id="58377" name="组合 12"/>
            <p:cNvGrpSpPr>
              <a:grpSpLocks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2838" y="2333"/>
              <a:ext cx="3176" cy="1211"/>
              <a:chOff x="2154" y="818"/>
              <a:chExt cx="3178" cy="1211"/>
            </a:xfrm>
          </p:grpSpPr>
          <p:sp>
            <p:nvSpPr>
              <p:cNvPr id="58379" name="平行四边形 13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 rot="-2100000">
                <a:off x="3782" y="1173"/>
                <a:ext cx="1549" cy="856"/>
              </a:xfrm>
              <a:prstGeom prst="parallelogram">
                <a:avLst>
                  <a:gd name="adj" fmla="val 70448"/>
                </a:avLst>
              </a:prstGeom>
              <a:solidFill>
                <a:srgbClr val="7E91C8"/>
              </a:solidFill>
              <a:ln w="12700">
                <a:solidFill>
                  <a:srgbClr val="446DA9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en-US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5613" name="矩形 14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019" y="-49"/>
                <a:ext cx="1036" cy="277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defPPr>
                  <a:defRPr lang="zh-CN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微软雅黑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微软雅黑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微软雅黑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微软雅黑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微软雅黑" pitchFamily="34" charset="-122"/>
                  </a:defRPr>
                </a:lvl5pPr>
              </a:lstStyle>
              <a:p>
                <a:pPr eaLnBrk="1" hangingPunct="1">
                  <a:defRPr/>
                </a:pPr>
                <a:endParaRPr lang="en-US" kern="0"/>
              </a:p>
            </p:txBody>
          </p:sp>
        </p:grpSp>
        <p:sp>
          <p:nvSpPr>
            <p:cNvPr id="25611" name="矩形 12"/>
            <p:cNvSpPr/>
            <p:nvPr>
              <p:custDataLst>
                <p:tags r:id="rId11"/>
              </p:custDataLst>
            </p:nvPr>
          </p:nvSpPr>
          <p:spPr>
            <a:xfrm rot="5400000">
              <a:off x="10109" y="-2170"/>
              <a:ext cx="1036" cy="1004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defRPr>
              </a:lvl5pPr>
            </a:lstStyle>
            <a:p>
              <a:pPr eaLnBrk="1" hangingPunct="1">
                <a:defRPr/>
              </a:pPr>
              <a:endParaRPr lang="en-US" kern="0"/>
            </a:p>
          </p:txBody>
        </p:sp>
      </p:grpSp>
      <p:sp>
        <p:nvSpPr>
          <p:cNvPr id="58372" name="文本框 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390650" y="412750"/>
            <a:ext cx="1511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1F1FD7"/>
                </a:solidFill>
                <a:latin typeface="宋体" charset="-122"/>
              </a:rPr>
              <a:t>题型三</a:t>
            </a:r>
            <a:r>
              <a:rPr lang="zh-CN" altLang="en-US">
                <a:ea typeface="微软雅黑" pitchFamily="34" charset="-122"/>
              </a:rPr>
              <a:t>  </a:t>
            </a:r>
          </a:p>
        </p:txBody>
      </p:sp>
      <p:sp>
        <p:nvSpPr>
          <p:cNvPr id="58373" name="文本框 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189288" y="444500"/>
            <a:ext cx="65405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2925BB"/>
                </a:solidFill>
                <a:latin typeface="Times New Roman" pitchFamily="18" charset="0"/>
              </a:rPr>
              <a:t>正弦型函数</a:t>
            </a:r>
            <a:r>
              <a:rPr lang="en-US" altLang="zh-CN" sz="2800" b="1" i="1">
                <a:solidFill>
                  <a:srgbClr val="2925BB"/>
                </a:solidFill>
                <a:latin typeface="Times New Roman" pitchFamily="18" charset="0"/>
              </a:rPr>
              <a:t>y</a:t>
            </a:r>
            <a:r>
              <a:rPr lang="zh-CN" altLang="en-US" sz="2800" b="1">
                <a:solidFill>
                  <a:srgbClr val="2925BB"/>
                </a:solidFill>
                <a:latin typeface="Times New Roman" pitchFamily="18" charset="0"/>
              </a:rPr>
              <a:t>＝</a:t>
            </a:r>
            <a:r>
              <a:rPr lang="en-US" altLang="zh-CN" sz="2800" b="1" i="1">
                <a:solidFill>
                  <a:srgbClr val="2925BB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rgbClr val="2925BB"/>
                </a:solidFill>
                <a:latin typeface="Times New Roman" pitchFamily="18" charset="0"/>
              </a:rPr>
              <a:t>sin(</a:t>
            </a:r>
            <a:r>
              <a:rPr lang="en-US" altLang="zh-CN" sz="2800" b="1" i="1">
                <a:solidFill>
                  <a:srgbClr val="2925BB"/>
                </a:solidFill>
                <a:latin typeface="Times New Roman" pitchFamily="18" charset="0"/>
              </a:rPr>
              <a:t>ωx</a:t>
            </a:r>
            <a:r>
              <a:rPr lang="zh-CN" altLang="en-US" sz="2800" b="1">
                <a:solidFill>
                  <a:srgbClr val="2925BB"/>
                </a:solidFill>
                <a:latin typeface="Times New Roman" pitchFamily="18" charset="0"/>
              </a:rPr>
              <a:t>＋</a:t>
            </a:r>
            <a:r>
              <a:rPr lang="en-US" altLang="zh-CN" sz="2800" b="1" i="1">
                <a:solidFill>
                  <a:srgbClr val="2925BB"/>
                </a:solidFill>
                <a:latin typeface="Times New Roman" pitchFamily="18" charset="0"/>
              </a:rPr>
              <a:t>φ</a:t>
            </a:r>
            <a:r>
              <a:rPr lang="en-US" altLang="zh-CN" sz="2800" b="1">
                <a:solidFill>
                  <a:srgbClr val="2925BB"/>
                </a:solidFill>
                <a:latin typeface="Times New Roman" pitchFamily="18" charset="0"/>
              </a:rPr>
              <a:t>)</a:t>
            </a:r>
            <a:r>
              <a:rPr lang="zh-CN" altLang="en-US" sz="2800" b="1">
                <a:solidFill>
                  <a:srgbClr val="2925BB"/>
                </a:solidFill>
                <a:latin typeface="Times New Roman" pitchFamily="18" charset="0"/>
              </a:rPr>
              <a:t>图象的对称性</a:t>
            </a:r>
          </a:p>
        </p:txBody>
      </p:sp>
      <p:pic>
        <p:nvPicPr>
          <p:cNvPr id="58374" name="图片 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rcRect/>
          <a:stretch>
            <a:fillRect/>
          </a:stretch>
        </p:blipFill>
        <p:spPr bwMode="auto">
          <a:xfrm>
            <a:off x="404813" y="1390650"/>
            <a:ext cx="111633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8" name="图片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rcRect/>
          <a:stretch>
            <a:fillRect/>
          </a:stretch>
        </p:blipFill>
        <p:spPr bwMode="auto">
          <a:xfrm>
            <a:off x="346075" y="3263900"/>
            <a:ext cx="111633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9" name="图片 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rcRect r="77390"/>
          <a:stretch>
            <a:fillRect/>
          </a:stretch>
        </p:blipFill>
        <p:spPr bwMode="auto">
          <a:xfrm>
            <a:off x="3448050" y="1920875"/>
            <a:ext cx="11938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 fill="hold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312738" y="214313"/>
          <a:ext cx="10283825" cy="1643062"/>
        </p:xfrm>
        <a:graphic>
          <a:graphicData uri="http://schemas.openxmlformats.org/presentationml/2006/ole">
            <p:oleObj spid="_x0000_s52226" name="Equation" r:id="rId3" imgW="3974760" imgH="63468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图片 3" descr="5185712_152701366818_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rcRect t="4462" b="4309"/>
          <a:stretch>
            <a:fillRect/>
          </a:stretch>
        </p:blipFill>
        <p:spPr bwMode="auto">
          <a:xfrm>
            <a:off x="0" y="0"/>
            <a:ext cx="12334875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11042650" y="5657850"/>
            <a:ext cx="954088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ctangle 9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95313" y="896938"/>
            <a:ext cx="5113337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latin typeface="宋体" charset="-122"/>
              </a:rPr>
              <a:t>筒车是我国古代发明的一种水利灌溉工具，因其经济又环保，至今还在农业生产中得到使用</a:t>
            </a:r>
            <a:r>
              <a:rPr lang="en-US" altLang="zh-CN" sz="2800" b="1">
                <a:latin typeface="宋体" charset="-122"/>
              </a:rPr>
              <a:t>.</a:t>
            </a:r>
            <a:r>
              <a:rPr lang="zh-CN" altLang="en-US" sz="2800" b="1">
                <a:latin typeface="宋体" charset="-122"/>
              </a:rPr>
              <a:t>明朝科学家徐光启在</a:t>
            </a:r>
            <a:r>
              <a:rPr lang="en-US" altLang="zh-CN" sz="2800" b="1">
                <a:latin typeface="宋体" charset="-122"/>
              </a:rPr>
              <a:t>《</a:t>
            </a:r>
            <a:r>
              <a:rPr lang="zh-CN" altLang="en-US" sz="2800" b="1">
                <a:latin typeface="宋体" charset="-122"/>
              </a:rPr>
              <a:t>农政全书</a:t>
            </a:r>
            <a:r>
              <a:rPr lang="en-US" altLang="zh-CN" sz="2800" b="1">
                <a:latin typeface="宋体" charset="-122"/>
              </a:rPr>
              <a:t>》</a:t>
            </a:r>
            <a:r>
              <a:rPr lang="zh-CN" altLang="en-US" sz="2800" b="1">
                <a:latin typeface="宋体" charset="-122"/>
              </a:rPr>
              <a:t>中用图画描绘了筒车的工作原理</a:t>
            </a:r>
            <a:r>
              <a:rPr lang="en-US" altLang="zh-CN" sz="2800" b="1">
                <a:latin typeface="宋体" charset="-122"/>
              </a:rPr>
              <a:t>.</a:t>
            </a:r>
          </a:p>
        </p:txBody>
      </p:sp>
      <p:pic>
        <p:nvPicPr>
          <p:cNvPr id="28676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7235825" y="817563"/>
            <a:ext cx="3565525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0" name="Rectangle 10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23875" y="3962400"/>
            <a:ext cx="8786813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宋体" charset="-122"/>
              </a:rPr>
              <a:t>假定在水流量稳定的情况下，筒车上的每一个盛水筒都做匀速圆周运动</a:t>
            </a:r>
            <a:r>
              <a:rPr lang="en-US" altLang="zh-CN" sz="2800" b="1">
                <a:latin typeface="宋体" charset="-122"/>
              </a:rPr>
              <a:t>.</a:t>
            </a:r>
            <a:r>
              <a:rPr lang="zh-CN" altLang="en-US" sz="2800" b="1">
                <a:latin typeface="宋体" charset="-122"/>
              </a:rPr>
              <a:t>你能用一个合适的函数模型来刻画盛水筒（视为质点）距离水面的相对高度与时间的关系吗？</a:t>
            </a:r>
          </a:p>
        </p:txBody>
      </p:sp>
      <p:sp>
        <p:nvSpPr>
          <p:cNvPr id="28678" name="TextBox 6"/>
          <p:cNvSpPr txBox="1">
            <a:spLocks noChangeArrowheads="1"/>
          </p:cNvSpPr>
          <p:nvPr/>
        </p:nvSpPr>
        <p:spPr bwMode="auto">
          <a:xfrm>
            <a:off x="381000" y="285750"/>
            <a:ext cx="6072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>
                <a:solidFill>
                  <a:srgbClr val="FF0000"/>
                </a:solidFill>
                <a:ea typeface="微软雅黑" pitchFamily="34" charset="-122"/>
              </a:rPr>
              <a:t>一、匀速直线运动的数学模型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图片 3" descr="5185712_152701366818_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rcRect t="4462" b="4309"/>
          <a:stretch>
            <a:fillRect/>
          </a:stretch>
        </p:blipFill>
        <p:spPr bwMode="auto">
          <a:xfrm>
            <a:off x="-71438" y="0"/>
            <a:ext cx="12334876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11042650" y="5657850"/>
            <a:ext cx="954088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1" name="文本框 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9563" y="207963"/>
            <a:ext cx="10145712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sym typeface="微软雅黑" pitchFamily="34" charset="-122"/>
              </a:rPr>
              <a:t>如图，把筒车抽象为一个几何图形，设经过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sym typeface="微软雅黑" pitchFamily="34" charset="-122"/>
              </a:rPr>
              <a:t>t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sym typeface="微软雅黑" pitchFamily="34" charset="-122"/>
              </a:rPr>
              <a:t>秒后，盛水筒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sym typeface="微软雅黑" pitchFamily="34" charset="-122"/>
              </a:rPr>
              <a:t>M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sym typeface="微软雅黑" pitchFamily="34" charset="-122"/>
              </a:rPr>
              <a:t>从点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sym typeface="微软雅黑" pitchFamily="34" charset="-122"/>
              </a:rPr>
              <a:t>P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sym typeface="微软雅黑" pitchFamily="34" charset="-122"/>
              </a:rPr>
              <a:t>0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sym typeface="微软雅黑" pitchFamily="34" charset="-122"/>
              </a:rPr>
              <a:t>运动到点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sym typeface="微软雅黑" pitchFamily="34" charset="-122"/>
              </a:rPr>
              <a:t>P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sym typeface="微软雅黑" pitchFamily="34" charset="-122"/>
              </a:rPr>
              <a:t>，这个盛水筒距离水面的高度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sym typeface="微软雅黑" pitchFamily="34" charset="-122"/>
              </a:rPr>
              <a:t>H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sym typeface="微软雅黑" pitchFamily="34" charset="-122"/>
              </a:rPr>
              <a:t>，由哪些量决定？</a:t>
            </a:r>
          </a:p>
        </p:txBody>
      </p:sp>
      <p:pic>
        <p:nvPicPr>
          <p:cNvPr id="1042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7735888" y="2801938"/>
            <a:ext cx="387667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174" name="组合 6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365125" y="2189163"/>
            <a:ext cx="9659938" cy="1382712"/>
            <a:chOff x="721" y="3239"/>
            <a:chExt cx="15213" cy="2177"/>
          </a:xfrm>
        </p:grpSpPr>
        <p:sp>
          <p:nvSpPr>
            <p:cNvPr id="7176" name="文本框 5"/>
            <p:cNvSpPr txBox="1"/>
            <p:nvPr>
              <p:custDataLst>
                <p:tags r:id="rId8"/>
              </p:custDataLst>
            </p:nvPr>
          </p:nvSpPr>
          <p:spPr>
            <a:xfrm>
              <a:off x="721" y="3239"/>
              <a:ext cx="15213" cy="2177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45719" tIns="45719" rIns="45719" bIns="45719"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defRPr>
              </a:lvl5pPr>
            </a:lstStyle>
            <a:p>
              <a:pPr eaLnBrk="1">
                <a:lnSpc>
                  <a:spcPct val="150000"/>
                </a:lnSpc>
                <a:defRPr/>
              </a:pPr>
              <a:r>
                <a:rPr lang="en-US" sz="2800" kern="0" dirty="0" err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筒车转轮的中心</a:t>
              </a:r>
              <a:r>
                <a:rPr lang="en-US" altLang="zh-CN" sz="2800" kern="0" dirty="0" err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O</a:t>
              </a:r>
              <a:r>
                <a:rPr lang="en-US" sz="2800" kern="0" dirty="0" err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到水面的距离</a:t>
              </a:r>
              <a:r>
                <a:rPr lang="en-US" altLang="zh-CN" sz="2800" kern="0" dirty="0" err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  <a:r>
                <a:rPr lang="en-US" sz="2800" kern="0" dirty="0" err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，筒车的半径</a:t>
              </a:r>
              <a:r>
                <a:rPr lang="en-US" altLang="zh-CN" sz="2800" kern="0" dirty="0" err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lang="en-US" sz="2800" kern="0" dirty="0" err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，筒车转动的</a:t>
              </a:r>
              <a:endParaRPr lang="en-US" sz="2800" kern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  <a:p>
              <a:pPr eaLnBrk="1">
                <a:lnSpc>
                  <a:spcPct val="150000"/>
                </a:lnSpc>
                <a:defRPr/>
              </a:pPr>
              <a:r>
                <a:rPr lang="en-US" sz="2800" kern="0" dirty="0" err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角速度</a:t>
              </a:r>
              <a:r>
                <a:rPr lang="en-US" altLang="zh-CN" sz="2800" kern="0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   </a:t>
              </a:r>
              <a:r>
                <a:rPr lang="en-US" sz="2800" kern="0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，盛水筒的初始位置</a:t>
              </a:r>
              <a:r>
                <a:rPr lang="en-US" altLang="zh-CN" sz="2800" kern="0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P</a:t>
              </a:r>
              <a:r>
                <a:rPr lang="en-US" altLang="zh-CN" sz="2800" kern="0" baseline="-25000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  <a:r>
                <a:rPr lang="en-US" sz="2800" kern="0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，以及所经过的时间</a:t>
              </a:r>
              <a:r>
                <a:rPr lang="en-US" altLang="zh-CN" sz="2800" kern="0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en-US" altLang="zh-CN" sz="2400" kern="0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.</a:t>
              </a:r>
            </a:p>
          </p:txBody>
        </p:sp>
        <p:graphicFrame>
          <p:nvGraphicFramePr>
            <p:cNvPr id="1038" name="Object 14" descr="rId1"/>
            <p:cNvGraphicFramePr>
              <a:graphicFrameLocks noChangeAspect="1"/>
            </p:cNvGraphicFramePr>
            <p:nvPr>
              <p:custDataLst>
                <p:tags r:id="rId9"/>
              </p:custDataLst>
            </p:nvPr>
          </p:nvGraphicFramePr>
          <p:xfrm>
            <a:off x="2322" y="4608"/>
            <a:ext cx="786" cy="584"/>
          </p:xfrm>
          <a:graphic>
            <a:graphicData uri="http://schemas.openxmlformats.org/presentationml/2006/ole">
              <p:oleObj spid="_x0000_s1038" r:id="rId14" imgW="498600" imgH="406440" progId="">
                <p:embed/>
              </p:oleObj>
            </a:graphicData>
          </a:graphic>
        </p:graphicFrame>
      </p:grp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图片 3" descr="5185712_152701366818_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rcRect t="4462" b="4309"/>
          <a:stretch>
            <a:fillRect/>
          </a:stretch>
        </p:blipFill>
        <p:spPr bwMode="auto">
          <a:xfrm>
            <a:off x="0" y="-23813"/>
            <a:ext cx="12334875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11042650" y="5657850"/>
            <a:ext cx="954088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2438" y="374650"/>
            <a:ext cx="5643562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en-US" sz="2800">
                <a:latin typeface="Times New Roman" pitchFamily="18" charset="0"/>
              </a:rPr>
              <a:t>如图，以</a:t>
            </a:r>
            <a:r>
              <a:rPr lang="en-US" altLang="zh-CN" sz="2800" b="1" i="1">
                <a:latin typeface="Times New Roman" pitchFamily="18" charset="0"/>
              </a:rPr>
              <a:t>O</a:t>
            </a:r>
            <a:r>
              <a:rPr lang="en-US" altLang="en-US" sz="2800">
                <a:latin typeface="Times New Roman" pitchFamily="18" charset="0"/>
              </a:rPr>
              <a:t>为原点，以与水平面平行的直线为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en-US" sz="2800">
                <a:latin typeface="Times New Roman" pitchFamily="18" charset="0"/>
              </a:rPr>
              <a:t>轴建立直角坐标系</a:t>
            </a:r>
            <a:r>
              <a:rPr lang="en-US" altLang="zh-CN" sz="2800">
                <a:latin typeface="Times New Roman" pitchFamily="18" charset="0"/>
              </a:rPr>
              <a:t>.</a:t>
            </a:r>
            <a:r>
              <a:rPr lang="en-US" altLang="en-US" sz="2800">
                <a:latin typeface="Times New Roman" pitchFamily="18" charset="0"/>
              </a:rPr>
              <a:t>设</a:t>
            </a:r>
            <a:r>
              <a:rPr lang="en-US" altLang="zh-CN" sz="2800" b="1" i="1">
                <a:latin typeface="Times New Roman" pitchFamily="18" charset="0"/>
              </a:rPr>
              <a:t>t</a:t>
            </a:r>
            <a:r>
              <a:rPr lang="en-US" altLang="zh-CN" sz="2800" b="1">
                <a:latin typeface="Times New Roman" pitchFamily="18" charset="0"/>
              </a:rPr>
              <a:t>=0</a:t>
            </a:r>
            <a:r>
              <a:rPr lang="en-US" altLang="en-US" sz="2800">
                <a:latin typeface="Times New Roman" pitchFamily="18" charset="0"/>
              </a:rPr>
              <a:t>时，盛水筒</a:t>
            </a:r>
            <a:r>
              <a:rPr lang="en-US" altLang="zh-CN" sz="2800" b="1" i="1">
                <a:latin typeface="Times New Roman" pitchFamily="18" charset="0"/>
              </a:rPr>
              <a:t>M</a:t>
            </a:r>
            <a:r>
              <a:rPr lang="en-US" altLang="en-US" sz="2800">
                <a:latin typeface="Times New Roman" pitchFamily="18" charset="0"/>
              </a:rPr>
              <a:t>位于点</a:t>
            </a:r>
            <a:r>
              <a:rPr lang="en-US" altLang="zh-CN" sz="2800" b="1" i="1">
                <a:latin typeface="Times New Roman" pitchFamily="18" charset="0"/>
              </a:rPr>
              <a:t>P</a:t>
            </a:r>
            <a:r>
              <a:rPr lang="en-US" altLang="zh-CN" sz="2800" b="1" baseline="-25000">
                <a:latin typeface="Times New Roman" pitchFamily="18" charset="0"/>
              </a:rPr>
              <a:t>0</a:t>
            </a:r>
            <a:r>
              <a:rPr lang="en-US" altLang="en-US" sz="2800">
                <a:latin typeface="Times New Roman" pitchFamily="18" charset="0"/>
              </a:rPr>
              <a:t>，以</a:t>
            </a:r>
            <a:r>
              <a:rPr lang="en-US" altLang="zh-CN" sz="2800" b="1" i="1">
                <a:latin typeface="Times New Roman" pitchFamily="18" charset="0"/>
              </a:rPr>
              <a:t>Ox</a:t>
            </a:r>
            <a:r>
              <a:rPr lang="en-US" altLang="en-US" sz="2800">
                <a:latin typeface="Times New Roman" pitchFamily="18" charset="0"/>
              </a:rPr>
              <a:t>为始边，</a:t>
            </a:r>
            <a:r>
              <a:rPr lang="en-US" altLang="zh-CN" sz="2800" b="1" i="1">
                <a:latin typeface="Times New Roman" pitchFamily="18" charset="0"/>
              </a:rPr>
              <a:t>OP</a:t>
            </a:r>
            <a:r>
              <a:rPr lang="en-US" altLang="zh-CN" sz="2800" b="1" baseline="-25000">
                <a:latin typeface="Times New Roman" pitchFamily="18" charset="0"/>
              </a:rPr>
              <a:t>0</a:t>
            </a:r>
            <a:r>
              <a:rPr lang="en-US" altLang="en-US" sz="2800">
                <a:latin typeface="Times New Roman" pitchFamily="18" charset="0"/>
              </a:rPr>
              <a:t>为终边的角为</a:t>
            </a:r>
            <a:r>
              <a:rPr lang="en-US" altLang="zh-CN" sz="2800" b="1" i="1">
                <a:latin typeface="Times New Roman" pitchFamily="18" charset="0"/>
              </a:rPr>
              <a:t>φ</a:t>
            </a:r>
            <a:r>
              <a:rPr lang="en-US" altLang="en-US" sz="2800">
                <a:latin typeface="Times New Roman" pitchFamily="18" charset="0"/>
              </a:rPr>
              <a:t>，经过</a:t>
            </a:r>
            <a:r>
              <a:rPr lang="en-US" altLang="zh-CN" sz="2800" b="1" i="1">
                <a:latin typeface="Times New Roman" pitchFamily="18" charset="0"/>
              </a:rPr>
              <a:t>t s</a:t>
            </a:r>
            <a:r>
              <a:rPr lang="en-US" altLang="en-US" sz="2800">
                <a:latin typeface="Times New Roman" pitchFamily="18" charset="0"/>
              </a:rPr>
              <a:t>后运动到点</a:t>
            </a:r>
            <a:r>
              <a:rPr lang="en-US" altLang="zh-CN" sz="2800" b="1" i="1">
                <a:latin typeface="Times New Roman" pitchFamily="18" charset="0"/>
              </a:rPr>
              <a:t>P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x,y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en-US" altLang="zh-CN" sz="2800">
                <a:latin typeface="Times New Roman" pitchFamily="18" charset="0"/>
              </a:rPr>
              <a:t>.</a:t>
            </a:r>
            <a:r>
              <a:rPr lang="en-US" altLang="en-US" sz="2800">
                <a:latin typeface="Times New Roman" pitchFamily="18" charset="0"/>
              </a:rPr>
              <a:t>于是，以</a:t>
            </a:r>
            <a:r>
              <a:rPr lang="en-US" altLang="zh-CN" sz="2800" b="1" i="1">
                <a:latin typeface="Times New Roman" pitchFamily="18" charset="0"/>
              </a:rPr>
              <a:t>Ox</a:t>
            </a:r>
            <a:r>
              <a:rPr lang="en-US" altLang="en-US" sz="2800">
                <a:latin typeface="Times New Roman" pitchFamily="18" charset="0"/>
              </a:rPr>
              <a:t>为始边，</a:t>
            </a:r>
            <a:r>
              <a:rPr lang="en-US" altLang="zh-CN" sz="2800" b="1" i="1">
                <a:latin typeface="Times New Roman" pitchFamily="18" charset="0"/>
              </a:rPr>
              <a:t>OP</a:t>
            </a:r>
            <a:r>
              <a:rPr lang="en-US" altLang="en-US" sz="2800">
                <a:latin typeface="Times New Roman" pitchFamily="18" charset="0"/>
              </a:rPr>
              <a:t>为终边的角为</a:t>
            </a:r>
            <a:r>
              <a:rPr lang="en-US" altLang="zh-CN" sz="2800" b="1" i="1">
                <a:latin typeface="Times New Roman" pitchFamily="18" charset="0"/>
              </a:rPr>
              <a:t>ωx</a:t>
            </a:r>
            <a:r>
              <a:rPr lang="en-US" altLang="zh-CN" sz="2800" b="1">
                <a:latin typeface="Times New Roman" pitchFamily="18" charset="0"/>
              </a:rPr>
              <a:t>+</a:t>
            </a:r>
            <a:r>
              <a:rPr lang="en-US" altLang="zh-CN" sz="2800" b="1" i="1">
                <a:latin typeface="Times New Roman" pitchFamily="18" charset="0"/>
              </a:rPr>
              <a:t>φ</a:t>
            </a:r>
            <a:r>
              <a:rPr lang="en-US" altLang="en-US" sz="2800">
                <a:latin typeface="Times New Roman" pitchFamily="18" charset="0"/>
              </a:rPr>
              <a:t>，并且有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=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r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sin(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ωt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φ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</p:txBody>
      </p:sp>
      <p:pic>
        <p:nvPicPr>
          <p:cNvPr id="31748" name="图片 10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6565900" y="763588"/>
            <a:ext cx="3516313" cy="314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23875" y="3830638"/>
            <a:ext cx="313372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所以，盛水筒</a:t>
            </a:r>
            <a:r>
              <a:rPr lang="en-US" altLang="zh-CN" sz="2800" b="1" i="1">
                <a:latin typeface="Times New Roman" pitchFamily="18" charset="0"/>
              </a:rPr>
              <a:t>M</a:t>
            </a:r>
            <a:r>
              <a:rPr lang="zh-CN" altLang="en-US" sz="2800">
                <a:latin typeface="Times New Roman" pitchFamily="18" charset="0"/>
              </a:rPr>
              <a:t>距离水面的高度</a:t>
            </a:r>
            <a:r>
              <a:rPr lang="en-US" altLang="zh-CN" sz="2800" b="1" i="1">
                <a:latin typeface="Times New Roman" pitchFamily="18" charset="0"/>
              </a:rPr>
              <a:t>H</a:t>
            </a:r>
            <a:r>
              <a:rPr lang="zh-CN" altLang="en-US" sz="2800">
                <a:latin typeface="Times New Roman" pitchFamily="18" charset="0"/>
              </a:rPr>
              <a:t>与时间</a:t>
            </a:r>
            <a:r>
              <a:rPr lang="en-US" altLang="zh-CN" sz="2800" b="1" i="1">
                <a:latin typeface="Times New Roman" pitchFamily="18" charset="0"/>
              </a:rPr>
              <a:t>t</a:t>
            </a:r>
            <a:r>
              <a:rPr lang="zh-CN" altLang="en-US" sz="2800">
                <a:latin typeface="Times New Roman" pitchFamily="18" charset="0"/>
              </a:rPr>
              <a:t>的关系是</a:t>
            </a:r>
          </a:p>
        </p:txBody>
      </p:sp>
      <p:sp>
        <p:nvSpPr>
          <p:cNvPr id="8199" name="Rectangle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683000" y="4706938"/>
            <a:ext cx="28575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700" b="1" i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</a:rPr>
              <a:t>H</a:t>
            </a:r>
            <a:r>
              <a:rPr lang="en-US" altLang="zh-CN" sz="2700" b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</a:rPr>
              <a:t>=</a:t>
            </a:r>
            <a:r>
              <a:rPr lang="en-US" altLang="zh-CN" sz="2700" b="1" i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</a:rPr>
              <a:t>r </a:t>
            </a:r>
            <a:r>
              <a:rPr lang="en-US" altLang="zh-CN" sz="2700" b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</a:rPr>
              <a:t>sin(</a:t>
            </a:r>
            <a:r>
              <a:rPr lang="el-GR" altLang="zh-CN" sz="2700" b="1" i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</a:rPr>
              <a:t>ω</a:t>
            </a:r>
            <a:r>
              <a:rPr lang="en-US" altLang="zh-CN" sz="2700" b="1" i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</a:rPr>
              <a:t>t</a:t>
            </a:r>
            <a:r>
              <a:rPr lang="en-US" altLang="zh-CN" sz="2700" b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</a:rPr>
              <a:t>+</a:t>
            </a:r>
            <a:r>
              <a:rPr lang="el-GR" altLang="zh-CN" sz="2700" b="1" i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</a:rPr>
              <a:t>φ</a:t>
            </a:r>
            <a:r>
              <a:rPr lang="en-US" altLang="zh-CN" sz="2700" b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</a:rPr>
              <a:t>)+ </a:t>
            </a:r>
            <a:r>
              <a:rPr lang="en-US" altLang="zh-CN" sz="2700" b="1" i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</a:rPr>
              <a:t>h</a:t>
            </a:r>
            <a:endParaRPr lang="zh-CN" altLang="zh-CN" sz="2700" b="1" i="1">
              <a:solidFill>
                <a:srgbClr val="FF0000"/>
              </a:solidFill>
              <a:latin typeface="Times New Roman" pitchFamily="18" charset="0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2" descr="rId1"/>
          <p:cNvGraphicFramePr>
            <a:graphicFrameLocks noChangeAspect="1"/>
          </p:cNvGraphicFramePr>
          <p:nvPr/>
        </p:nvGraphicFramePr>
        <p:xfrm>
          <a:off x="1233488" y="1020763"/>
          <a:ext cx="9663112" cy="1936750"/>
        </p:xfrm>
        <a:graphic>
          <a:graphicData uri="http://schemas.openxmlformats.org/presentationml/2006/ole">
            <p:oleObj spid="_x0000_s46082" name="文档" r:id="rId3" imgW="9687330" imgH="1943855" progId="">
              <p:embed/>
            </p:oleObj>
          </a:graphicData>
        </a:graphic>
      </p:graphicFrame>
      <p:grpSp>
        <p:nvGrpSpPr>
          <p:cNvPr id="11" name="组合 1"/>
          <p:cNvGrpSpPr>
            <a:grpSpLocks/>
          </p:cNvGrpSpPr>
          <p:nvPr/>
        </p:nvGrpSpPr>
        <p:grpSpPr bwMode="auto">
          <a:xfrm>
            <a:off x="1233488" y="3074988"/>
            <a:ext cx="9782175" cy="2744787"/>
            <a:chOff x="2750407" y="585838"/>
            <a:chExt cx="9781230" cy="2745184"/>
          </a:xfrm>
        </p:grpSpPr>
        <p:sp>
          <p:nvSpPr>
            <p:cNvPr id="4" name="任意多边形 3"/>
            <p:cNvSpPr/>
            <p:nvPr/>
          </p:nvSpPr>
          <p:spPr>
            <a:xfrm>
              <a:off x="2750407" y="585838"/>
              <a:ext cx="9781230" cy="2745184"/>
            </a:xfrm>
            <a:custGeom>
              <a:avLst/>
              <a:gdLst>
                <a:gd name="connsiteX0" fmla="*/ 209556 w 1257310"/>
                <a:gd name="connsiteY0" fmla="*/ 0 h 8501173"/>
                <a:gd name="connsiteX1" fmla="*/ 1047754 w 1257310"/>
                <a:gd name="connsiteY1" fmla="*/ 0 h 8501173"/>
                <a:gd name="connsiteX2" fmla="*/ 1257310 w 1257310"/>
                <a:gd name="connsiteY2" fmla="*/ 209556 h 8501173"/>
                <a:gd name="connsiteX3" fmla="*/ 1257310 w 1257310"/>
                <a:gd name="connsiteY3" fmla="*/ 8501173 h 8501173"/>
                <a:gd name="connsiteX4" fmla="*/ 1257310 w 1257310"/>
                <a:gd name="connsiteY4" fmla="*/ 8501173 h 8501173"/>
                <a:gd name="connsiteX5" fmla="*/ 0 w 1257310"/>
                <a:gd name="connsiteY5" fmla="*/ 8501173 h 8501173"/>
                <a:gd name="connsiteX6" fmla="*/ 0 w 1257310"/>
                <a:gd name="connsiteY6" fmla="*/ 8501173 h 8501173"/>
                <a:gd name="connsiteX7" fmla="*/ 0 w 1257310"/>
                <a:gd name="connsiteY7" fmla="*/ 209556 h 8501173"/>
                <a:gd name="connsiteX8" fmla="*/ 209556 w 1257310"/>
                <a:gd name="connsiteY8" fmla="*/ 0 h 8501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7310" h="8501173">
                  <a:moveTo>
                    <a:pt x="1257310" y="1416894"/>
                  </a:moveTo>
                  <a:lnTo>
                    <a:pt x="1257310" y="7084279"/>
                  </a:lnTo>
                  <a:cubicBezTo>
                    <a:pt x="1257310" y="7866809"/>
                    <a:pt x="1243434" y="8501170"/>
                    <a:pt x="1226317" y="8501170"/>
                  </a:cubicBezTo>
                  <a:lnTo>
                    <a:pt x="0" y="8501170"/>
                  </a:lnTo>
                  <a:lnTo>
                    <a:pt x="0" y="850117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226317" y="3"/>
                  </a:lnTo>
                  <a:cubicBezTo>
                    <a:pt x="1243434" y="3"/>
                    <a:pt x="1257310" y="634364"/>
                    <a:pt x="1257310" y="1416894"/>
                  </a:cubicBezTo>
                  <a:close/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79157" rIns="79157" bIns="79158" spcCol="1270" anchor="ctr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b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  </a:t>
              </a:r>
              <a:r>
                <a:rPr lang="zh-CN" altLang="zh-CN" sz="2800" b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从解析式看，函数</a:t>
              </a:r>
              <a:r>
                <a:rPr lang="en-US" altLang="zh-CN" sz="2800" b="1" i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800" b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=sin</a:t>
              </a:r>
              <a:r>
                <a:rPr lang="en-US" altLang="zh-CN" sz="2800" b="1" i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x</a:t>
              </a:r>
              <a:r>
                <a:rPr lang="zh-CN" altLang="zh-CN" sz="2800" b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就是函数</a:t>
              </a:r>
              <a:r>
                <a:rPr lang="en-US" altLang="zh-CN" sz="2800" b="1" i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y</a:t>
              </a:r>
              <a:r>
                <a:rPr lang="en-US" altLang="zh-CN" sz="2800" b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lang="en-US" altLang="zh-CN" sz="2800" b="1" i="1" kern="100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b="1" kern="100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sin</a:t>
              </a:r>
              <a:r>
                <a:rPr lang="en-US" altLang="zh-CN" sz="2800" b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kern="100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ω</a:t>
              </a:r>
              <a:r>
                <a:rPr lang="en-US" altLang="zh-CN" sz="2800" b="1" kern="100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800" b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+</a:t>
              </a:r>
              <a:r>
                <a:rPr lang="en-US" altLang="zh-CN" sz="2800" b="1" i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φ</a:t>
              </a:r>
              <a:r>
                <a:rPr lang="en-US" altLang="zh-CN" sz="2800" b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</a:p>
            <a:p>
              <a:pPr eaLnBrk="0" hangingPunct="0">
                <a:defRPr/>
              </a:pPr>
              <a:r>
                <a:rPr lang="en-US" altLang="zh-CN" sz="2800" b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  </a:t>
              </a:r>
              <a:r>
                <a:rPr lang="zh-CN" altLang="zh-CN" sz="2800" b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在</a:t>
              </a:r>
              <a:r>
                <a:rPr lang="en-US" altLang="zh-CN" sz="2800" b="1" i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b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=1</a:t>
              </a:r>
              <a:r>
                <a:rPr lang="zh-CN" altLang="zh-CN" sz="2800" b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800" b="1" i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ω</a:t>
              </a:r>
              <a:r>
                <a:rPr lang="en-US" altLang="zh-CN" sz="2800" b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=1</a:t>
              </a:r>
              <a:r>
                <a:rPr lang="zh-CN" altLang="zh-CN" sz="2800" b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800" b="1" i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φ</a:t>
              </a:r>
              <a:r>
                <a:rPr lang="en-US" altLang="zh-CN" sz="2800" b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=0 </a:t>
              </a:r>
              <a:r>
                <a:rPr lang="zh-CN" altLang="zh-CN" sz="2800" b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时的特殊情形，</a:t>
              </a:r>
            </a:p>
            <a:p>
              <a:pPr eaLnBrk="0" hangingPunct="0">
                <a:defRPr/>
              </a:pPr>
              <a:r>
                <a:rPr lang="zh-CN" altLang="zh-CN" sz="2800" b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800" b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zh-CN" sz="2800" b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）能否借助我们熟悉的函数</a:t>
              </a:r>
              <a:r>
                <a:rPr lang="en-US" altLang="zh-CN" sz="2800" b="1" i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800" b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lang="en-US" altLang="zh-CN" sz="2800" b="1" kern="100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sin</a:t>
              </a:r>
              <a:r>
                <a:rPr lang="en-US" altLang="zh-CN" sz="2800" b="1" i="1" kern="100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zh-CN" altLang="zh-CN" sz="2800" b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的图象与性质研究参数</a:t>
              </a:r>
              <a:r>
                <a:rPr lang="en-US" altLang="zh-CN" sz="2800" b="1" i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zh-CN" sz="2800" b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800" b="1" i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ω</a:t>
              </a:r>
              <a:r>
                <a:rPr lang="zh-CN" altLang="zh-CN" sz="2800" b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800" b="1" i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φ</a:t>
              </a:r>
              <a:r>
                <a:rPr lang="zh-CN" altLang="zh-CN" sz="2800" b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对函数</a:t>
              </a:r>
              <a:r>
                <a:rPr lang="en-US" altLang="zh-CN" sz="2800" b="1" i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800" b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lang="en-US" altLang="zh-CN" sz="2800" b="1" i="1" kern="100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b="1" kern="100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sin</a:t>
              </a:r>
              <a:r>
                <a:rPr lang="en-US" altLang="zh-CN" sz="2800" b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kern="100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ω</a:t>
              </a:r>
              <a:r>
                <a:rPr lang="en-US" altLang="zh-CN" sz="2800" b="1" kern="100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800" b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+</a:t>
              </a:r>
              <a:r>
                <a:rPr lang="en-US" altLang="zh-CN" sz="2800" b="1" i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φ</a:t>
              </a:r>
              <a:r>
                <a:rPr lang="en-US" altLang="zh-CN" sz="2800" b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zh-CN" sz="2800" b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的影响？</a:t>
              </a:r>
            </a:p>
            <a:p>
              <a:pPr eaLnBrk="0" hangingPunct="0">
                <a:defRPr/>
              </a:pPr>
              <a:r>
                <a:rPr lang="zh-CN" altLang="zh-CN" sz="2800" b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800" b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zh-CN" sz="2800" b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）函数</a:t>
              </a:r>
              <a:r>
                <a:rPr lang="en-US" altLang="zh-CN" sz="2800" b="1" i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800" b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lang="en-US" altLang="zh-CN" sz="2800" b="1" i="1" kern="100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b="1" kern="100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sin</a:t>
              </a:r>
              <a:r>
                <a:rPr lang="en-US" altLang="zh-CN" sz="2800" b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kern="100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ω</a:t>
              </a:r>
              <a:r>
                <a:rPr lang="en-US" altLang="zh-CN" sz="2800" b="1" kern="100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800" b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+</a:t>
              </a:r>
              <a:r>
                <a:rPr lang="en-US" altLang="zh-CN" sz="2800" b="1" i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φ</a:t>
              </a:r>
              <a:r>
                <a:rPr lang="en-US" altLang="zh-CN" sz="2800" b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zh-CN" sz="2800" b="1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含有三个参数，你认为应按怎样的思路进行研究？</a:t>
              </a:r>
            </a:p>
          </p:txBody>
        </p:sp>
        <p:sp>
          <p:nvSpPr>
            <p:cNvPr id="3" name="任意多边形 2"/>
            <p:cNvSpPr>
              <a:spLocks noChangeAspect="1"/>
            </p:cNvSpPr>
            <p:nvPr/>
          </p:nvSpPr>
          <p:spPr>
            <a:xfrm>
              <a:off x="2763106" y="585838"/>
              <a:ext cx="790499" cy="809742"/>
            </a:xfrm>
            <a:custGeom>
              <a:avLst/>
              <a:gdLst>
                <a:gd name="connsiteX0" fmla="*/ 0 w 1050183"/>
                <a:gd name="connsiteY0" fmla="*/ 175034 h 1060081"/>
                <a:gd name="connsiteX1" fmla="*/ 175034 w 1050183"/>
                <a:gd name="connsiteY1" fmla="*/ 0 h 1060081"/>
                <a:gd name="connsiteX2" fmla="*/ 875149 w 1050183"/>
                <a:gd name="connsiteY2" fmla="*/ 0 h 1060081"/>
                <a:gd name="connsiteX3" fmla="*/ 1050183 w 1050183"/>
                <a:gd name="connsiteY3" fmla="*/ 175034 h 1060081"/>
                <a:gd name="connsiteX4" fmla="*/ 1050183 w 1050183"/>
                <a:gd name="connsiteY4" fmla="*/ 885047 h 1060081"/>
                <a:gd name="connsiteX5" fmla="*/ 875149 w 1050183"/>
                <a:gd name="connsiteY5" fmla="*/ 1060081 h 1060081"/>
                <a:gd name="connsiteX6" fmla="*/ 175034 w 1050183"/>
                <a:gd name="connsiteY6" fmla="*/ 1060081 h 1060081"/>
                <a:gd name="connsiteX7" fmla="*/ 0 w 1050183"/>
                <a:gd name="connsiteY7" fmla="*/ 885047 h 1060081"/>
                <a:gd name="connsiteX8" fmla="*/ 0 w 1050183"/>
                <a:gd name="connsiteY8" fmla="*/ 175034 h 106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0183" h="1060081">
                  <a:moveTo>
                    <a:pt x="876783" y="0"/>
                  </a:moveTo>
                  <a:cubicBezTo>
                    <a:pt x="876783" y="97580"/>
                    <a:pt x="954417" y="176684"/>
                    <a:pt x="1050183" y="176684"/>
                  </a:cubicBezTo>
                  <a:lnTo>
                    <a:pt x="1050183" y="883397"/>
                  </a:lnTo>
                  <a:cubicBezTo>
                    <a:pt x="954417" y="883397"/>
                    <a:pt x="876783" y="962501"/>
                    <a:pt x="876783" y="1060081"/>
                  </a:cubicBezTo>
                  <a:lnTo>
                    <a:pt x="173400" y="1060081"/>
                  </a:lnTo>
                  <a:cubicBezTo>
                    <a:pt x="173400" y="962501"/>
                    <a:pt x="95766" y="883397"/>
                    <a:pt x="0" y="883397"/>
                  </a:cubicBezTo>
                  <a:lnTo>
                    <a:pt x="0" y="176684"/>
                  </a:lnTo>
                  <a:cubicBezTo>
                    <a:pt x="95766" y="176684"/>
                    <a:pt x="173400" y="97580"/>
                    <a:pt x="173400" y="0"/>
                  </a:cubicBezTo>
                  <a:lnTo>
                    <a:pt x="876783" y="0"/>
                  </a:lnTo>
                  <a:close/>
                </a:path>
              </a:pathLst>
            </a:custGeom>
            <a:blipFill rotWithShape="0">
              <a:blip r:embed="rId4"/>
              <a:stretch>
                <a:fillRect/>
              </a:stretch>
            </a:blipFill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32658" tIns="132659" rIns="132658" bIns="132658" spcCol="1270" anchor="ctr"/>
            <a:lstStyle/>
            <a:p>
              <a:pPr algn="ctr" defTabSz="6223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 defTabSz="6223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600" b="1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思 考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81000" y="547688"/>
            <a:ext cx="6072188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kern="0" dirty="0">
                <a:solidFill>
                  <a:srgbClr val="FF0000"/>
                </a:solidFill>
                <a:latin typeface="+mn-ea"/>
                <a:ea typeface="+mn-ea"/>
              </a:rPr>
              <a:t>二、</a:t>
            </a:r>
            <a:r>
              <a:rPr lang="zh-CN" altLang="zh-CN" sz="2800" kern="1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函数</a:t>
            </a:r>
            <a:r>
              <a:rPr lang="en-US" altLang="zh-CN" sz="2800" kern="1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y=</a:t>
            </a:r>
            <a:r>
              <a:rPr lang="en-US" altLang="zh-CN" sz="2800" kern="100" dirty="0" err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Asin</a:t>
            </a:r>
            <a:r>
              <a:rPr lang="en-US" altLang="zh-CN" sz="2800" kern="1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kern="100" dirty="0" err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ωx</a:t>
            </a:r>
            <a:r>
              <a:rPr lang="en-US" altLang="zh-CN" sz="2800" kern="1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 +φ)</a:t>
            </a:r>
            <a:r>
              <a:rPr lang="zh-CN" altLang="zh-CN" sz="2800" kern="1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的图像</a:t>
            </a:r>
          </a:p>
          <a:p>
            <a:pPr eaLnBrk="0" hangingPunct="0">
              <a:defRPr/>
            </a:pPr>
            <a:endParaRPr lang="zh-CN" altLang="en-US" sz="2800" kern="0" dirty="0">
              <a:solidFill>
                <a:srgbClr val="FF0000"/>
              </a:solidFill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文本框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15975" y="319088"/>
            <a:ext cx="6391275" cy="522287"/>
          </a:xfrm>
          <a:prstGeom prst="rect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>
                <a:latin typeface="Times New Roman" pitchFamily="18" charset="0"/>
              </a:rPr>
              <a:t>1.</a:t>
            </a:r>
            <a:r>
              <a:rPr lang="zh-CN" altLang="en-US" sz="2800" b="1">
                <a:latin typeface="Times New Roman" pitchFamily="18" charset="0"/>
              </a:rPr>
              <a:t>探索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华文中宋"/>
                <a:cs typeface="华文中宋"/>
                <a:sym typeface="Symbol" pitchFamily="18" charset="2"/>
              </a:rPr>
              <a:t></a:t>
            </a:r>
            <a:r>
              <a:rPr lang="zh-CN" altLang="en-US" sz="2800" b="1">
                <a:latin typeface="Times New Roman" pitchFamily="18" charset="0"/>
              </a:rPr>
              <a:t>对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华文中宋"/>
                <a:cs typeface="华文中宋"/>
              </a:rPr>
              <a:t>y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华文中宋"/>
                <a:cs typeface="华文中宋"/>
              </a:rPr>
              <a:t>=sin(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华文中宋"/>
                <a:cs typeface="华文中宋"/>
              </a:rPr>
              <a:t>x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华文中宋"/>
                <a:cs typeface="华文中宋"/>
              </a:rPr>
              <a:t>+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华文中宋"/>
                <a:cs typeface="华文中宋"/>
                <a:sym typeface="Symbol" pitchFamily="18" charset="2"/>
              </a:rPr>
              <a:t>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华文中宋"/>
                <a:cs typeface="华文中宋"/>
              </a:rPr>
              <a:t>)</a:t>
            </a:r>
            <a:r>
              <a:rPr lang="zh-CN" altLang="en-US" sz="2800" b="1">
                <a:latin typeface="Times New Roman" pitchFamily="18" charset="0"/>
              </a:rPr>
              <a:t>图象的</a:t>
            </a:r>
            <a:r>
              <a:rPr lang="zh-CN" altLang="en-US" sz="2800" b="1">
                <a:latin typeface="Times New Roman" pitchFamily="18" charset="0"/>
                <a:hlinkClick r:id="rId4" action="ppaction://hlinkfile"/>
              </a:rPr>
              <a:t>影响</a:t>
            </a:r>
            <a:endParaRPr lang="zh-CN" altLang="en-US" sz="2800" b="1">
              <a:latin typeface="Times New Roman" pitchFamily="18" charset="0"/>
            </a:endParaRP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595313" y="1071563"/>
          <a:ext cx="8328025" cy="928687"/>
        </p:xfrm>
        <a:graphic>
          <a:graphicData uri="http://schemas.openxmlformats.org/presentationml/2006/ole">
            <p:oleObj spid="_x0000_s44034" name="Equation" r:id="rId5" imgW="3530520" imgH="393480" progId="">
              <p:embed/>
            </p:oleObj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595313" y="2286000"/>
          <a:ext cx="8328025" cy="928688"/>
        </p:xfrm>
        <a:graphic>
          <a:graphicData uri="http://schemas.openxmlformats.org/presentationml/2006/ole">
            <p:oleObj spid="_x0000_s44035" name="Equation" r:id="rId6" imgW="3530520" imgH="39348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039" name="Line 32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968375" y="1625600"/>
            <a:ext cx="8334375" cy="79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sm" len="lg"/>
          </a:ln>
        </p:spPr>
      </p:cxnSp>
      <p:cxnSp>
        <p:nvCxnSpPr>
          <p:cNvPr id="43040" name="Line 31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H="1" flipV="1">
            <a:off x="4027488" y="173038"/>
            <a:ext cx="0" cy="2646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sm" len="lg"/>
          </a:ln>
        </p:spPr>
      </p:cxnSp>
      <p:cxnSp>
        <p:nvCxnSpPr>
          <p:cNvPr id="43041" name="Line 32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2860675" y="1616075"/>
            <a:ext cx="67754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sm" len="lg"/>
          </a:ln>
        </p:spPr>
      </p:cxnSp>
      <p:graphicFrame>
        <p:nvGraphicFramePr>
          <p:cNvPr id="43010" name="Object 2" descr="rId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8570913" y="1652588"/>
          <a:ext cx="146050" cy="160337"/>
        </p:xfrm>
        <a:graphic>
          <a:graphicData uri="http://schemas.openxmlformats.org/presentationml/2006/ole">
            <p:oleObj spid="_x0000_s43010" r:id="rId87" imgW="180860" imgH="142795" progId="Equation.3">
              <p:embed/>
            </p:oleObj>
          </a:graphicData>
        </a:graphic>
      </p:graphicFrame>
      <p:graphicFrame>
        <p:nvGraphicFramePr>
          <p:cNvPr id="43011" name="Object 3" descr="rId2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3890963" y="1595438"/>
          <a:ext cx="195262" cy="241300"/>
        </p:xfrm>
        <a:graphic>
          <a:graphicData uri="http://schemas.openxmlformats.org/presentationml/2006/ole">
            <p:oleObj spid="_x0000_s43011" r:id="rId88" imgW="3048000" imgH="3352800" progId="Equation.3">
              <p:embed/>
            </p:oleObj>
          </a:graphicData>
        </a:graphic>
      </p:graphicFrame>
      <p:graphicFrame>
        <p:nvGraphicFramePr>
          <p:cNvPr id="43012" name="Object 4" descr="rId3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9367838" y="1616075"/>
          <a:ext cx="198437" cy="239713"/>
        </p:xfrm>
        <a:graphic>
          <a:graphicData uri="http://schemas.openxmlformats.org/presentationml/2006/ole">
            <p:oleObj spid="_x0000_s43012" r:id="rId89" imgW="3048000" imgH="3352800" progId="Equation.3">
              <p:embed/>
            </p:oleObj>
          </a:graphicData>
        </a:graphic>
      </p:graphicFrame>
      <p:graphicFrame>
        <p:nvGraphicFramePr>
          <p:cNvPr id="43013" name="Object 5" descr="rId4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3808413" y="173038"/>
          <a:ext cx="187325" cy="239712"/>
        </p:xfrm>
        <a:graphic>
          <a:graphicData uri="http://schemas.openxmlformats.org/presentationml/2006/ole">
            <p:oleObj spid="_x0000_s43013" r:id="rId90" imgW="3352800" imgH="3962400" progId="Equation.3">
              <p:embed/>
            </p:oleObj>
          </a:graphicData>
        </a:graphic>
      </p:graphicFrame>
      <p:sp>
        <p:nvSpPr>
          <p:cNvPr id="43042" name="Text Box 37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949700" y="654050"/>
            <a:ext cx="1676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latin typeface="Times New Roman" pitchFamily="18" charset="0"/>
              </a:rPr>
              <a:t>-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43" name="Text Box 38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949700" y="2257425"/>
            <a:ext cx="1676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latin typeface="Times New Roman" pitchFamily="18" charset="0"/>
              </a:rPr>
              <a:t>-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44" name="Text Box 39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803650" y="2287588"/>
            <a:ext cx="123825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latin typeface="Times New Roman" pitchFamily="18" charset="0"/>
              </a:rPr>
              <a:t>-1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45" name="Text Box 40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830638" y="654050"/>
            <a:ext cx="145732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46" name="Text Box 4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606925" y="1535113"/>
            <a:ext cx="366713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latin typeface="Times New Roman" pitchFamily="18" charset="0"/>
              </a:rPr>
              <a:t>-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47" name="Text Box 42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659313" y="1585913"/>
            <a:ext cx="13112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43048" name="Text Box 43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298825" y="1585913"/>
            <a:ext cx="18208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49" name="Oval 44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621713" y="1587500"/>
            <a:ext cx="46037" cy="49213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pic>
        <p:nvPicPr>
          <p:cNvPr id="43050" name="Picture 45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91"/>
          <a:srcRect/>
          <a:stretch>
            <a:fillRect/>
          </a:stretch>
        </p:blipFill>
        <p:spPr bwMode="auto">
          <a:xfrm>
            <a:off x="4381500" y="1558925"/>
            <a:ext cx="101600" cy="11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51" name="Picture 46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92"/>
          <a:srcRect/>
          <a:stretch>
            <a:fillRect/>
          </a:stretch>
        </p:blipFill>
        <p:spPr bwMode="auto">
          <a:xfrm>
            <a:off x="4764088" y="1558925"/>
            <a:ext cx="100012" cy="11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52" name="Picture 47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93"/>
          <a:srcRect/>
          <a:stretch>
            <a:fillRect/>
          </a:stretch>
        </p:blipFill>
        <p:spPr bwMode="auto">
          <a:xfrm>
            <a:off x="5133975" y="1558925"/>
            <a:ext cx="100013" cy="11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53" name="Picture 48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94"/>
          <a:srcRect/>
          <a:stretch>
            <a:fillRect/>
          </a:stretch>
        </p:blipFill>
        <p:spPr bwMode="auto">
          <a:xfrm>
            <a:off x="5521325" y="1560513"/>
            <a:ext cx="100013" cy="11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54" name="Picture 49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95"/>
          <a:srcRect/>
          <a:stretch>
            <a:fillRect/>
          </a:stretch>
        </p:blipFill>
        <p:spPr bwMode="auto">
          <a:xfrm>
            <a:off x="5899150" y="1558925"/>
            <a:ext cx="100013" cy="11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55" name="Picture 50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96"/>
          <a:srcRect/>
          <a:stretch>
            <a:fillRect/>
          </a:stretch>
        </p:blipFill>
        <p:spPr bwMode="auto">
          <a:xfrm>
            <a:off x="6308725" y="1558925"/>
            <a:ext cx="100013" cy="11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56" name="Picture 51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97"/>
          <a:srcRect/>
          <a:stretch>
            <a:fillRect/>
          </a:stretch>
        </p:blipFill>
        <p:spPr bwMode="auto">
          <a:xfrm>
            <a:off x="6672263" y="1558925"/>
            <a:ext cx="100012" cy="11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57" name="Picture 52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98"/>
          <a:srcRect/>
          <a:stretch>
            <a:fillRect/>
          </a:stretch>
        </p:blipFill>
        <p:spPr bwMode="auto">
          <a:xfrm>
            <a:off x="7064375" y="1558925"/>
            <a:ext cx="100013" cy="11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58" name="Picture 53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99"/>
          <a:srcRect/>
          <a:stretch>
            <a:fillRect/>
          </a:stretch>
        </p:blipFill>
        <p:spPr bwMode="auto">
          <a:xfrm>
            <a:off x="7427913" y="1558925"/>
            <a:ext cx="100012" cy="11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59" name="Picture 54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100"/>
          <a:srcRect/>
          <a:stretch>
            <a:fillRect/>
          </a:stretch>
        </p:blipFill>
        <p:spPr bwMode="auto">
          <a:xfrm>
            <a:off x="7812088" y="1555750"/>
            <a:ext cx="100012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60" name="Picture 55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101"/>
          <a:srcRect/>
          <a:stretch>
            <a:fillRect/>
          </a:stretch>
        </p:blipFill>
        <p:spPr bwMode="auto">
          <a:xfrm>
            <a:off x="8212138" y="1558925"/>
            <a:ext cx="100012" cy="11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61" name="Oval 56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8621713" y="1589088"/>
            <a:ext cx="46037" cy="50800"/>
          </a:xfrm>
          <a:prstGeom prst="ellipse">
            <a:avLst/>
          </a:prstGeom>
          <a:solidFill>
            <a:srgbClr val="00FF00"/>
          </a:solidFill>
          <a:ln w="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43062" name="Oval 57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8621713" y="1589088"/>
            <a:ext cx="46037" cy="50800"/>
          </a:xfrm>
          <a:prstGeom prst="ellipse">
            <a:avLst/>
          </a:prstGeom>
          <a:solidFill>
            <a:srgbClr val="FF00FF"/>
          </a:solidFill>
          <a:ln w="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43063" name="Oval 58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8621713" y="1589088"/>
            <a:ext cx="46037" cy="50800"/>
          </a:xfrm>
          <a:prstGeom prst="ellipse">
            <a:avLst/>
          </a:prstGeom>
          <a:solidFill>
            <a:schemeClr val="tx1"/>
          </a:solidFill>
          <a:ln w="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graphicFrame>
        <p:nvGraphicFramePr>
          <p:cNvPr id="43014" name="Object 6" descr="rId5"/>
          <p:cNvGraphicFramePr>
            <a:graphicFrameLocks noChangeAspect="1"/>
          </p:cNvGraphicFramePr>
          <p:nvPr>
            <p:custDataLst>
              <p:tags r:id="rId32"/>
            </p:custDataLst>
          </p:nvPr>
        </p:nvGraphicFramePr>
        <p:xfrm>
          <a:off x="4732338" y="1636713"/>
          <a:ext cx="174625" cy="239712"/>
        </p:xfrm>
        <a:graphic>
          <a:graphicData uri="http://schemas.openxmlformats.org/presentationml/2006/ole">
            <p:oleObj spid="_x0000_s43014" r:id="rId102" imgW="3048000" imgH="5486400" progId="Equation.3">
              <p:embed/>
            </p:oleObj>
          </a:graphicData>
        </a:graphic>
      </p:graphicFrame>
      <p:graphicFrame>
        <p:nvGraphicFramePr>
          <p:cNvPr id="43015" name="Object 7" descr="rId6"/>
          <p:cNvGraphicFramePr>
            <a:graphicFrameLocks noChangeAspect="1"/>
          </p:cNvGraphicFramePr>
          <p:nvPr>
            <p:custDataLst>
              <p:tags r:id="rId33"/>
            </p:custDataLst>
          </p:nvPr>
        </p:nvGraphicFramePr>
        <p:xfrm>
          <a:off x="5119688" y="1636713"/>
          <a:ext cx="146050" cy="223837"/>
        </p:xfrm>
        <a:graphic>
          <a:graphicData uri="http://schemas.openxmlformats.org/presentationml/2006/ole">
            <p:oleObj spid="_x0000_s43015" r:id="rId103" imgW="3048000" imgH="5486400" progId="Equation.3">
              <p:embed/>
            </p:oleObj>
          </a:graphicData>
        </a:graphic>
      </p:graphicFrame>
      <p:graphicFrame>
        <p:nvGraphicFramePr>
          <p:cNvPr id="43016" name="Object 8" descr="rId7"/>
          <p:cNvGraphicFramePr>
            <a:graphicFrameLocks noChangeAspect="1"/>
          </p:cNvGraphicFramePr>
          <p:nvPr>
            <p:custDataLst>
              <p:tags r:id="rId34"/>
            </p:custDataLst>
          </p:nvPr>
        </p:nvGraphicFramePr>
        <p:xfrm>
          <a:off x="5502275" y="1636713"/>
          <a:ext cx="146050" cy="239712"/>
        </p:xfrm>
        <a:graphic>
          <a:graphicData uri="http://schemas.openxmlformats.org/presentationml/2006/ole">
            <p:oleObj spid="_x0000_s43016" r:id="rId104" imgW="4267200" imgH="5486400" progId="Equation.3">
              <p:embed/>
            </p:oleObj>
          </a:graphicData>
        </a:graphic>
      </p:graphicFrame>
      <p:graphicFrame>
        <p:nvGraphicFramePr>
          <p:cNvPr id="43017" name="Object 9" descr="rId8"/>
          <p:cNvGraphicFramePr>
            <a:graphicFrameLocks noChangeAspect="1"/>
          </p:cNvGraphicFramePr>
          <p:nvPr>
            <p:custDataLst>
              <p:tags r:id="rId35"/>
            </p:custDataLst>
          </p:nvPr>
        </p:nvGraphicFramePr>
        <p:xfrm>
          <a:off x="5899150" y="1630363"/>
          <a:ext cx="144463" cy="241300"/>
        </p:xfrm>
        <a:graphic>
          <a:graphicData uri="http://schemas.openxmlformats.org/presentationml/2006/ole">
            <p:oleObj spid="_x0000_s43017" r:id="rId105" imgW="4267200" imgH="5486400" progId="Equation.3">
              <p:embed/>
            </p:oleObj>
          </a:graphicData>
        </a:graphic>
      </p:graphicFrame>
      <p:graphicFrame>
        <p:nvGraphicFramePr>
          <p:cNvPr id="43018" name="Object 10" descr="rId9"/>
          <p:cNvGraphicFramePr>
            <a:graphicFrameLocks noChangeAspect="1"/>
          </p:cNvGraphicFramePr>
          <p:nvPr>
            <p:custDataLst>
              <p:tags r:id="rId36"/>
            </p:custDataLst>
          </p:nvPr>
        </p:nvGraphicFramePr>
        <p:xfrm>
          <a:off x="6272213" y="1671638"/>
          <a:ext cx="144462" cy="160337"/>
        </p:xfrm>
        <a:graphic>
          <a:graphicData uri="http://schemas.openxmlformats.org/presentationml/2006/ole">
            <p:oleObj spid="_x0000_s43018" r:id="rId106" imgW="3352800" imgH="3352800" progId="Equation.3">
              <p:embed/>
            </p:oleObj>
          </a:graphicData>
        </a:graphic>
      </p:graphicFrame>
      <p:graphicFrame>
        <p:nvGraphicFramePr>
          <p:cNvPr id="43019" name="Object 11" descr="rId10"/>
          <p:cNvGraphicFramePr>
            <a:graphicFrameLocks noChangeAspect="1"/>
          </p:cNvGraphicFramePr>
          <p:nvPr>
            <p:custDataLst>
              <p:tags r:id="rId37"/>
            </p:custDataLst>
          </p:nvPr>
        </p:nvGraphicFramePr>
        <p:xfrm>
          <a:off x="6645275" y="1630363"/>
          <a:ext cx="146050" cy="241300"/>
        </p:xfrm>
        <a:graphic>
          <a:graphicData uri="http://schemas.openxmlformats.org/presentationml/2006/ole">
            <p:oleObj spid="_x0000_s43019" r:id="rId107" imgW="4267200" imgH="5486400" progId="Equation.3">
              <p:embed/>
            </p:oleObj>
          </a:graphicData>
        </a:graphic>
      </p:graphicFrame>
      <p:graphicFrame>
        <p:nvGraphicFramePr>
          <p:cNvPr id="43020" name="Object 12" descr="rId11"/>
          <p:cNvGraphicFramePr>
            <a:graphicFrameLocks noChangeAspect="1"/>
          </p:cNvGraphicFramePr>
          <p:nvPr>
            <p:custDataLst>
              <p:tags r:id="rId38"/>
            </p:custDataLst>
          </p:nvPr>
        </p:nvGraphicFramePr>
        <p:xfrm>
          <a:off x="7032625" y="1630363"/>
          <a:ext cx="144463" cy="241300"/>
        </p:xfrm>
        <a:graphic>
          <a:graphicData uri="http://schemas.openxmlformats.org/presentationml/2006/ole">
            <p:oleObj spid="_x0000_s43020" r:id="rId108" imgW="4267200" imgH="5486400" progId="Equation.3">
              <p:embed/>
            </p:oleObj>
          </a:graphicData>
        </a:graphic>
      </p:graphicFrame>
      <p:graphicFrame>
        <p:nvGraphicFramePr>
          <p:cNvPr id="43021" name="Object 13" descr="rId12"/>
          <p:cNvGraphicFramePr>
            <a:graphicFrameLocks noChangeAspect="1"/>
          </p:cNvGraphicFramePr>
          <p:nvPr>
            <p:custDataLst>
              <p:tags r:id="rId39"/>
            </p:custDataLst>
          </p:nvPr>
        </p:nvGraphicFramePr>
        <p:xfrm>
          <a:off x="7423150" y="1636713"/>
          <a:ext cx="146050" cy="239712"/>
        </p:xfrm>
        <a:graphic>
          <a:graphicData uri="http://schemas.openxmlformats.org/presentationml/2006/ole">
            <p:oleObj spid="_x0000_s43021" r:id="rId109" imgW="4267200" imgH="5486400" progId="Equation.3">
              <p:embed/>
            </p:oleObj>
          </a:graphicData>
        </a:graphic>
      </p:graphicFrame>
      <p:graphicFrame>
        <p:nvGraphicFramePr>
          <p:cNvPr id="43022" name="Object 14" descr="rId13"/>
          <p:cNvGraphicFramePr>
            <a:graphicFrameLocks noChangeAspect="1"/>
          </p:cNvGraphicFramePr>
          <p:nvPr>
            <p:custDataLst>
              <p:tags r:id="rId40"/>
            </p:custDataLst>
          </p:nvPr>
        </p:nvGraphicFramePr>
        <p:xfrm>
          <a:off x="7793038" y="1625600"/>
          <a:ext cx="144462" cy="241300"/>
        </p:xfrm>
        <a:graphic>
          <a:graphicData uri="http://schemas.openxmlformats.org/presentationml/2006/ole">
            <p:oleObj spid="_x0000_s43022" r:id="rId110" imgW="4267200" imgH="5486400" progId="Equation.3">
              <p:embed/>
            </p:oleObj>
          </a:graphicData>
        </a:graphic>
      </p:graphicFrame>
      <p:graphicFrame>
        <p:nvGraphicFramePr>
          <p:cNvPr id="43023" name="Object 15" descr="rId14"/>
          <p:cNvGraphicFramePr>
            <a:graphicFrameLocks noChangeAspect="1"/>
          </p:cNvGraphicFramePr>
          <p:nvPr>
            <p:custDataLst>
              <p:tags r:id="rId41"/>
            </p:custDataLst>
          </p:nvPr>
        </p:nvGraphicFramePr>
        <p:xfrm>
          <a:off x="8170863" y="1625600"/>
          <a:ext cx="163512" cy="241300"/>
        </p:xfrm>
        <a:graphic>
          <a:graphicData uri="http://schemas.openxmlformats.org/presentationml/2006/ole">
            <p:oleObj spid="_x0000_s43023" r:id="rId111" imgW="5181600" imgH="5486400" progId="Equation.3">
              <p:embed/>
            </p:oleObj>
          </a:graphicData>
        </a:graphic>
      </p:graphicFrame>
      <p:graphicFrame>
        <p:nvGraphicFramePr>
          <p:cNvPr id="43024" name="Object 16" descr="rId15"/>
          <p:cNvGraphicFramePr>
            <a:graphicFrameLocks noChangeAspect="1"/>
          </p:cNvGraphicFramePr>
          <p:nvPr>
            <p:custDataLst>
              <p:tags r:id="rId42"/>
            </p:custDataLst>
          </p:nvPr>
        </p:nvGraphicFramePr>
        <p:xfrm>
          <a:off x="8570913" y="1651000"/>
          <a:ext cx="146050" cy="160338"/>
        </p:xfrm>
        <a:graphic>
          <a:graphicData uri="http://schemas.openxmlformats.org/presentationml/2006/ole">
            <p:oleObj spid="_x0000_s43024" r:id="rId112" imgW="5181600" imgH="4267200" progId="Equation.3">
              <p:embed/>
            </p:oleObj>
          </a:graphicData>
        </a:graphic>
      </p:graphicFrame>
      <p:graphicFrame>
        <p:nvGraphicFramePr>
          <p:cNvPr id="43025" name="Object 17" descr="rId16"/>
          <p:cNvGraphicFramePr>
            <a:graphicFrameLocks noChangeAspect="1"/>
          </p:cNvGraphicFramePr>
          <p:nvPr>
            <p:custDataLst>
              <p:tags r:id="rId43"/>
            </p:custDataLst>
          </p:nvPr>
        </p:nvGraphicFramePr>
        <p:xfrm>
          <a:off x="4364038" y="1616075"/>
          <a:ext cx="119062" cy="239713"/>
        </p:xfrm>
        <a:graphic>
          <a:graphicData uri="http://schemas.openxmlformats.org/presentationml/2006/ole">
            <p:oleObj spid="_x0000_s43025" r:id="rId113" imgW="3048000" imgH="5486400" progId="Equation.3">
              <p:embed/>
            </p:oleObj>
          </a:graphicData>
        </a:graphic>
      </p:graphicFrame>
      <p:cxnSp>
        <p:nvCxnSpPr>
          <p:cNvPr id="43064" name="Line 71"/>
          <p:cNvCxnSpPr>
            <a:cxnSpLocks noChangeShapeType="1"/>
          </p:cNvCxnSpPr>
          <p:nvPr>
            <p:custDataLst>
              <p:tags r:id="rId44"/>
            </p:custDataLst>
          </p:nvPr>
        </p:nvCxnSpPr>
        <p:spPr bwMode="auto">
          <a:xfrm flipH="1">
            <a:off x="4432300" y="1214438"/>
            <a:ext cx="0" cy="401637"/>
          </a:xfrm>
          <a:prstGeom prst="line">
            <a:avLst/>
          </a:prstGeom>
          <a:noFill/>
          <a:ln w="15875">
            <a:solidFill>
              <a:srgbClr val="FF00FF"/>
            </a:solidFill>
            <a:prstDash val="sysDot"/>
            <a:miter lim="800000"/>
            <a:headEnd/>
            <a:tailEnd/>
          </a:ln>
        </p:spPr>
      </p:cxnSp>
      <p:sp>
        <p:nvSpPr>
          <p:cNvPr id="43065" name="Oval 72"/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4405313" y="1204913"/>
            <a:ext cx="46037" cy="50800"/>
          </a:xfrm>
          <a:prstGeom prst="ellipse">
            <a:avLst/>
          </a:prstGeom>
          <a:solidFill>
            <a:srgbClr val="00FF00"/>
          </a:solidFill>
          <a:ln w="0">
            <a:solidFill>
              <a:srgbClr val="01010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43066" name="Oval 73"/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405313" y="1204913"/>
            <a:ext cx="46037" cy="50800"/>
          </a:xfrm>
          <a:prstGeom prst="ellipse">
            <a:avLst/>
          </a:prstGeom>
          <a:solidFill>
            <a:srgbClr val="0000FF"/>
          </a:solidFill>
          <a:ln w="0">
            <a:solidFill>
              <a:srgbClr val="01010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43067" name="Oval 74"/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4405313" y="1204913"/>
            <a:ext cx="46037" cy="50800"/>
          </a:xfrm>
          <a:prstGeom prst="ellipse">
            <a:avLst/>
          </a:prstGeom>
          <a:solidFill>
            <a:srgbClr val="FF0000"/>
          </a:solidFill>
          <a:ln w="0">
            <a:solidFill>
              <a:srgbClr val="01010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43068" name="Oval 75"/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4410075" y="1204913"/>
            <a:ext cx="44450" cy="50800"/>
          </a:xfrm>
          <a:prstGeom prst="ellipse">
            <a:avLst/>
          </a:prstGeom>
          <a:solidFill>
            <a:schemeClr val="tx2"/>
          </a:solidFill>
          <a:ln w="0">
            <a:solidFill>
              <a:srgbClr val="01010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cxnSp>
        <p:nvCxnSpPr>
          <p:cNvPr id="43069" name="Line 76"/>
          <p:cNvCxnSpPr>
            <a:cxnSpLocks noChangeShapeType="1"/>
          </p:cNvCxnSpPr>
          <p:nvPr>
            <p:custDataLst>
              <p:tags r:id="rId49"/>
            </p:custDataLst>
          </p:nvPr>
        </p:nvCxnSpPr>
        <p:spPr bwMode="auto">
          <a:xfrm flipH="1">
            <a:off x="4824413" y="974725"/>
            <a:ext cx="0" cy="641350"/>
          </a:xfrm>
          <a:prstGeom prst="line">
            <a:avLst/>
          </a:prstGeom>
          <a:noFill/>
          <a:ln w="15875">
            <a:solidFill>
              <a:srgbClr val="FF00FF"/>
            </a:solidFill>
            <a:prstDash val="sysDot"/>
            <a:miter lim="800000"/>
            <a:headEnd/>
            <a:tailEnd/>
          </a:ln>
        </p:spPr>
      </p:cxnSp>
      <p:sp>
        <p:nvSpPr>
          <p:cNvPr id="43070" name="Oval 77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4787900" y="935038"/>
            <a:ext cx="44450" cy="49212"/>
          </a:xfrm>
          <a:prstGeom prst="ellipse">
            <a:avLst/>
          </a:prstGeom>
          <a:solidFill>
            <a:schemeClr val="tx2"/>
          </a:solidFill>
          <a:ln w="0">
            <a:solidFill>
              <a:srgbClr val="01010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cxnSp>
        <p:nvCxnSpPr>
          <p:cNvPr id="43071" name="Line 78"/>
          <p:cNvCxnSpPr>
            <a:cxnSpLocks noChangeShapeType="1"/>
          </p:cNvCxnSpPr>
          <p:nvPr>
            <p:custDataLst>
              <p:tags r:id="rId51"/>
            </p:custDataLst>
          </p:nvPr>
        </p:nvCxnSpPr>
        <p:spPr bwMode="auto">
          <a:xfrm flipH="1" flipV="1">
            <a:off x="5187950" y="874713"/>
            <a:ext cx="0" cy="720725"/>
          </a:xfrm>
          <a:prstGeom prst="line">
            <a:avLst/>
          </a:prstGeom>
          <a:noFill/>
          <a:ln w="15875">
            <a:solidFill>
              <a:srgbClr val="FF00FF"/>
            </a:solidFill>
            <a:prstDash val="sysDot"/>
            <a:miter lim="800000"/>
            <a:headEnd/>
            <a:tailEnd/>
          </a:ln>
        </p:spPr>
      </p:cxnSp>
      <p:sp>
        <p:nvSpPr>
          <p:cNvPr id="43072" name="Oval 79"/>
          <p:cNvSpPr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5156200" y="814388"/>
            <a:ext cx="46038" cy="49212"/>
          </a:xfrm>
          <a:prstGeom prst="ellipse">
            <a:avLst/>
          </a:prstGeom>
          <a:solidFill>
            <a:schemeClr val="tx2"/>
          </a:solidFill>
          <a:ln w="0">
            <a:solidFill>
              <a:srgbClr val="01010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43073" name="Oval 80"/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5926138" y="1214438"/>
            <a:ext cx="46037" cy="50800"/>
          </a:xfrm>
          <a:prstGeom prst="ellipse">
            <a:avLst/>
          </a:prstGeom>
          <a:solidFill>
            <a:schemeClr val="tx2"/>
          </a:solidFill>
          <a:ln w="0">
            <a:solidFill>
              <a:srgbClr val="01010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43074" name="Oval 81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6699250" y="1966913"/>
            <a:ext cx="46038" cy="50800"/>
          </a:xfrm>
          <a:prstGeom prst="ellipse">
            <a:avLst/>
          </a:prstGeom>
          <a:solidFill>
            <a:schemeClr val="tx2"/>
          </a:solidFill>
          <a:ln w="0">
            <a:solidFill>
              <a:srgbClr val="01010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43075" name="Oval 82"/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081838" y="2243138"/>
            <a:ext cx="46037" cy="49212"/>
          </a:xfrm>
          <a:prstGeom prst="ellipse">
            <a:avLst/>
          </a:prstGeom>
          <a:solidFill>
            <a:schemeClr val="tx2"/>
          </a:solidFill>
          <a:ln w="0">
            <a:solidFill>
              <a:srgbClr val="01010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43076" name="Oval 83"/>
          <p:cNvSpPr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7459663" y="2373313"/>
            <a:ext cx="46037" cy="49212"/>
          </a:xfrm>
          <a:prstGeom prst="ellipse">
            <a:avLst/>
          </a:prstGeom>
          <a:solidFill>
            <a:schemeClr val="tx2"/>
          </a:solidFill>
          <a:ln w="0">
            <a:solidFill>
              <a:srgbClr val="01010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43077" name="Oval 84"/>
          <p:cNvSpPr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7842250" y="2236788"/>
            <a:ext cx="46038" cy="50800"/>
          </a:xfrm>
          <a:prstGeom prst="ellipse">
            <a:avLst/>
          </a:prstGeom>
          <a:solidFill>
            <a:schemeClr val="tx2"/>
          </a:solidFill>
          <a:ln w="0">
            <a:solidFill>
              <a:srgbClr val="01010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43078" name="Oval 85"/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8234363" y="1951038"/>
            <a:ext cx="46037" cy="50800"/>
          </a:xfrm>
          <a:prstGeom prst="ellipse">
            <a:avLst/>
          </a:prstGeom>
          <a:solidFill>
            <a:schemeClr val="tx2"/>
          </a:solidFill>
          <a:ln w="0">
            <a:solidFill>
              <a:srgbClr val="01010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43079" name="Freeform 86"/>
          <p:cNvSpPr>
            <a:spLocks/>
          </p:cNvSpPr>
          <p:nvPr>
            <p:custDataLst>
              <p:tags r:id="rId59"/>
            </p:custDataLst>
          </p:nvPr>
        </p:nvSpPr>
        <p:spPr bwMode="auto">
          <a:xfrm>
            <a:off x="4027488" y="835025"/>
            <a:ext cx="2330450" cy="801688"/>
          </a:xfrm>
          <a:custGeom>
            <a:avLst/>
            <a:gdLst>
              <a:gd name="T0" fmla="*/ 0 w 1536"/>
              <a:gd name="T1" fmla="*/ 2147483647 h 480"/>
              <a:gd name="T2" fmla="*/ 2147483647 w 1536"/>
              <a:gd name="T3" fmla="*/ 0 h 480"/>
              <a:gd name="T4" fmla="*/ 2147483647 w 1536"/>
              <a:gd name="T5" fmla="*/ 2147483647 h 480"/>
              <a:gd name="T6" fmla="*/ 0 60000 65536"/>
              <a:gd name="T7" fmla="*/ 0 60000 65536"/>
              <a:gd name="T8" fmla="*/ 0 60000 65536"/>
              <a:gd name="T9" fmla="*/ 0 w 1536"/>
              <a:gd name="T10" fmla="*/ 0 h 480"/>
              <a:gd name="T11" fmla="*/ 1536 w 1536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480">
                <a:moveTo>
                  <a:pt x="0" y="480"/>
                </a:moveTo>
                <a:cubicBezTo>
                  <a:pt x="256" y="240"/>
                  <a:pt x="512" y="0"/>
                  <a:pt x="768" y="0"/>
                </a:cubicBezTo>
                <a:cubicBezTo>
                  <a:pt x="1024" y="0"/>
                  <a:pt x="1408" y="400"/>
                  <a:pt x="1536" y="48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80" name="Freeform 87"/>
          <p:cNvSpPr>
            <a:spLocks/>
          </p:cNvSpPr>
          <p:nvPr>
            <p:custDataLst>
              <p:tags r:id="rId60"/>
            </p:custDataLst>
          </p:nvPr>
        </p:nvSpPr>
        <p:spPr bwMode="auto">
          <a:xfrm rot="10800000" flipH="1">
            <a:off x="6319838" y="1385888"/>
            <a:ext cx="2555875" cy="1030287"/>
          </a:xfrm>
          <a:custGeom>
            <a:avLst/>
            <a:gdLst>
              <a:gd name="T0" fmla="*/ 0 w 4026"/>
              <a:gd name="T1" fmla="*/ 2147483647 h 1624"/>
              <a:gd name="T2" fmla="*/ 2147483647 w 4026"/>
              <a:gd name="T3" fmla="*/ 0 h 1624"/>
              <a:gd name="T4" fmla="*/ 2147483647 w 4026"/>
              <a:gd name="T5" fmla="*/ 2147483647 h 1624"/>
              <a:gd name="T6" fmla="*/ 0 60000 65536"/>
              <a:gd name="T7" fmla="*/ 0 60000 65536"/>
              <a:gd name="T8" fmla="*/ 0 60000 65536"/>
              <a:gd name="T9" fmla="*/ 0 w 4026"/>
              <a:gd name="T10" fmla="*/ 0 h 1624"/>
              <a:gd name="T11" fmla="*/ 4026 w 4026"/>
              <a:gd name="T12" fmla="*/ 1624 h 1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26" h="1624">
                <a:moveTo>
                  <a:pt x="0" y="1263"/>
                </a:moveTo>
                <a:cubicBezTo>
                  <a:pt x="612" y="631"/>
                  <a:pt x="1224" y="0"/>
                  <a:pt x="1836" y="0"/>
                </a:cubicBezTo>
                <a:cubicBezTo>
                  <a:pt x="2448" y="0"/>
                  <a:pt x="3720" y="1413"/>
                  <a:pt x="4026" y="1624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43081" name="Line 88"/>
          <p:cNvCxnSpPr>
            <a:cxnSpLocks noChangeShapeType="1"/>
          </p:cNvCxnSpPr>
          <p:nvPr>
            <p:custDataLst>
              <p:tags r:id="rId61"/>
            </p:custDataLst>
          </p:nvPr>
        </p:nvCxnSpPr>
        <p:spPr bwMode="auto">
          <a:xfrm flipH="1" flipV="1">
            <a:off x="5570538" y="963613"/>
            <a:ext cx="0" cy="641350"/>
          </a:xfrm>
          <a:prstGeom prst="line">
            <a:avLst/>
          </a:prstGeom>
          <a:noFill/>
          <a:ln w="15875">
            <a:solidFill>
              <a:srgbClr val="FF00FF"/>
            </a:solidFill>
            <a:prstDash val="sysDot"/>
            <a:miter lim="800000"/>
            <a:headEnd/>
            <a:tailEnd/>
          </a:ln>
        </p:spPr>
      </p:cxnSp>
      <p:sp>
        <p:nvSpPr>
          <p:cNvPr id="43082" name="Oval 89"/>
          <p:cNvSpPr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5543550" y="935038"/>
            <a:ext cx="46038" cy="49212"/>
          </a:xfrm>
          <a:prstGeom prst="ellipse">
            <a:avLst/>
          </a:prstGeom>
          <a:solidFill>
            <a:schemeClr val="tx2"/>
          </a:solidFill>
          <a:ln w="0">
            <a:solidFill>
              <a:srgbClr val="01010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cxnSp>
        <p:nvCxnSpPr>
          <p:cNvPr id="43083" name="Line 90"/>
          <p:cNvCxnSpPr>
            <a:cxnSpLocks noChangeShapeType="1"/>
          </p:cNvCxnSpPr>
          <p:nvPr>
            <p:custDataLst>
              <p:tags r:id="rId63"/>
            </p:custDataLst>
          </p:nvPr>
        </p:nvCxnSpPr>
        <p:spPr bwMode="auto">
          <a:xfrm flipH="1">
            <a:off x="5943600" y="1225550"/>
            <a:ext cx="0" cy="400050"/>
          </a:xfrm>
          <a:prstGeom prst="line">
            <a:avLst/>
          </a:prstGeom>
          <a:noFill/>
          <a:ln w="15875">
            <a:solidFill>
              <a:srgbClr val="FF00FF"/>
            </a:solidFill>
            <a:prstDash val="sysDot"/>
            <a:miter lim="800000"/>
            <a:headEnd/>
            <a:tailEnd/>
          </a:ln>
        </p:spPr>
      </p:cxnSp>
      <p:cxnSp>
        <p:nvCxnSpPr>
          <p:cNvPr id="43084" name="Line 91"/>
          <p:cNvCxnSpPr>
            <a:cxnSpLocks noChangeShapeType="1"/>
          </p:cNvCxnSpPr>
          <p:nvPr>
            <p:custDataLst>
              <p:tags r:id="rId64"/>
            </p:custDataLst>
          </p:nvPr>
        </p:nvCxnSpPr>
        <p:spPr bwMode="auto">
          <a:xfrm flipH="1">
            <a:off x="6727825" y="1595438"/>
            <a:ext cx="0" cy="401637"/>
          </a:xfrm>
          <a:prstGeom prst="line">
            <a:avLst/>
          </a:prstGeom>
          <a:noFill/>
          <a:ln w="15875">
            <a:solidFill>
              <a:srgbClr val="FF00FF"/>
            </a:solidFill>
            <a:prstDash val="sysDot"/>
            <a:miter lim="800000"/>
            <a:headEnd/>
            <a:tailEnd/>
          </a:ln>
        </p:spPr>
      </p:cxnSp>
      <p:cxnSp>
        <p:nvCxnSpPr>
          <p:cNvPr id="43085" name="Line 92"/>
          <p:cNvCxnSpPr>
            <a:cxnSpLocks noChangeShapeType="1"/>
          </p:cNvCxnSpPr>
          <p:nvPr>
            <p:custDataLst>
              <p:tags r:id="rId65"/>
            </p:custDataLst>
          </p:nvPr>
        </p:nvCxnSpPr>
        <p:spPr bwMode="auto">
          <a:xfrm flipH="1">
            <a:off x="7100888" y="1616075"/>
            <a:ext cx="0" cy="641350"/>
          </a:xfrm>
          <a:prstGeom prst="line">
            <a:avLst/>
          </a:prstGeom>
          <a:noFill/>
          <a:ln w="15875">
            <a:solidFill>
              <a:srgbClr val="FF00FF"/>
            </a:solidFill>
            <a:prstDash val="sysDot"/>
            <a:miter lim="800000"/>
            <a:headEnd/>
            <a:tailEnd/>
          </a:ln>
        </p:spPr>
      </p:cxnSp>
      <p:cxnSp>
        <p:nvCxnSpPr>
          <p:cNvPr id="43086" name="Line 93"/>
          <p:cNvCxnSpPr>
            <a:cxnSpLocks noChangeShapeType="1"/>
          </p:cNvCxnSpPr>
          <p:nvPr>
            <p:custDataLst>
              <p:tags r:id="rId66"/>
            </p:custDataLst>
          </p:nvPr>
        </p:nvCxnSpPr>
        <p:spPr bwMode="auto">
          <a:xfrm flipH="1">
            <a:off x="7483475" y="1604963"/>
            <a:ext cx="0" cy="803275"/>
          </a:xfrm>
          <a:prstGeom prst="line">
            <a:avLst/>
          </a:prstGeom>
          <a:noFill/>
          <a:ln w="15875">
            <a:solidFill>
              <a:srgbClr val="FF00FF"/>
            </a:solidFill>
            <a:prstDash val="sysDot"/>
            <a:miter lim="800000"/>
            <a:headEnd/>
            <a:tailEnd/>
          </a:ln>
        </p:spPr>
      </p:cxnSp>
      <p:cxnSp>
        <p:nvCxnSpPr>
          <p:cNvPr id="43087" name="Line 94"/>
          <p:cNvCxnSpPr>
            <a:cxnSpLocks noChangeShapeType="1"/>
          </p:cNvCxnSpPr>
          <p:nvPr>
            <p:custDataLst>
              <p:tags r:id="rId67"/>
            </p:custDataLst>
          </p:nvPr>
        </p:nvCxnSpPr>
        <p:spPr bwMode="auto">
          <a:xfrm flipH="1">
            <a:off x="7866063" y="1616075"/>
            <a:ext cx="0" cy="641350"/>
          </a:xfrm>
          <a:prstGeom prst="line">
            <a:avLst/>
          </a:prstGeom>
          <a:noFill/>
          <a:ln w="15875">
            <a:solidFill>
              <a:srgbClr val="FF00FF"/>
            </a:solidFill>
            <a:prstDash val="sysDot"/>
            <a:miter lim="800000"/>
            <a:headEnd/>
            <a:tailEnd/>
          </a:ln>
        </p:spPr>
      </p:cxnSp>
      <p:cxnSp>
        <p:nvCxnSpPr>
          <p:cNvPr id="43088" name="Line 95"/>
          <p:cNvCxnSpPr>
            <a:cxnSpLocks noChangeShapeType="1"/>
          </p:cNvCxnSpPr>
          <p:nvPr>
            <p:custDataLst>
              <p:tags r:id="rId68"/>
            </p:custDataLst>
          </p:nvPr>
        </p:nvCxnSpPr>
        <p:spPr bwMode="auto">
          <a:xfrm flipH="1">
            <a:off x="8266113" y="1636713"/>
            <a:ext cx="0" cy="320675"/>
          </a:xfrm>
          <a:prstGeom prst="line">
            <a:avLst/>
          </a:prstGeom>
          <a:noFill/>
          <a:ln w="15875">
            <a:solidFill>
              <a:srgbClr val="FF00FF"/>
            </a:solidFill>
            <a:prstDash val="sysDot"/>
            <a:miter lim="800000"/>
            <a:headEnd/>
            <a:tailEnd/>
          </a:ln>
        </p:spPr>
      </p:cxnSp>
      <p:sp>
        <p:nvSpPr>
          <p:cNvPr id="43089" name="Oval 5"/>
          <p:cNvSpPr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1635125" y="781050"/>
            <a:ext cx="1690688" cy="1635125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graphicFrame>
        <p:nvGraphicFramePr>
          <p:cNvPr id="43026" name="Object 18" descr="rId17"/>
          <p:cNvGraphicFramePr>
            <a:graphicFrameLocks noChangeAspect="1"/>
          </p:cNvGraphicFramePr>
          <p:nvPr>
            <p:custDataLst>
              <p:tags r:id="rId70"/>
            </p:custDataLst>
          </p:nvPr>
        </p:nvGraphicFramePr>
        <p:xfrm>
          <a:off x="2309813" y="1625600"/>
          <a:ext cx="342900" cy="434975"/>
        </p:xfrm>
        <a:graphic>
          <a:graphicData uri="http://schemas.openxmlformats.org/presentationml/2006/ole">
            <p:oleObj spid="_x0000_s43026" r:id="rId114" imgW="4267200" imgH="5181600" progId="Equation.3">
              <p:embed/>
            </p:oleObj>
          </a:graphicData>
        </a:graphic>
      </p:graphicFrame>
      <p:graphicFrame>
        <p:nvGraphicFramePr>
          <p:cNvPr id="43027" name="Object 19" descr="rId18"/>
          <p:cNvGraphicFramePr>
            <a:graphicFrameLocks noChangeAspect="1"/>
          </p:cNvGraphicFramePr>
          <p:nvPr>
            <p:custDataLst>
              <p:tags r:id="rId71"/>
            </p:custDataLst>
          </p:nvPr>
        </p:nvGraphicFramePr>
        <p:xfrm>
          <a:off x="3403600" y="1263650"/>
          <a:ext cx="414338" cy="457200"/>
        </p:xfrm>
        <a:graphic>
          <a:graphicData uri="http://schemas.openxmlformats.org/presentationml/2006/ole">
            <p:oleObj spid="_x0000_s43027" r:id="rId115" imgW="4572000" imgH="5486400" progId="">
              <p:embed/>
            </p:oleObj>
          </a:graphicData>
        </a:graphic>
      </p:graphicFrame>
      <p:sp>
        <p:nvSpPr>
          <p:cNvPr id="11337" name="Line 13"/>
          <p:cNvSpPr/>
          <p:nvPr>
            <p:custDataLst>
              <p:tags r:id="rId72"/>
            </p:custDataLst>
          </p:nvPr>
        </p:nvSpPr>
        <p:spPr>
          <a:xfrm rot="19500000">
            <a:off x="2041525" y="957263"/>
            <a:ext cx="227013" cy="820737"/>
          </a:xfrm>
          <a:prstGeom prst="line">
            <a:avLst/>
          </a:prstGeom>
          <a:ln>
            <a:solidFill>
              <a:srgbClr val="2308C4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auto">
              <a:defRPr/>
            </a:pPr>
            <a:endParaRPr/>
          </a:p>
        </p:txBody>
      </p:sp>
      <p:cxnSp>
        <p:nvCxnSpPr>
          <p:cNvPr id="43091" name="Line 6"/>
          <p:cNvCxnSpPr>
            <a:cxnSpLocks noChangeShapeType="1"/>
          </p:cNvCxnSpPr>
          <p:nvPr>
            <p:custDataLst>
              <p:tags r:id="rId73"/>
            </p:custDataLst>
          </p:nvPr>
        </p:nvCxnSpPr>
        <p:spPr bwMode="auto">
          <a:xfrm flipV="1">
            <a:off x="2463800" y="1181100"/>
            <a:ext cx="730250" cy="465138"/>
          </a:xfrm>
          <a:prstGeom prst="line">
            <a:avLst/>
          </a:prstGeom>
          <a:noFill/>
          <a:ln w="6350">
            <a:solidFill>
              <a:srgbClr val="FF0000"/>
            </a:solidFill>
            <a:miter lim="800000"/>
            <a:headEnd/>
            <a:tailEnd/>
          </a:ln>
        </p:spPr>
      </p:cxnSp>
      <p:sp>
        <p:nvSpPr>
          <p:cNvPr id="43092" name="Arc 49"/>
          <p:cNvSpPr>
            <a:spLocks/>
          </p:cNvSpPr>
          <p:nvPr>
            <p:custDataLst>
              <p:tags r:id="rId74"/>
            </p:custDataLst>
          </p:nvPr>
        </p:nvSpPr>
        <p:spPr bwMode="auto">
          <a:xfrm>
            <a:off x="2724150" y="1473200"/>
            <a:ext cx="76200" cy="173038"/>
          </a:xfrm>
          <a:custGeom>
            <a:avLst/>
            <a:gdLst>
              <a:gd name="T0" fmla="*/ -49 w 21600"/>
              <a:gd name="T1" fmla="*/ 0 h 21600"/>
              <a:gd name="T2" fmla="*/ 948327 w 21600"/>
              <a:gd name="T3" fmla="*/ 11104898 h 21600"/>
              <a:gd name="T4" fmla="*/ -49 w 21600"/>
              <a:gd name="T5" fmla="*/ 0 h 21600"/>
              <a:gd name="T6" fmla="*/ 948327 w 21600"/>
              <a:gd name="T7" fmla="*/ 11104898 h 21600"/>
              <a:gd name="T8" fmla="*/ 0 w 21600"/>
              <a:gd name="T9" fmla="*/ 11104898 h 21600"/>
              <a:gd name="T10" fmla="*/ -49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600"/>
              <a:gd name="T19" fmla="*/ 0 h 21600"/>
              <a:gd name="T20" fmla="*/ 2160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3028" name="Object 20" descr="rId19"/>
          <p:cNvGraphicFramePr>
            <a:graphicFrameLocks noChangeAspect="1"/>
          </p:cNvGraphicFramePr>
          <p:nvPr>
            <p:custDataLst>
              <p:tags r:id="rId75"/>
            </p:custDataLst>
          </p:nvPr>
        </p:nvGraphicFramePr>
        <p:xfrm>
          <a:off x="8280400" y="2082800"/>
          <a:ext cx="931863" cy="325438"/>
        </p:xfrm>
        <a:graphic>
          <a:graphicData uri="http://schemas.openxmlformats.org/presentationml/2006/ole">
            <p:oleObj spid="_x0000_s43028" r:id="rId116" imgW="13716000" imgH="4876800" progId="">
              <p:embed/>
            </p:oleObj>
          </a:graphicData>
        </a:graphic>
      </p:graphicFrame>
      <p:graphicFrame>
        <p:nvGraphicFramePr>
          <p:cNvPr id="43029" name="Object 21" descr="rId20"/>
          <p:cNvGraphicFramePr>
            <a:graphicFrameLocks noChangeAspect="1"/>
          </p:cNvGraphicFramePr>
          <p:nvPr>
            <p:custDataLst>
              <p:tags r:id="rId76"/>
            </p:custDataLst>
          </p:nvPr>
        </p:nvGraphicFramePr>
        <p:xfrm>
          <a:off x="3194050" y="835025"/>
          <a:ext cx="360363" cy="452438"/>
        </p:xfrm>
        <a:graphic>
          <a:graphicData uri="http://schemas.openxmlformats.org/presentationml/2006/ole">
            <p:oleObj spid="_x0000_s43029" r:id="rId117" imgW="4267200" imgH="5486400" progId="">
              <p:embed/>
            </p:oleObj>
          </a:graphicData>
        </a:graphic>
      </p:graphicFrame>
      <p:sp>
        <p:nvSpPr>
          <p:cNvPr id="43093" name="Text Box 4"/>
          <p:cNvSpPr>
            <a:spLocks noChangeArrowheads="1"/>
          </p:cNvSpPr>
          <p:nvPr>
            <p:custDataLst>
              <p:tags r:id="rId77"/>
            </p:custDataLst>
          </p:nvPr>
        </p:nvSpPr>
        <p:spPr bwMode="auto">
          <a:xfrm>
            <a:off x="1362075" y="715963"/>
            <a:ext cx="5969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800" b="1">
                <a:latin typeface="Times New Roman" pitchFamily="18" charset="0"/>
              </a:rPr>
              <a:t>P</a:t>
            </a:r>
          </a:p>
        </p:txBody>
      </p:sp>
      <p:sp>
        <p:nvSpPr>
          <p:cNvPr id="43094" name="流程图: 联系 2"/>
          <p:cNvSpPr>
            <a:spLocks noChangeArrowheads="1"/>
          </p:cNvSpPr>
          <p:nvPr>
            <p:custDataLst>
              <p:tags r:id="rId78"/>
            </p:custDataLst>
          </p:nvPr>
        </p:nvSpPr>
        <p:spPr bwMode="auto">
          <a:xfrm flipH="1">
            <a:off x="3325813" y="1577975"/>
            <a:ext cx="76200" cy="76200"/>
          </a:xfrm>
          <a:prstGeom prst="flowChartConnector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2400"/>
              <a:t>M</a:t>
            </a:r>
          </a:p>
        </p:txBody>
      </p:sp>
      <p:sp>
        <p:nvSpPr>
          <p:cNvPr id="43095" name="Freeform 86"/>
          <p:cNvSpPr>
            <a:spLocks/>
          </p:cNvSpPr>
          <p:nvPr>
            <p:custDataLst>
              <p:tags r:id="rId79"/>
            </p:custDataLst>
          </p:nvPr>
        </p:nvSpPr>
        <p:spPr bwMode="auto">
          <a:xfrm>
            <a:off x="3554413" y="838200"/>
            <a:ext cx="2332037" cy="801688"/>
          </a:xfrm>
          <a:custGeom>
            <a:avLst/>
            <a:gdLst>
              <a:gd name="T0" fmla="*/ 0 w 1536"/>
              <a:gd name="T1" fmla="*/ 2147483647 h 480"/>
              <a:gd name="T2" fmla="*/ 2147483647 w 1536"/>
              <a:gd name="T3" fmla="*/ 0 h 480"/>
              <a:gd name="T4" fmla="*/ 2147483647 w 1536"/>
              <a:gd name="T5" fmla="*/ 2147483647 h 480"/>
              <a:gd name="T6" fmla="*/ 0 60000 65536"/>
              <a:gd name="T7" fmla="*/ 0 60000 65536"/>
              <a:gd name="T8" fmla="*/ 0 60000 65536"/>
              <a:gd name="T9" fmla="*/ 0 w 1536"/>
              <a:gd name="T10" fmla="*/ 0 h 480"/>
              <a:gd name="T11" fmla="*/ 1536 w 1536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480">
                <a:moveTo>
                  <a:pt x="0" y="480"/>
                </a:moveTo>
                <a:cubicBezTo>
                  <a:pt x="256" y="240"/>
                  <a:pt x="512" y="0"/>
                  <a:pt x="768" y="0"/>
                </a:cubicBezTo>
                <a:cubicBezTo>
                  <a:pt x="1024" y="0"/>
                  <a:pt x="1408" y="400"/>
                  <a:pt x="1536" y="48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96" name="Freeform 87"/>
          <p:cNvSpPr>
            <a:spLocks/>
          </p:cNvSpPr>
          <p:nvPr>
            <p:custDataLst>
              <p:tags r:id="rId80"/>
            </p:custDataLst>
          </p:nvPr>
        </p:nvSpPr>
        <p:spPr bwMode="auto">
          <a:xfrm rot="10800000" flipH="1">
            <a:off x="5886450" y="1360488"/>
            <a:ext cx="2606675" cy="1079500"/>
          </a:xfrm>
          <a:custGeom>
            <a:avLst/>
            <a:gdLst>
              <a:gd name="T0" fmla="*/ 0 w 4104"/>
              <a:gd name="T1" fmla="*/ 2147483647 h 1701"/>
              <a:gd name="T2" fmla="*/ 2147483647 w 4104"/>
              <a:gd name="T3" fmla="*/ 0 h 1701"/>
              <a:gd name="T4" fmla="*/ 2147483647 w 4104"/>
              <a:gd name="T5" fmla="*/ 2147483647 h 1701"/>
              <a:gd name="T6" fmla="*/ 0 60000 65536"/>
              <a:gd name="T7" fmla="*/ 0 60000 65536"/>
              <a:gd name="T8" fmla="*/ 0 60000 65536"/>
              <a:gd name="T9" fmla="*/ 0 w 4104"/>
              <a:gd name="T10" fmla="*/ 0 h 1701"/>
              <a:gd name="T11" fmla="*/ 4104 w 4104"/>
              <a:gd name="T12" fmla="*/ 1701 h 17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04" h="1701">
                <a:moveTo>
                  <a:pt x="0" y="1263"/>
                </a:moveTo>
                <a:cubicBezTo>
                  <a:pt x="612" y="631"/>
                  <a:pt x="1224" y="0"/>
                  <a:pt x="1836" y="0"/>
                </a:cubicBezTo>
                <a:cubicBezTo>
                  <a:pt x="2448" y="0"/>
                  <a:pt x="3798" y="1490"/>
                  <a:pt x="4104" y="1701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43097" name="Line 78"/>
          <p:cNvCxnSpPr>
            <a:cxnSpLocks noChangeShapeType="1"/>
          </p:cNvCxnSpPr>
          <p:nvPr>
            <p:custDataLst>
              <p:tags r:id="rId81"/>
            </p:custDataLst>
          </p:nvPr>
        </p:nvCxnSpPr>
        <p:spPr bwMode="auto">
          <a:xfrm rot="960000" flipV="1">
            <a:off x="1860550" y="585788"/>
            <a:ext cx="3883025" cy="1066800"/>
          </a:xfrm>
          <a:prstGeom prst="line">
            <a:avLst/>
          </a:prstGeom>
          <a:noFill/>
          <a:ln w="15875">
            <a:solidFill>
              <a:srgbClr val="FF00FF"/>
            </a:solidFill>
            <a:prstDash val="lgDash"/>
            <a:miter lim="800000"/>
            <a:headEnd/>
            <a:tailEnd/>
          </a:ln>
        </p:spPr>
      </p:cxnSp>
      <p:graphicFrame>
        <p:nvGraphicFramePr>
          <p:cNvPr id="43034" name="Object 26" descr="rId25"/>
          <p:cNvGraphicFramePr>
            <a:graphicFrameLocks noChangeAspect="1"/>
          </p:cNvGraphicFramePr>
          <p:nvPr>
            <p:custDataLst>
              <p:tags r:id="rId82"/>
            </p:custDataLst>
          </p:nvPr>
        </p:nvGraphicFramePr>
        <p:xfrm>
          <a:off x="5807075" y="866775"/>
          <a:ext cx="838200" cy="388938"/>
        </p:xfrm>
        <a:graphic>
          <a:graphicData uri="http://schemas.openxmlformats.org/presentationml/2006/ole">
            <p:oleObj spid="_x0000_s43034" r:id="rId118" imgW="495000" imgH="203040" progId="">
              <p:embed/>
            </p:oleObj>
          </a:graphicData>
        </a:graphic>
      </p:graphicFrame>
      <p:graphicFrame>
        <p:nvGraphicFramePr>
          <p:cNvPr id="43035" name="Object 27" descr="rId26"/>
          <p:cNvGraphicFramePr>
            <a:graphicFrameLocks noChangeAspect="1"/>
          </p:cNvGraphicFramePr>
          <p:nvPr>
            <p:custDataLst>
              <p:tags r:id="rId83"/>
            </p:custDataLst>
          </p:nvPr>
        </p:nvGraphicFramePr>
        <p:xfrm>
          <a:off x="4946650" y="1050925"/>
          <a:ext cx="1379538" cy="620713"/>
        </p:xfrm>
        <a:graphic>
          <a:graphicData uri="http://schemas.openxmlformats.org/presentationml/2006/ole">
            <p:oleObj spid="_x0000_s43035" r:id="rId119" imgW="1281960" imgH="606960" progId="">
              <p:embed/>
            </p:oleObj>
          </a:graphicData>
        </a:graphic>
      </p:graphicFrame>
      <p:sp>
        <p:nvSpPr>
          <p:cNvPr id="43098" name="椭圆 89194"/>
          <p:cNvSpPr>
            <a:spLocks noChangeArrowheads="1"/>
          </p:cNvSpPr>
          <p:nvPr>
            <p:custDataLst>
              <p:tags r:id="rId84"/>
            </p:custDataLst>
          </p:nvPr>
        </p:nvSpPr>
        <p:spPr bwMode="auto">
          <a:xfrm flipH="1">
            <a:off x="5738813" y="11049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zh-CN" altLang="en-US" sz="2400">
              <a:solidFill>
                <a:schemeClr val="accent2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43099" name="椭圆 89194"/>
          <p:cNvSpPr>
            <a:spLocks noChangeArrowheads="1"/>
          </p:cNvSpPr>
          <p:nvPr>
            <p:custDataLst>
              <p:tags r:id="rId85"/>
            </p:custDataLst>
          </p:nvPr>
        </p:nvSpPr>
        <p:spPr bwMode="auto">
          <a:xfrm flipH="1">
            <a:off x="5287963" y="11049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zh-CN" altLang="en-US" sz="2400">
              <a:solidFill>
                <a:schemeClr val="accent2"/>
              </a:solidFill>
              <a:latin typeface="楷体_GB2312"/>
              <a:ea typeface="楷体_GB2312"/>
              <a:cs typeface="楷体_GB2312"/>
            </a:endParaRPr>
          </a:p>
        </p:txBody>
      </p:sp>
      <p:graphicFrame>
        <p:nvGraphicFramePr>
          <p:cNvPr id="107" name="Object 28"/>
          <p:cNvGraphicFramePr>
            <a:graphicFrameLocks noChangeAspect="1"/>
          </p:cNvGraphicFramePr>
          <p:nvPr/>
        </p:nvGraphicFramePr>
        <p:xfrm>
          <a:off x="554038" y="2714625"/>
          <a:ext cx="8042275" cy="1096963"/>
        </p:xfrm>
        <a:graphic>
          <a:graphicData uri="http://schemas.openxmlformats.org/presentationml/2006/ole">
            <p:oleObj spid="_x0000_s43036" name="Equation" r:id="rId120" imgW="3352680" imgH="457200" progId="">
              <p:embed/>
            </p:oleObj>
          </a:graphicData>
        </a:graphic>
      </p:graphicFrame>
      <p:graphicFrame>
        <p:nvGraphicFramePr>
          <p:cNvPr id="43037" name="Object 29"/>
          <p:cNvGraphicFramePr>
            <a:graphicFrameLocks noChangeAspect="1"/>
          </p:cNvGraphicFramePr>
          <p:nvPr/>
        </p:nvGraphicFramePr>
        <p:xfrm>
          <a:off x="557213" y="3770313"/>
          <a:ext cx="8682037" cy="1158875"/>
        </p:xfrm>
        <a:graphic>
          <a:graphicData uri="http://schemas.openxmlformats.org/presentationml/2006/ole">
            <p:oleObj spid="_x0000_s43037" name="Equation" r:id="rId121" imgW="3619440" imgH="482400" progId="">
              <p:embed/>
            </p:oleObj>
          </a:graphicData>
        </a:graphic>
      </p:graphicFrame>
      <p:graphicFrame>
        <p:nvGraphicFramePr>
          <p:cNvPr id="43038" name="Object 30"/>
          <p:cNvGraphicFramePr>
            <a:graphicFrameLocks noChangeAspect="1"/>
          </p:cNvGraphicFramePr>
          <p:nvPr/>
        </p:nvGraphicFramePr>
        <p:xfrm>
          <a:off x="565150" y="5048250"/>
          <a:ext cx="10388600" cy="1524000"/>
        </p:xfrm>
        <a:graphic>
          <a:graphicData uri="http://schemas.openxmlformats.org/presentationml/2006/ole">
            <p:oleObj spid="_x0000_s43038" name="Equation" r:id="rId122" imgW="4330440" imgH="634680" progId="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301625" y="214313"/>
          <a:ext cx="5937250" cy="1214437"/>
        </p:xfrm>
        <a:graphic>
          <a:graphicData uri="http://schemas.openxmlformats.org/presentationml/2006/ole">
            <p:oleObj spid="_x0000_s45059" name="Equation" r:id="rId3" imgW="2234880" imgH="457200" progId="">
              <p:embed/>
            </p:oleObj>
          </a:graphicData>
        </a:graphic>
      </p:graphicFrame>
      <p:cxnSp>
        <p:nvCxnSpPr>
          <p:cNvPr id="5" name="直接箭头连接符 4"/>
          <p:cNvCxnSpPr/>
          <p:nvPr/>
        </p:nvCxnSpPr>
        <p:spPr>
          <a:xfrm>
            <a:off x="2166938" y="1143000"/>
            <a:ext cx="17145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255588" y="2389188"/>
          <a:ext cx="5768975" cy="539750"/>
        </p:xfrm>
        <a:graphic>
          <a:graphicData uri="http://schemas.openxmlformats.org/presentationml/2006/ole">
            <p:oleObj spid="_x0000_s45060" name="Equation" r:id="rId4" imgW="2171520" imgH="203040" progId="">
              <p:embed/>
            </p:oleObj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2166938" y="2624138"/>
            <a:ext cx="17145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95250" y="3286125"/>
          <a:ext cx="7158038" cy="2976563"/>
        </p:xfrm>
        <a:graphic>
          <a:graphicData uri="http://schemas.openxmlformats.org/presentationml/2006/ole">
            <p:oleObj spid="_x0000_s45061" name="Equation" r:id="rId5" imgW="3479760" imgH="1447560" progId="">
              <p:embed/>
            </p:oleObj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6284913" y="96838"/>
          <a:ext cx="5827712" cy="4648200"/>
        </p:xfrm>
        <a:graphic>
          <a:graphicData uri="http://schemas.openxmlformats.org/presentationml/2006/ole">
            <p:oleObj spid="_x0000_s45062" name="Equation" r:id="rId6" imgW="2831760" imgH="226044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文本框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2438" y="319088"/>
            <a:ext cx="7588250" cy="528637"/>
          </a:xfrm>
          <a:prstGeom prst="rect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>
                <a:latin typeface="Times New Roman" pitchFamily="18" charset="0"/>
              </a:rPr>
              <a:t>2.</a:t>
            </a:r>
            <a:r>
              <a:rPr lang="zh-CN" altLang="en-US" sz="2800" b="1">
                <a:latin typeface="Times New Roman" pitchFamily="18" charset="0"/>
              </a:rPr>
              <a:t>探索</a:t>
            </a:r>
            <a:r>
              <a:rPr lang="zh-CN" altLang="en-US" sz="2800" b="1" i="1">
                <a:latin typeface="Times New Roman" pitchFamily="18" charset="0"/>
              </a:rPr>
              <a:t>ω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zh-CN" altLang="en-US" sz="2800" b="1" i="1">
                <a:latin typeface="Times New Roman" pitchFamily="18" charset="0"/>
              </a:rPr>
              <a:t>ω&gt;</a:t>
            </a:r>
            <a:r>
              <a:rPr lang="en-US" altLang="zh-CN" sz="2800" b="1">
                <a:latin typeface="Times New Roman" pitchFamily="18" charset="0"/>
              </a:rPr>
              <a:t>0)</a:t>
            </a:r>
            <a:r>
              <a:rPr lang="zh-CN" altLang="en-US" sz="2800" b="1">
                <a:latin typeface="Times New Roman" pitchFamily="18" charset="0"/>
              </a:rPr>
              <a:t>对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华文中宋"/>
                <a:cs typeface="华文中宋"/>
              </a:rPr>
              <a:t>y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华文中宋"/>
                <a:cs typeface="华文中宋"/>
              </a:rPr>
              <a:t>=sin(w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华文中宋"/>
                <a:cs typeface="华文中宋"/>
              </a:rPr>
              <a:t>x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华文中宋"/>
                <a:cs typeface="华文中宋"/>
              </a:rPr>
              <a:t>+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华文中宋"/>
                <a:cs typeface="华文中宋"/>
                <a:sym typeface="Symbol" pitchFamily="18" charset="2"/>
              </a:rPr>
              <a:t>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华文中宋"/>
                <a:cs typeface="华文中宋"/>
              </a:rPr>
              <a:t>)</a:t>
            </a:r>
            <a:r>
              <a:rPr lang="zh-CN" altLang="en-US" sz="2800" b="1">
                <a:latin typeface="Times New Roman" pitchFamily="18" charset="0"/>
              </a:rPr>
              <a:t>图象的</a:t>
            </a:r>
            <a:r>
              <a:rPr lang="zh-CN" altLang="en-US" sz="2800" b="1">
                <a:latin typeface="Times New Roman" pitchFamily="18" charset="0"/>
                <a:hlinkClick r:id="rId4" action="ppaction://hlinkfile"/>
              </a:rPr>
              <a:t>影响</a:t>
            </a:r>
            <a:endParaRPr lang="zh-CN" altLang="en-US" sz="2800" b="1">
              <a:latin typeface="Times New Roman" pitchFamily="18" charset="0"/>
            </a:endParaRP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381000" y="2633663"/>
          <a:ext cx="7729538" cy="1438275"/>
        </p:xfrm>
        <a:graphic>
          <a:graphicData uri="http://schemas.openxmlformats.org/presentationml/2006/ole">
            <p:oleObj spid="_x0000_s47106" name="Equation" r:id="rId5" imgW="3276360" imgH="609480" progId="">
              <p:embed/>
            </p:oleObj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381000" y="1338263"/>
          <a:ext cx="5872163" cy="1019175"/>
        </p:xfrm>
        <a:graphic>
          <a:graphicData uri="http://schemas.openxmlformats.org/presentationml/2006/ole">
            <p:oleObj spid="_x0000_s47107" name="Equation" r:id="rId6" imgW="2489040" imgH="43164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7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8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9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7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8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6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7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8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5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6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7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5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6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5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7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8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3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5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6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7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8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5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6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7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8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6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8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8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9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8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SPECIAL_SOURCE" val="bdnull"/>
  <p:tag name="KSO_WM_TEMPLATE_CATEGORY" val="custom"/>
  <p:tag name="KSO_WM_TEMPLATE_INDEX" val="2020508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50"/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51"/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176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52"/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53"/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54"/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55"/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56"/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57"/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58"/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59"/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60"/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61"/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62"/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63"/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64"/>
  <p:tag name="KSO_WM_BEAUTIFY_FLAG" val="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65"/>
  <p:tag name="KSO_WM_BEAUTIFY_FLAG" val="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66"/>
  <p:tag name="KSO_WM_BEAUTIFY_FLAG" val="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67"/>
  <p:tag name="KSO_WM_BEAUTIFY_FLAG" val="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68"/>
  <p:tag name="KSO_WM_BEAUTIFY_FLAG" val="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69"/>
  <p:tag name="KSO_WM_BEAUTIFY_FLAG" val="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70"/>
  <p:tag name="KSO_WM_BEAUTIFY_FLAG" val="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71"/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72"/>
  <p:tag name="KSO_WM_BEAUTIFY_FLAG" val="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73"/>
  <p:tag name="KSO_WM_BEAUTIFY_FLAG" val="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74"/>
  <p:tag name="KSO_WM_BEAUTIFY_FLAG" val="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75"/>
  <p:tag name="KSO_WM_BEAUTIFY_FLAG" val="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76"/>
  <p:tag name="KSO_WM_BEAUTIFY_FLAG" val="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78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8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87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25"/>
  <p:tag name="KSO_WM_BEAUTIFY_FLAG" val="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29"/>
  <p:tag name="KSO_WM_BEAUTIFY_FLAG" val="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3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0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2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3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5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6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0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8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04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8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05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0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3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4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5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6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7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07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08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09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9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0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0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0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03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3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4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5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7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7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8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9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4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7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8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9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5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2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2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2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25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26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27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34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35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3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37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38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39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0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3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4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5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4"/>
  <p:tag name="KSO_WM_BEAUTIFY_FLAG" val="#wm#"/>
  <p:tag name="KSO_WM_TAG_VERSION" val="1.0"/>
  <p:tag name="KSO_WM_TEMPLATE_CATEGORY" val="custom"/>
  <p:tag name="KSO_WM_TEMPLATE_INDEX" val="20205176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9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5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0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2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3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4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6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7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2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3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32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33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29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30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23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24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7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9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0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2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3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4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5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6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7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9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2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3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4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5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6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7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8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9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2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3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0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0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0"/>
  <p:tag name="KSO_WM_UNIT_TABLE_BEAUTIFY" val="smartTable{abb85734-b82f-4403-b438-b4e4c8e54772}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7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5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3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7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4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5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6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0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2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7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8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2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3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4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6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0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7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8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2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4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8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9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0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2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3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4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6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3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6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5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2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3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4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5"/>
  <p:tag name="KSO_WM_BEAUTIFY_FLAG" val="#wm#"/>
  <p:tag name="KSO_WM_TAG_VERSION" val="1.0"/>
  <p:tag name="KSO_WM_TEMPLATE_CATEGORY" val="custom"/>
  <p:tag name="KSO_WM_TEMPLATE_INDEX" val="20205176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0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2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1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2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3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4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5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9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4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5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6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7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1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2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3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4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5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176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9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0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0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1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2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6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7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8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3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7"/>
  <p:tag name="KSO_WM_BEAUTIFY_FLAG" val="#wm#"/>
  <p:tag name="KSO_WM_TAG_VERSION" val="1.0"/>
  <p:tag name="KSO_WM_TEMPLATE_CATEGORY" val="custom"/>
  <p:tag name="KSO_WM_TEMPLATE_INDEX" val="20205176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4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9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5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8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6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7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5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8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6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8"/>
  <p:tag name="KSO_WM_BEAUTIFY_FLAG" val="#wm#"/>
  <p:tag name="KSO_WM_TAG_VERSION" val="1.0"/>
  <p:tag name="KSO_WM_TEMPLATE_CATEGORY" val="custom"/>
  <p:tag name="KSO_WM_TEMPLATE_INDEX" val="20205176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3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4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5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0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1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2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3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4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9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7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8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8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SLIDE_ID" val="custom20205176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176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7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9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0"/>
  <p:tag name="KSO_WM_UNIT_PLACING_PICTURE_USER_VIEWPORT" val="{&quot;height&quot;:2248,&quot;width&quot;:3380}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5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r="http://schemas.openxmlformats.org/officeDocument/2006/relationships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r="http://schemas.openxmlformats.org/officeDocument/2006/relationships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r="http://schemas.openxmlformats.org/officeDocument/2006/relationships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783</Words>
  <Application>Aspose.Slides for Java</Application>
  <PresentationFormat>自定义</PresentationFormat>
  <Paragraphs>139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演示文稿设计模板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7" baseType="lpstr">
      <vt:lpstr>Arial</vt:lpstr>
      <vt:lpstr>宋体</vt:lpstr>
      <vt:lpstr>微软雅黑</vt:lpstr>
      <vt:lpstr>Wingdings</vt:lpstr>
      <vt:lpstr>Calibri</vt:lpstr>
      <vt:lpstr>Times New Roman</vt:lpstr>
      <vt:lpstr>楷体</vt:lpstr>
      <vt:lpstr>华文中宋</vt:lpstr>
      <vt:lpstr>Symbol</vt:lpstr>
      <vt:lpstr>楷体_GB2312</vt:lpstr>
      <vt:lpstr>+mn-ea</vt:lpstr>
      <vt:lpstr>宋体-方正超大字符集</vt:lpstr>
      <vt:lpstr>黑体</vt:lpstr>
      <vt:lpstr>Office 主题​​</vt:lpstr>
      <vt:lpstr>1_Office 主题​​</vt:lpstr>
      <vt:lpstr>Office 主题​​</vt:lpstr>
      <vt:lpstr>文档</vt:lpstr>
      <vt:lpstr>Equation</vt:lpstr>
      <vt:lpstr>Microsoft 公式 3.0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Company>学科网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rbm.xkw.com</dc:creator>
  <cp:lastModifiedBy>Microsoft</cp:lastModifiedBy>
  <cp:revision>12</cp:revision>
  <cp:lastPrinted>2022-08-17T21:51:47Z</cp:lastPrinted>
  <dcterms:created xsi:type="dcterms:W3CDTF">2022-08-17T21:51:47Z</dcterms:created>
  <dcterms:modified xsi:type="dcterms:W3CDTF">2023-09-03T23:28:06Z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