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theme/themeOverride1.xml" ContentType="application/vnd.openxmlformats-officedocument.themeOverr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90" r:id="rId2"/>
  </p:sldMasterIdLst>
  <p:notesMasterIdLst>
    <p:notesMasterId r:id="rId15"/>
  </p:notesMasterIdLst>
  <p:handoutMasterIdLst>
    <p:handoutMasterId r:id="rId16"/>
  </p:handoutMasterIdLst>
  <p:sldIdLst>
    <p:sldId id="346" r:id="rId3"/>
    <p:sldId id="421" r:id="rId4"/>
    <p:sldId id="415" r:id="rId5"/>
    <p:sldId id="416" r:id="rId6"/>
    <p:sldId id="417" r:id="rId7"/>
    <p:sldId id="418" r:id="rId8"/>
    <p:sldId id="419" r:id="rId9"/>
    <p:sldId id="411" r:id="rId10"/>
    <p:sldId id="424" r:id="rId11"/>
    <p:sldId id="1090" r:id="rId12"/>
    <p:sldId id="426" r:id="rId13"/>
    <p:sldId id="425" r:id="rId14"/>
  </p:sldIdLst>
  <p:sldSz cx="12192000" cy="6858000"/>
  <p:notesSz cx="6858000" cy="9144000"/>
  <p:defaultTextStyle>
    <a:defPPr>
      <a:defRPr lang="zh-CN"/>
    </a:defPPr>
    <a:lvl1pPr algn="l" rtl="0" fontAlgn="base">
      <a:spcBef>
        <a:spcPct val="0"/>
      </a:spcBef>
      <a:spcAft>
        <a:spcPct val="0"/>
      </a:spcAft>
      <a:defRPr kern="1200">
        <a:solidFill>
          <a:schemeClr val="tx1"/>
        </a:solidFill>
        <a:latin typeface="Calibri" pitchFamily="34" charset="0"/>
        <a:ea typeface="宋体" charset="-122"/>
        <a:cs typeface="+mn-cs"/>
      </a:defRPr>
    </a:lvl1pPr>
    <a:lvl2pPr marL="457200" algn="l" rtl="0" fontAlgn="base">
      <a:spcBef>
        <a:spcPct val="0"/>
      </a:spcBef>
      <a:spcAft>
        <a:spcPct val="0"/>
      </a:spcAft>
      <a:defRPr kern="1200">
        <a:solidFill>
          <a:schemeClr val="tx1"/>
        </a:solidFill>
        <a:latin typeface="Calibri" pitchFamily="34" charset="0"/>
        <a:ea typeface="宋体" charset="-122"/>
        <a:cs typeface="+mn-cs"/>
      </a:defRPr>
    </a:lvl2pPr>
    <a:lvl3pPr marL="914400" algn="l" rtl="0" fontAlgn="base">
      <a:spcBef>
        <a:spcPct val="0"/>
      </a:spcBef>
      <a:spcAft>
        <a:spcPct val="0"/>
      </a:spcAft>
      <a:defRPr kern="1200">
        <a:solidFill>
          <a:schemeClr val="tx1"/>
        </a:solidFill>
        <a:latin typeface="Calibri" pitchFamily="34" charset="0"/>
        <a:ea typeface="宋体" charset="-122"/>
        <a:cs typeface="+mn-cs"/>
      </a:defRPr>
    </a:lvl3pPr>
    <a:lvl4pPr marL="1371600" algn="l" rtl="0" fontAlgn="base">
      <a:spcBef>
        <a:spcPct val="0"/>
      </a:spcBef>
      <a:spcAft>
        <a:spcPct val="0"/>
      </a:spcAft>
      <a:defRPr kern="1200">
        <a:solidFill>
          <a:schemeClr val="tx1"/>
        </a:solidFill>
        <a:latin typeface="Calibri" pitchFamily="34" charset="0"/>
        <a:ea typeface="宋体" charset="-122"/>
        <a:cs typeface="+mn-cs"/>
      </a:defRPr>
    </a:lvl4pPr>
    <a:lvl5pPr marL="1828800" algn="l" rtl="0" fontAlgn="base">
      <a:spcBef>
        <a:spcPct val="0"/>
      </a:spcBef>
      <a:spcAft>
        <a:spcPct val="0"/>
      </a:spcAft>
      <a:defRPr kern="1200">
        <a:solidFill>
          <a:schemeClr val="tx1"/>
        </a:solidFill>
        <a:latin typeface="Calibri" pitchFamily="34" charset="0"/>
        <a:ea typeface="宋体" charset="-122"/>
        <a:cs typeface="+mn-cs"/>
      </a:defRPr>
    </a:lvl5pPr>
    <a:lvl6pPr marL="2286000" algn="l" defTabSz="914400" rtl="0" eaLnBrk="1" latinLnBrk="0" hangingPunct="1">
      <a:defRPr kern="1200">
        <a:solidFill>
          <a:schemeClr val="tx1"/>
        </a:solidFill>
        <a:latin typeface="Calibri" pitchFamily="34" charset="0"/>
        <a:ea typeface="宋体" charset="-122"/>
        <a:cs typeface="+mn-cs"/>
      </a:defRPr>
    </a:lvl6pPr>
    <a:lvl7pPr marL="2743200" algn="l" defTabSz="914400" rtl="0" eaLnBrk="1" latinLnBrk="0" hangingPunct="1">
      <a:defRPr kern="1200">
        <a:solidFill>
          <a:schemeClr val="tx1"/>
        </a:solidFill>
        <a:latin typeface="Calibri" pitchFamily="34" charset="0"/>
        <a:ea typeface="宋体" charset="-122"/>
        <a:cs typeface="+mn-cs"/>
      </a:defRPr>
    </a:lvl7pPr>
    <a:lvl8pPr marL="3200400" algn="l" defTabSz="914400" rtl="0" eaLnBrk="1" latinLnBrk="0" hangingPunct="1">
      <a:defRPr kern="1200">
        <a:solidFill>
          <a:schemeClr val="tx1"/>
        </a:solidFill>
        <a:latin typeface="Calibri" pitchFamily="34" charset="0"/>
        <a:ea typeface="宋体" charset="-122"/>
        <a:cs typeface="+mn-cs"/>
      </a:defRPr>
    </a:lvl8pPr>
    <a:lvl9pPr marL="3657600" algn="l" defTabSz="914400" rtl="0" eaLnBrk="1" latinLnBrk="0" hangingPunct="1">
      <a:defRPr kern="1200">
        <a:solidFill>
          <a:schemeClr val="tx1"/>
        </a:solidFill>
        <a:latin typeface="Calibri" pitchFamily="34" charset="0"/>
        <a:ea typeface="宋体" charset="-122"/>
        <a:cs typeface="+mn-cs"/>
      </a:defRPr>
    </a:lvl9pPr>
  </p:defaultTextStyle>
  <p:extLst>
    <p:ext uri="{EFAFB233-063F-42B5-8137-9DF3F51BA10A}">
      <p15:sldGuideLst xmlns:p15="http://schemas.microsoft.com/office/powerpoint/2012/main">
        <p15:guide id="1" orient="horz" pos="2210">
          <p15:clr>
            <a:srgbClr val="A4A3A4"/>
          </p15:clr>
        </p15:guide>
        <p15:guide id="2" pos="3834">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PC"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FF9900"/>
    <a:srgbClr val="393997"/>
    <a:srgbClr val="0099CC"/>
    <a:srgbClr val="FF6699"/>
    <a:srgbClr val="0409EC"/>
    <a:srgbClr val="FF0000"/>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6D9F66E-5EB9-4882-86FB-DCBF35E3C3E4}" styleName="中度样式 4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C083E6E3-FA7D-4D7B-A595-EF9225AFEA82}" styleName="浅色样式 1 - 强调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68D230F3-CF80-4859-8CE7-A43EE81993B5}" styleName="浅色样式 1 - 强调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C4B1156A-380E-4F78-BDF5-A606A8083BF9}" styleName="中度样式 4 - 强调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0505E3EF-67EA-436B-97B2-0124C06EBD24}" styleName="中度样式 4 - 强调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5DA37D80-6434-44D0-A028-1B22A696006F}" styleName="浅色样式 3 - 强调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86879" autoAdjust="0"/>
  </p:normalViewPr>
  <p:slideViewPr>
    <p:cSldViewPr>
      <p:cViewPr varScale="1">
        <p:scale>
          <a:sx n="75" d="100"/>
          <a:sy n="75" d="100"/>
        </p:scale>
        <p:origin x="946" y="48"/>
      </p:cViewPr>
      <p:guideLst>
        <p:guide orient="horz" pos="2210"/>
        <p:guide pos="3834"/>
      </p:guideLst>
    </p:cSldViewPr>
  </p:slideViewPr>
  <p:outlineViewPr>
    <p:cViewPr>
      <p:scale>
        <a:sx n="33" d="100"/>
        <a:sy n="33" d="100"/>
      </p:scale>
      <p:origin x="0" y="1020"/>
    </p:cViewPr>
  </p:outlineViewPr>
  <p:notesTextViewPr>
    <p:cViewPr>
      <p:scale>
        <a:sx n="100" d="100"/>
        <a:sy n="100" d="100"/>
      </p:scale>
      <p:origin x="0" y="0"/>
    </p:cViewPr>
  </p:notesTextViewPr>
  <p:gridSpacing cx="72005" cy="72005"/>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commentAuthors" Target="commentAuthors.xml"/><Relationship Id="rId2" Type="http://schemas.openxmlformats.org/officeDocument/2006/relationships/slideMaster" Target="slideMasters/slideMaster2.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eaLnBrk="0" hangingPunct="0">
              <a:defRPr sz="1200">
                <a:ea typeface="宋体" pitchFamily="2" charset="-122"/>
              </a:defRPr>
            </a:lvl1pPr>
          </a:lstStyle>
          <a:p>
            <a:pPr>
              <a:defRPr/>
            </a:pPr>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eaLnBrk="0" hangingPunct="0">
              <a:defRPr sz="1200">
                <a:ea typeface="宋体" pitchFamily="2" charset="-122"/>
              </a:defRPr>
            </a:lvl1pPr>
          </a:lstStyle>
          <a:p>
            <a:pPr>
              <a:defRPr/>
            </a:pPr>
            <a:fld id="{E2436526-B92C-4223-AFF8-7DB3ED0A99A4}" type="datetimeFigureOut">
              <a:rPr lang="zh-CN" altLang="en-US"/>
              <a:pPr>
                <a:defRPr/>
              </a:pPr>
              <a:t>2023/9/4</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eaLnBrk="0" hangingPunct="0">
              <a:defRPr sz="1200">
                <a:ea typeface="宋体" pitchFamily="2" charset="-122"/>
              </a:defRPr>
            </a:lvl1pPr>
          </a:lstStyle>
          <a:p>
            <a:pPr>
              <a:defRPr/>
            </a:pPr>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eaLnBrk="0" hangingPunct="0">
              <a:defRPr sz="1200">
                <a:ea typeface="宋体" pitchFamily="2" charset="-122"/>
              </a:defRPr>
            </a:lvl1pPr>
          </a:lstStyle>
          <a:p>
            <a:pPr>
              <a:defRPr/>
            </a:pPr>
            <a:fld id="{893C666B-C82F-42F3-B078-2B9FDD74455F}" type="slidenum">
              <a:rPr lang="zh-CN" altLang="en-US"/>
              <a:pPr>
                <a:defRPr/>
              </a:pPr>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eaLnBrk="0" hangingPunct="0">
              <a:defRPr sz="1200">
                <a:ea typeface="宋体" pitchFamily="2" charset="-122"/>
              </a:defRPr>
            </a:lvl1pPr>
          </a:lstStyle>
          <a:p>
            <a:pPr>
              <a:defRPr/>
            </a:pPr>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eaLnBrk="0" hangingPunct="0">
              <a:defRPr sz="1200">
                <a:ea typeface="宋体" pitchFamily="2" charset="-122"/>
              </a:defRPr>
            </a:lvl1pPr>
          </a:lstStyle>
          <a:p>
            <a:pPr>
              <a:defRPr/>
            </a:pPr>
            <a:fld id="{7580D2A9-F51C-4EEB-A2BB-E23465E3EB1E}" type="datetimeFigureOut">
              <a:rPr lang="zh-CN" altLang="en-US"/>
              <a:pPr>
                <a:defRPr/>
              </a:pPr>
              <a:t>2023/9/4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0" hangingPunct="0">
              <a:defRPr sz="1200">
                <a:ea typeface="宋体" pitchFamily="2" charset="-122"/>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0" hangingPunct="0">
              <a:defRPr sz="1200">
                <a:ea typeface="宋体" pitchFamily="2" charset="-122"/>
              </a:defRPr>
            </a:lvl1pPr>
          </a:lstStyle>
          <a:p>
            <a:pPr>
              <a:defRPr/>
            </a:pPr>
            <a:fld id="{C8445279-7A9D-4401-B92C-149BB5E6FC63}"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slide" Target="../slides/slide1.xml"/><Relationship Id="rId2" Type="http://schemas.openxmlformats.org/officeDocument/2006/relationships/notesMaster" Target="../notesMasters/notesMaster1.xml"/><Relationship Id="rId1" Type="http://schemas.openxmlformats.org/officeDocument/2006/relationships/themeOverride" Target="../theme/themeOverride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29698" name="幻灯片图像占位符 1"/>
          <p:cNvSpPr>
            <a:spLocks noGrp="1" noRot="1" noChangeAspect="1" noTextEdit="1"/>
          </p:cNvSpPr>
          <p:nvPr>
            <p:ph type="sldImg"/>
          </p:nvPr>
        </p:nvSpPr>
        <p:spPr bwMode="auto">
          <a:xfrm>
            <a:off x="407988" y="754063"/>
            <a:ext cx="5857875" cy="3295650"/>
          </a:xfrm>
          <a:noFill/>
          <a:ln>
            <a:solidFill>
              <a:srgbClr val="000000"/>
            </a:solidFill>
            <a:miter lim="800000"/>
            <a:headEnd/>
            <a:tailEnd/>
          </a:ln>
        </p:spPr>
      </p:sp>
      <p:sp>
        <p:nvSpPr>
          <p:cNvPr id="29699"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a:solidFill>
                <a:srgbClr val="000000"/>
              </a:solidFill>
              <a:latin typeface="楷体" pitchFamily="49" charset="-122"/>
              <a:ea typeface="楷体" pitchFamily="49" charset="-122"/>
            </a:endParaRPr>
          </a:p>
        </p:txBody>
      </p:sp>
      <p:sp>
        <p:nvSpPr>
          <p:cNvPr id="29700" name="灯片编号占位符 3"/>
          <p:cNvSpPr txBox="1">
            <a:spLocks noGrp="1" noChangeArrowheads="1"/>
          </p:cNvSpPr>
          <p:nvPr/>
        </p:nvSpPr>
        <p:spPr bwMode="auto">
          <a:xfrm>
            <a:off x="3884613" y="8686800"/>
            <a:ext cx="2973387" cy="457200"/>
          </a:xfrm>
          <a:prstGeom prst="rect">
            <a:avLst/>
          </a:prstGeom>
          <a:noFill/>
          <a:ln w="9525">
            <a:noFill/>
            <a:miter lim="800000"/>
            <a:headEnd/>
            <a:tailEnd/>
          </a:ln>
        </p:spPr>
        <p:txBody>
          <a:bodyPr/>
          <a:lstStyle/>
          <a:p>
            <a:pPr algn="r" eaLnBrk="0" hangingPunct="0"/>
            <a:fld id="{EBBD0CEF-BAFA-43A4-AF64-F8CC95DA64A4}" type="slidenum">
              <a:rPr lang="zh-CN" altLang="en-US" sz="1200"/>
              <a:pPr algn="r" eaLnBrk="0" hangingPunct="0"/>
              <a:t>1</a:t>
            </a:fld>
            <a:endParaRPr lang="en-US" altLang="zh-CN" sz="1200"/>
          </a:p>
        </p:txBody>
      </p:sp>
    </p:spTree>
  </p:cSld>
  <p:clrMapOvr>
    <a:overrideClrMapping bg1="lt1" tx1="dk1" bg2="lt2" tx2="dk2" accent1="accent1" accent2="accent2" accent3="accent3" accent4="accent4" accent5="accent5" accent6="accent6" hlink="hlink" folHlink="folHlink"/>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9154" name="Rectangle 3"/>
          <p:cNvSpPr>
            <a:spLocks noGrp="1" noChangeArrowheads="1"/>
          </p:cNvSpPr>
          <p:nvPr>
            <p:ph type="body" idx="1"/>
          </p:nvPr>
        </p:nvSpPr>
        <p:spPr bwMode="auto">
          <a:noFill/>
        </p:spPr>
        <p:txBody>
          <a:bodyPr wrap="square" numCol="1" anchor="t" anchorCtr="0" compatLnSpc="1">
            <a:prstTxWarp prst="textNoShape">
              <a:avLst/>
            </a:prstTxWarp>
          </a:bodyPr>
          <a:lstStyle/>
          <a:p>
            <a:r>
              <a:rPr lang="zh-CN" altLang="en-US"/>
              <a:t>工会谈工资；基础是雇佣。剩余价值是工人创造的。</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31746"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lnSpc>
                <a:spcPct val="90000"/>
              </a:lnSpc>
            </a:pPr>
            <a:r>
              <a:rPr lang="zh-CN" altLang="en-US" sz="1000"/>
              <a:t>一是在大地主田庄上以群体劳动的雇工生产经营方式，其劳作者并无家庭式组织，可称之为雇农；二是租佃地主小块土地，以个体家庭男耕女织方式进行经营的方式，可称之为佃农。总的来说，雇农具有被奴役特征，佃农相对自由。</a:t>
            </a:r>
          </a:p>
          <a:p>
            <a:pPr>
              <a:lnSpc>
                <a:spcPct val="90000"/>
              </a:lnSpc>
            </a:pPr>
            <a:r>
              <a:rPr lang="zh-CN" altLang="en-US" sz="1000"/>
              <a:t>所以，现代城市中的自耕农、半自耕农、佃农、雇农，又有啥区别呢？</a:t>
            </a:r>
          </a:p>
          <a:p>
            <a:pPr>
              <a:lnSpc>
                <a:spcPct val="90000"/>
              </a:lnSpc>
            </a:pPr>
            <a:r>
              <a:rPr lang="zh-CN" altLang="en-US" sz="1000"/>
              <a:t>地主：多房，自己住一套，其余往外租。</a:t>
            </a:r>
          </a:p>
          <a:p>
            <a:pPr>
              <a:lnSpc>
                <a:spcPct val="90000"/>
              </a:lnSpc>
            </a:pPr>
            <a:r>
              <a:rPr lang="zh-CN" altLang="en-US" sz="1000"/>
              <a:t>自耕农：有且仅有一套房。</a:t>
            </a:r>
          </a:p>
          <a:p>
            <a:pPr>
              <a:lnSpc>
                <a:spcPct val="90000"/>
              </a:lnSpc>
            </a:pPr>
            <a:r>
              <a:rPr lang="zh-CN" altLang="en-US" sz="1000"/>
              <a:t>半自耕农：有且仅有一套房，但需还房贷。或有房，但在县、乡，人却在大城市租房。</a:t>
            </a:r>
          </a:p>
          <a:p>
            <a:pPr>
              <a:lnSpc>
                <a:spcPct val="90000"/>
              </a:lnSpc>
            </a:pPr>
            <a:r>
              <a:rPr lang="zh-CN" altLang="en-US" sz="1000"/>
              <a:t>佃农：没房，只能租房，其中收入的很大比例要用于交房租。</a:t>
            </a:r>
          </a:p>
          <a:p>
            <a:pPr>
              <a:lnSpc>
                <a:spcPct val="90000"/>
              </a:lnSpc>
            </a:pPr>
            <a:r>
              <a:rPr lang="zh-CN" altLang="en-US" sz="1000"/>
              <a:t>雇农：付不起房租，只好找包吃住的底层工作。</a:t>
            </a:r>
          </a:p>
          <a:p>
            <a:pPr>
              <a:lnSpc>
                <a:spcPct val="90000"/>
              </a:lnSpc>
            </a:pPr>
            <a:br>
              <a:rPr lang="zh-CN" altLang="en-US" sz="1000"/>
            </a:br>
            <a:endParaRPr lang="zh-CN" altLang="en-US" sz="1000"/>
          </a:p>
          <a:p>
            <a:pPr>
              <a:lnSpc>
                <a:spcPct val="90000"/>
              </a:lnSpc>
            </a:pPr>
            <a:r>
              <a:rPr lang="zh-CN" altLang="en-US" sz="1000"/>
              <a:t>基本上：</a:t>
            </a:r>
          </a:p>
          <a:p>
            <a:pPr>
              <a:lnSpc>
                <a:spcPct val="90000"/>
              </a:lnSpc>
            </a:pPr>
            <a:r>
              <a:rPr lang="zh-CN" altLang="en-US" sz="1000"/>
              <a:t>地主为土豪，</a:t>
            </a:r>
          </a:p>
          <a:p>
            <a:pPr>
              <a:lnSpc>
                <a:spcPct val="90000"/>
              </a:lnSpc>
            </a:pPr>
            <a:r>
              <a:rPr lang="zh-CN" altLang="en-US" sz="1000"/>
              <a:t>自耕农为富农或中农，</a:t>
            </a:r>
          </a:p>
          <a:p>
            <a:pPr>
              <a:lnSpc>
                <a:spcPct val="90000"/>
              </a:lnSpc>
            </a:pPr>
            <a:r>
              <a:rPr lang="zh-CN" altLang="en-US" sz="1000"/>
              <a:t>半自耕农为下中农（土地不足）或者贫农（土地极少），</a:t>
            </a:r>
          </a:p>
          <a:p>
            <a:pPr>
              <a:lnSpc>
                <a:spcPct val="90000"/>
              </a:lnSpc>
            </a:pPr>
            <a:r>
              <a:rPr lang="zh-CN" altLang="en-US" sz="1000"/>
              <a:t>佃农为贫农，</a:t>
            </a:r>
          </a:p>
          <a:p>
            <a:pPr>
              <a:lnSpc>
                <a:spcPct val="90000"/>
              </a:lnSpc>
            </a:pPr>
            <a:r>
              <a:rPr lang="zh-CN" altLang="en-US" sz="1000"/>
              <a:t>雇农为赤贫。</a:t>
            </a:r>
          </a:p>
          <a:p>
            <a:pPr>
              <a:lnSpc>
                <a:spcPct val="90000"/>
              </a:lnSpc>
            </a:pPr>
            <a:r>
              <a:rPr lang="zh-CN" altLang="en-US" sz="1000"/>
              <a:t>划成分时，成分是雇农的家庭，会觉得比贫农更自豪，傻柱家就是三代雇农，因此自夸比贫农更革命。</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幻灯片图像占位符 1"/>
          <p:cNvSpPr>
            <a:spLocks noGrp="1" noRot="1" noChangeAspect="1"/>
          </p:cNvSpPr>
          <p:nvPr>
            <p:ph type="sldImg"/>
          </p:nvPr>
        </p:nvSpPr>
        <p:spPr bwMode="auto">
          <a:noFill/>
          <a:ln>
            <a:solidFill>
              <a:srgbClr val="000000"/>
            </a:solidFill>
            <a:miter lim="800000"/>
            <a:headEnd/>
            <a:tailEnd/>
          </a:ln>
        </p:spPr>
      </p:sp>
      <p:sp>
        <p:nvSpPr>
          <p:cNvPr id="35842" name="备注占位符 2"/>
          <p:cNvSpPr>
            <a:spLocks noGrp="1"/>
          </p:cNvSpPr>
          <p:nvPr>
            <p:ph type="body" idx="1"/>
          </p:nvPr>
        </p:nvSpPr>
        <p:spPr bwMode="auto"/>
        <p:txBody>
          <a:bodyPr wrap="square" numCol="1" anchor="t" anchorCtr="0" compatLnSpc="1">
            <a:prstTxWarp prst="textNoShape">
              <a:avLst/>
            </a:prstTxWarp>
          </a:bodyPr>
          <a:lstStyle/>
          <a:p>
            <a:pPr>
              <a:defRPr/>
            </a:pPr>
            <a:r>
              <a:rPr lang="zh-CN" altLang="en-US" dirty="0"/>
              <a:t>奴隶社会为什么不敢跑？跑了适应不了外在的环境。为什么要给人一定的自由，一定的土地。因为生产力发展了，生产工具改进了。在井田制的基础上拓展私田，奴隶主也不敢把这些私田据为己有。否则，努力可以用脚投票。奴隶主仍然宣称对私田的所有权，但不再拿走奴隶们的全部收获、只是收取一定比例田租了事。</a:t>
            </a:r>
          </a:p>
          <a:p>
            <a:pPr>
              <a:defRPr/>
            </a:pPr>
            <a:r>
              <a:rPr lang="zh-CN" altLang="en-US" dirty="0"/>
              <a:t>农民对地主人身依附关系的根源是 封建土地所有制</a:t>
            </a:r>
          </a:p>
          <a:p>
            <a:pPr>
              <a:defRPr/>
            </a:pPr>
            <a:r>
              <a:rPr lang="zh-CN" altLang="en-US" dirty="0">
                <a:solidFill>
                  <a:srgbClr val="1552D1"/>
                </a:solidFill>
                <a:effectLst>
                  <a:outerShdw blurRad="38100" dist="38100" dir="2700000" algn="tl">
                    <a:srgbClr val="C0C0C0"/>
                  </a:outerShdw>
                </a:effectLst>
                <a:sym typeface="+mn-ea"/>
              </a:rPr>
              <a:t>（铁制农具推广使用、耕作技术进步、水利事业、手工业、商业等发展）</a:t>
            </a:r>
          </a:p>
          <a:p>
            <a:pPr>
              <a:defRPr/>
            </a:pPr>
            <a:endParaRPr lang="zh-CN" altLang="en-US" dirty="0"/>
          </a:p>
        </p:txBody>
      </p:sp>
      <p:sp>
        <p:nvSpPr>
          <p:cNvPr id="33795" name="灯片编号占位符 3"/>
          <p:cNvSpPr>
            <a:spLocks noGrp="1"/>
          </p:cNvSpPr>
          <p:nvPr>
            <p:ph type="sldNum" sz="quarter" idx="5"/>
          </p:nvPr>
        </p:nvSpPr>
        <p:spPr bwMode="auto">
          <a:noFill/>
          <a:ln>
            <a:miter lim="800000"/>
            <a:headEnd/>
            <a:tailEnd/>
          </a:ln>
        </p:spPr>
        <p:txBody>
          <a:bodyPr/>
          <a:lstStyle/>
          <a:p>
            <a:fld id="{746976DA-2E31-4D46-BD30-C57C2DA5D0E1}" type="slidenum">
              <a:rPr lang="zh-CN" altLang="en-US" smtClean="0">
                <a:ea typeface="宋体" charset="-122"/>
              </a:rPr>
              <a:pPr/>
              <a:t>3</a:t>
            </a:fld>
            <a:endParaRPr lang="en-US" altLang="zh-CN">
              <a:ea typeface="宋体"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幻灯片图像占位符 1"/>
          <p:cNvSpPr>
            <a:spLocks noGrp="1" noRot="1" noChangeAspect="1"/>
          </p:cNvSpPr>
          <p:nvPr>
            <p:ph type="sldImg"/>
          </p:nvPr>
        </p:nvSpPr>
        <p:spPr bwMode="auto">
          <a:noFill/>
          <a:ln>
            <a:solidFill>
              <a:srgbClr val="000000"/>
            </a:solidFill>
            <a:miter lim="800000"/>
            <a:headEnd/>
            <a:tailEnd/>
          </a:ln>
        </p:spPr>
      </p:sp>
      <p:sp>
        <p:nvSpPr>
          <p:cNvPr id="35842" name="备注占位符 2"/>
          <p:cNvSpPr>
            <a:spLocks noGrp="1"/>
          </p:cNvSpPr>
          <p:nvPr>
            <p:ph type="body" idx="1"/>
          </p:nvPr>
        </p:nvSpPr>
        <p:spPr bwMode="auto">
          <a:noFill/>
        </p:spPr>
        <p:txBody>
          <a:bodyPr wrap="square" numCol="1" anchor="t" anchorCtr="0" compatLnSpc="1">
            <a:prstTxWarp prst="textNoShape">
              <a:avLst/>
            </a:prstTxWarp>
          </a:bodyPr>
          <a:lstStyle/>
          <a:p>
            <a:pPr indent="254000"/>
            <a:endParaRPr lang="zh-CN" altLang="en-US" dirty="0"/>
          </a:p>
        </p:txBody>
      </p:sp>
      <p:sp>
        <p:nvSpPr>
          <p:cNvPr id="35843" name="灯片编号占位符 3"/>
          <p:cNvSpPr>
            <a:spLocks noGrp="1"/>
          </p:cNvSpPr>
          <p:nvPr>
            <p:ph type="sldNum" sz="quarter" idx="5"/>
          </p:nvPr>
        </p:nvSpPr>
        <p:spPr bwMode="auto">
          <a:noFill/>
          <a:ln>
            <a:miter lim="800000"/>
            <a:headEnd/>
            <a:tailEnd/>
          </a:ln>
        </p:spPr>
        <p:txBody>
          <a:bodyPr/>
          <a:lstStyle/>
          <a:p>
            <a:fld id="{B401BDD4-FEB1-4BA4-A13D-4A8ACD394641}" type="slidenum">
              <a:rPr lang="zh-CN" altLang="en-US" smtClean="0">
                <a:ea typeface="宋体" charset="-122"/>
              </a:rPr>
              <a:pPr/>
              <a:t>4</a:t>
            </a:fld>
            <a:endParaRPr lang="en-US" altLang="zh-CN">
              <a:ea typeface="宋体"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幻灯片图像占位符 1"/>
          <p:cNvSpPr>
            <a:spLocks noGrp="1" noRot="1" noChangeAspect="1"/>
          </p:cNvSpPr>
          <p:nvPr>
            <p:ph type="sldImg"/>
          </p:nvPr>
        </p:nvSpPr>
        <p:spPr bwMode="auto">
          <a:noFill/>
          <a:ln>
            <a:solidFill>
              <a:srgbClr val="000000"/>
            </a:solidFill>
            <a:miter lim="800000"/>
            <a:headEnd/>
            <a:tailEnd/>
          </a:ln>
        </p:spPr>
      </p:sp>
      <p:sp>
        <p:nvSpPr>
          <p:cNvPr id="37890"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dirty="0"/>
          </a:p>
        </p:txBody>
      </p:sp>
      <p:sp>
        <p:nvSpPr>
          <p:cNvPr id="37891" name="灯片编号占位符 3"/>
          <p:cNvSpPr>
            <a:spLocks noGrp="1"/>
          </p:cNvSpPr>
          <p:nvPr>
            <p:ph type="sldNum" sz="quarter" idx="5"/>
          </p:nvPr>
        </p:nvSpPr>
        <p:spPr bwMode="auto">
          <a:noFill/>
          <a:ln>
            <a:miter lim="800000"/>
            <a:headEnd/>
            <a:tailEnd/>
          </a:ln>
        </p:spPr>
        <p:txBody>
          <a:bodyPr/>
          <a:lstStyle/>
          <a:p>
            <a:fld id="{C58578A2-2148-4858-A7D7-114C315DF8E9}" type="slidenum">
              <a:rPr lang="zh-CN" altLang="en-US" smtClean="0">
                <a:ea typeface="宋体" charset="-122"/>
              </a:rPr>
              <a:pPr/>
              <a:t>5</a:t>
            </a:fld>
            <a:endParaRPr lang="en-US" altLang="zh-CN">
              <a:ea typeface="宋体"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幻灯片图像占位符 1"/>
          <p:cNvSpPr>
            <a:spLocks noGrp="1" noRot="1" noChangeAspect="1"/>
          </p:cNvSpPr>
          <p:nvPr>
            <p:ph type="sldImg"/>
          </p:nvPr>
        </p:nvSpPr>
        <p:spPr bwMode="auto">
          <a:noFill/>
          <a:ln>
            <a:solidFill>
              <a:srgbClr val="000000"/>
            </a:solidFill>
            <a:miter lim="800000"/>
            <a:headEnd/>
            <a:tailEnd/>
          </a:ln>
        </p:spPr>
      </p:sp>
      <p:sp>
        <p:nvSpPr>
          <p:cNvPr id="39938"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
        <p:nvSpPr>
          <p:cNvPr id="39939" name="灯片编号占位符 3"/>
          <p:cNvSpPr>
            <a:spLocks noGrp="1"/>
          </p:cNvSpPr>
          <p:nvPr>
            <p:ph type="sldNum" sz="quarter" idx="5"/>
          </p:nvPr>
        </p:nvSpPr>
        <p:spPr bwMode="auto">
          <a:noFill/>
          <a:ln>
            <a:miter lim="800000"/>
            <a:headEnd/>
            <a:tailEnd/>
          </a:ln>
        </p:spPr>
        <p:txBody>
          <a:bodyPr/>
          <a:lstStyle/>
          <a:p>
            <a:fld id="{994DB713-EE45-4A57-AC85-9891424B3D1F}" type="slidenum">
              <a:rPr lang="zh-CN" altLang="en-US" smtClean="0">
                <a:ea typeface="宋体" charset="-122"/>
              </a:rPr>
              <a:pPr/>
              <a:t>6</a:t>
            </a:fld>
            <a:endParaRPr lang="en-US" altLang="zh-CN">
              <a:ea typeface="宋体" charset="-12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幻灯片图像占位符 1"/>
          <p:cNvSpPr>
            <a:spLocks noGrp="1" noRot="1" noChangeAspect="1"/>
          </p:cNvSpPr>
          <p:nvPr>
            <p:ph type="sldImg"/>
          </p:nvPr>
        </p:nvSpPr>
        <p:spPr bwMode="auto">
          <a:noFill/>
          <a:ln>
            <a:solidFill>
              <a:srgbClr val="000000"/>
            </a:solidFill>
            <a:miter lim="800000"/>
            <a:headEnd/>
            <a:tailEnd/>
          </a:ln>
        </p:spPr>
      </p:sp>
      <p:sp>
        <p:nvSpPr>
          <p:cNvPr id="41986" name="备注占位符 2"/>
          <p:cNvSpPr>
            <a:spLocks noGrp="1"/>
          </p:cNvSpPr>
          <p:nvPr>
            <p:ph type="body" idx="1"/>
          </p:nvPr>
        </p:nvSpPr>
        <p:spPr bwMode="auto">
          <a:noFill/>
        </p:spPr>
        <p:txBody>
          <a:bodyPr wrap="square" numCol="1" anchor="t" anchorCtr="0" compatLnSpc="1">
            <a:prstTxWarp prst="textNoShape">
              <a:avLst/>
            </a:prstTxWarp>
          </a:bodyPr>
          <a:lstStyle/>
          <a:p>
            <a:pPr indent="254000" algn="just"/>
            <a:endParaRPr lang="zh-CN" altLang="zh-CN">
              <a:solidFill>
                <a:srgbClr val="000000"/>
              </a:solidFill>
              <a:cs typeface="Times New Roman" pitchFamily="18" charset="0"/>
            </a:endParaRPr>
          </a:p>
        </p:txBody>
      </p:sp>
      <p:sp>
        <p:nvSpPr>
          <p:cNvPr id="41987" name="灯片编号占位符 3"/>
          <p:cNvSpPr>
            <a:spLocks noGrp="1"/>
          </p:cNvSpPr>
          <p:nvPr>
            <p:ph type="sldNum" sz="quarter" idx="5"/>
          </p:nvPr>
        </p:nvSpPr>
        <p:spPr bwMode="auto">
          <a:noFill/>
          <a:ln>
            <a:miter lim="800000"/>
            <a:headEnd/>
            <a:tailEnd/>
          </a:ln>
        </p:spPr>
        <p:txBody>
          <a:bodyPr/>
          <a:lstStyle/>
          <a:p>
            <a:fld id="{71B6761A-8A70-4A80-A506-4D32870B5C39}" type="slidenum">
              <a:rPr lang="zh-CN" altLang="en-US" smtClean="0">
                <a:ea typeface="宋体" charset="-122"/>
              </a:rPr>
              <a:pPr/>
              <a:t>7</a:t>
            </a:fld>
            <a:endParaRPr lang="en-US" altLang="zh-CN">
              <a:ea typeface="宋体" charset="-122"/>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幻灯片图像占位符 1"/>
          <p:cNvSpPr>
            <a:spLocks noGrp="1" noRot="1" noChangeAspect="1"/>
          </p:cNvSpPr>
          <p:nvPr>
            <p:ph type="sldImg"/>
          </p:nvPr>
        </p:nvSpPr>
        <p:spPr bwMode="auto">
          <a:noFill/>
          <a:ln>
            <a:solidFill>
              <a:srgbClr val="000000"/>
            </a:solidFill>
            <a:miter lim="800000"/>
            <a:headEnd/>
            <a:tailEnd/>
          </a:ln>
        </p:spPr>
      </p:sp>
      <p:sp>
        <p:nvSpPr>
          <p:cNvPr id="3" name="备注占位符 2"/>
          <p:cNvSpPr>
            <a:spLocks noGrp="1"/>
          </p:cNvSpPr>
          <p:nvPr>
            <p:ph type="body" idx="1"/>
          </p:nvPr>
        </p:nvSpPr>
        <p:spPr/>
        <p:txBody>
          <a:bodyPr/>
          <a:lstStyle/>
          <a:p>
            <a:pPr indent="254000" algn="just">
              <a:spcAft>
                <a:spcPts val="0"/>
              </a:spcAft>
              <a:defRPr/>
            </a:pPr>
            <a:r>
              <a:rPr lang="zh-CN" altLang="zh-CN" kern="100" dirty="0">
                <a:solidFill>
                  <a:srgbClr val="000000"/>
                </a:solidFill>
                <a:cs typeface="Times New Roman" panose="02020603050405020304" pitchFamily="18" charset="0"/>
              </a:rPr>
              <a:t>生产力的三要素：劳动力、生产工具、劳动对象，其中劳动力是最活跃的因素，劳动工具的变化即技术进步的快慢。</a:t>
            </a:r>
            <a:endParaRPr lang="en-US" altLang="zh-CN" kern="100" dirty="0">
              <a:solidFill>
                <a:srgbClr val="000000"/>
              </a:solidFill>
              <a:cs typeface="Times New Roman" panose="02020603050405020304" pitchFamily="18" charset="0"/>
            </a:endParaRPr>
          </a:p>
          <a:p>
            <a:pPr indent="254000" algn="just">
              <a:spcAft>
                <a:spcPts val="0"/>
              </a:spcAft>
              <a:defRPr/>
            </a:pPr>
            <a:endParaRPr lang="en-US" altLang="zh-CN" kern="100" dirty="0">
              <a:solidFill>
                <a:srgbClr val="000000"/>
              </a:solidFill>
              <a:cs typeface="Times New Roman" panose="02020603050405020304" pitchFamily="18" charset="0"/>
            </a:endParaRPr>
          </a:p>
          <a:p>
            <a:pPr indent="254000" algn="just">
              <a:spcAft>
                <a:spcPts val="0"/>
              </a:spcAft>
              <a:defRPr/>
            </a:pPr>
            <a:r>
              <a:rPr lang="zh-CN" altLang="en-US" kern="100" dirty="0">
                <a:solidFill>
                  <a:srgbClr val="000000"/>
                </a:solidFill>
                <a:cs typeface="Times New Roman" panose="02020603050405020304" pitchFamily="18" charset="0"/>
              </a:rPr>
              <a:t>生产力：</a:t>
            </a:r>
          </a:p>
          <a:p>
            <a:pPr indent="254000" algn="just">
              <a:spcAft>
                <a:spcPts val="0"/>
              </a:spcAft>
              <a:defRPr/>
            </a:pPr>
            <a:r>
              <a:rPr lang="zh-CN" altLang="en-US" kern="100" dirty="0">
                <a:solidFill>
                  <a:srgbClr val="000000"/>
                </a:solidFill>
                <a:cs typeface="Times New Roman" panose="02020603050405020304" pitchFamily="18" charset="0"/>
              </a:rPr>
              <a:t>劳动力：无人身自由</a:t>
            </a:r>
            <a:r>
              <a:rPr lang="en-US" altLang="zh-CN" kern="100" dirty="0">
                <a:solidFill>
                  <a:srgbClr val="000000"/>
                </a:solidFill>
                <a:cs typeface="Times New Roman" panose="02020603050405020304" pitchFamily="18" charset="0"/>
              </a:rPr>
              <a:t>——</a:t>
            </a:r>
            <a:r>
              <a:rPr lang="zh-CN" altLang="en-US" kern="100" dirty="0">
                <a:solidFill>
                  <a:srgbClr val="000000"/>
                </a:solidFill>
                <a:cs typeface="Times New Roman" panose="02020603050405020304" pitchFamily="18" charset="0"/>
              </a:rPr>
              <a:t>一定的人身自由</a:t>
            </a:r>
            <a:r>
              <a:rPr lang="en-US" altLang="zh-CN" kern="100" dirty="0">
                <a:solidFill>
                  <a:srgbClr val="000000"/>
                </a:solidFill>
                <a:cs typeface="Times New Roman" panose="02020603050405020304" pitchFamily="18" charset="0"/>
              </a:rPr>
              <a:t>——</a:t>
            </a:r>
            <a:r>
              <a:rPr lang="zh-CN" altLang="en-US" kern="100" dirty="0">
                <a:solidFill>
                  <a:srgbClr val="000000"/>
                </a:solidFill>
                <a:cs typeface="Times New Roman" panose="02020603050405020304" pitchFamily="18" charset="0"/>
              </a:rPr>
              <a:t>有人身自由，自由出卖劳动力（自由徒有虚名）（绳索到锁链）</a:t>
            </a:r>
          </a:p>
          <a:p>
            <a:pPr indent="254000" algn="just">
              <a:spcAft>
                <a:spcPts val="0"/>
              </a:spcAft>
              <a:defRPr/>
            </a:pPr>
            <a:r>
              <a:rPr lang="zh-CN" altLang="en-US" kern="100" dirty="0">
                <a:solidFill>
                  <a:srgbClr val="000000"/>
                </a:solidFill>
                <a:cs typeface="Times New Roman" panose="02020603050405020304" pitchFamily="18" charset="0"/>
              </a:rPr>
              <a:t>生产工具：青铜</a:t>
            </a:r>
            <a:r>
              <a:rPr lang="en-US" altLang="zh-CN" kern="100" dirty="0">
                <a:solidFill>
                  <a:srgbClr val="000000"/>
                </a:solidFill>
                <a:cs typeface="Times New Roman" panose="02020603050405020304" pitchFamily="18" charset="0"/>
              </a:rPr>
              <a:t>——</a:t>
            </a:r>
            <a:r>
              <a:rPr lang="zh-CN" altLang="en-US" kern="100" dirty="0">
                <a:solidFill>
                  <a:srgbClr val="000000"/>
                </a:solidFill>
                <a:cs typeface="Times New Roman" panose="02020603050405020304" pitchFamily="18" charset="0"/>
              </a:rPr>
              <a:t>铁器</a:t>
            </a:r>
            <a:r>
              <a:rPr lang="en-US" altLang="zh-CN" kern="100" dirty="0">
                <a:solidFill>
                  <a:srgbClr val="000000"/>
                </a:solidFill>
                <a:cs typeface="Times New Roman" panose="02020603050405020304" pitchFamily="18" charset="0"/>
              </a:rPr>
              <a:t>——</a:t>
            </a:r>
            <a:r>
              <a:rPr lang="zh-CN" altLang="en-US" kern="100" dirty="0">
                <a:solidFill>
                  <a:srgbClr val="000000"/>
                </a:solidFill>
                <a:cs typeface="Times New Roman" panose="02020603050405020304" pitchFamily="18" charset="0"/>
              </a:rPr>
              <a:t>机器</a:t>
            </a:r>
          </a:p>
          <a:p>
            <a:pPr>
              <a:defRPr/>
            </a:pPr>
            <a:endParaRPr lang="zh-CN" altLang="en-US" dirty="0"/>
          </a:p>
        </p:txBody>
      </p:sp>
      <p:sp>
        <p:nvSpPr>
          <p:cNvPr id="44035" name="灯片编号占位符 3"/>
          <p:cNvSpPr>
            <a:spLocks noGrp="1"/>
          </p:cNvSpPr>
          <p:nvPr>
            <p:ph type="sldNum" sz="quarter" idx="5"/>
          </p:nvPr>
        </p:nvSpPr>
        <p:spPr bwMode="auto">
          <a:noFill/>
          <a:ln>
            <a:miter lim="800000"/>
            <a:headEnd/>
            <a:tailEnd/>
          </a:ln>
        </p:spPr>
        <p:txBody>
          <a:bodyPr/>
          <a:lstStyle/>
          <a:p>
            <a:fld id="{7D80A7F8-88AD-440E-BA7B-CB3200DF81CB}" type="slidenum">
              <a:rPr lang="zh-CN" altLang="en-US" smtClean="0">
                <a:ea typeface="宋体" charset="-122"/>
              </a:rPr>
              <a:pPr/>
              <a:t>8</a:t>
            </a:fld>
            <a:endParaRPr lang="en-US" altLang="zh-CN">
              <a:ea typeface="宋体" charset="-122"/>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幻灯片图像占位符 1"/>
          <p:cNvSpPr>
            <a:spLocks noGrp="1" noRot="1" noChangeAspect="1" noTextEdit="1"/>
          </p:cNvSpPr>
          <p:nvPr>
            <p:ph type="sldImg"/>
          </p:nvPr>
        </p:nvSpPr>
        <p:spPr bwMode="auto">
          <a:noFill/>
          <a:ln>
            <a:solidFill>
              <a:srgbClr val="000000"/>
            </a:solidFill>
            <a:miter lim="800000"/>
            <a:headEnd/>
            <a:tailEnd/>
          </a:ln>
        </p:spPr>
      </p:sp>
      <p:sp>
        <p:nvSpPr>
          <p:cNvPr id="46082" name="备注占位符 2"/>
          <p:cNvSpPr>
            <a:spLocks noGrp="1"/>
          </p:cNvSpPr>
          <p:nvPr>
            <p:ph type="body" idx="1"/>
          </p:nvPr>
        </p:nvSpPr>
        <p:spPr bwMode="auto">
          <a:noFill/>
        </p:spPr>
        <p:txBody>
          <a:bodyPr wrap="square" numCol="1" anchor="t" anchorCtr="0" compatLnSpc="1">
            <a:prstTxWarp prst="textNoShape">
              <a:avLst/>
            </a:prstTxWarp>
          </a:bodyPr>
          <a:lstStyle/>
          <a:p>
            <a:pPr indent="254000" algn="just"/>
            <a:r>
              <a:rPr lang="zh-CN" altLang="zh-CN" dirty="0">
                <a:solidFill>
                  <a:srgbClr val="000000"/>
                </a:solidFill>
                <a:cs typeface="Times New Roman" pitchFamily="18" charset="0"/>
              </a:rPr>
              <a:t>生产力的三要素：劳动力、生产工具、劳动对象，其中劳动力是最活跃的因素，劳动工具的变化即技术进步的快慢。</a:t>
            </a:r>
            <a:endParaRPr lang="en-US" altLang="zh-CN" dirty="0">
              <a:solidFill>
                <a:srgbClr val="000000"/>
              </a:solidFill>
              <a:cs typeface="Times New Roman" pitchFamily="18" charset="0"/>
            </a:endParaRPr>
          </a:p>
          <a:p>
            <a:pPr indent="254000" algn="just"/>
            <a:endParaRPr lang="en-US" altLang="zh-CN" dirty="0">
              <a:solidFill>
                <a:srgbClr val="000000"/>
              </a:solidFill>
              <a:cs typeface="Times New Roman" pitchFamily="18" charset="0"/>
            </a:endParaRPr>
          </a:p>
          <a:p>
            <a:pPr indent="254000" algn="just"/>
            <a:r>
              <a:rPr lang="zh-CN" altLang="en-US" dirty="0">
                <a:solidFill>
                  <a:srgbClr val="000000"/>
                </a:solidFill>
                <a:cs typeface="Times New Roman" pitchFamily="18" charset="0"/>
              </a:rPr>
              <a:t>生产力：</a:t>
            </a:r>
          </a:p>
          <a:p>
            <a:pPr indent="254000" algn="just"/>
            <a:r>
              <a:rPr lang="zh-CN" altLang="en-US" dirty="0">
                <a:solidFill>
                  <a:srgbClr val="000000"/>
                </a:solidFill>
                <a:cs typeface="Times New Roman" pitchFamily="18" charset="0"/>
              </a:rPr>
              <a:t>劳动力：无人身自由</a:t>
            </a:r>
            <a:r>
              <a:rPr lang="en-US" altLang="zh-CN" dirty="0">
                <a:solidFill>
                  <a:srgbClr val="000000"/>
                </a:solidFill>
                <a:cs typeface="Times New Roman" pitchFamily="18" charset="0"/>
              </a:rPr>
              <a:t>——</a:t>
            </a:r>
            <a:r>
              <a:rPr lang="zh-CN" altLang="en-US" dirty="0">
                <a:solidFill>
                  <a:srgbClr val="000000"/>
                </a:solidFill>
                <a:cs typeface="Times New Roman" pitchFamily="18" charset="0"/>
              </a:rPr>
              <a:t>一定的人身自由</a:t>
            </a:r>
            <a:r>
              <a:rPr lang="en-US" altLang="zh-CN" dirty="0">
                <a:solidFill>
                  <a:srgbClr val="000000"/>
                </a:solidFill>
                <a:cs typeface="Times New Roman" pitchFamily="18" charset="0"/>
              </a:rPr>
              <a:t>——</a:t>
            </a:r>
            <a:r>
              <a:rPr lang="zh-CN" altLang="en-US" dirty="0">
                <a:solidFill>
                  <a:srgbClr val="000000"/>
                </a:solidFill>
                <a:cs typeface="Times New Roman" pitchFamily="18" charset="0"/>
              </a:rPr>
              <a:t>有人身自由，自由出卖劳动力（自由徒有虚名）（绳索到锁链）</a:t>
            </a:r>
          </a:p>
          <a:p>
            <a:pPr indent="254000" algn="just"/>
            <a:r>
              <a:rPr lang="zh-CN" altLang="en-US" dirty="0">
                <a:solidFill>
                  <a:srgbClr val="000000"/>
                </a:solidFill>
                <a:cs typeface="Times New Roman" pitchFamily="18" charset="0"/>
              </a:rPr>
              <a:t>生产工具：青铜</a:t>
            </a:r>
            <a:r>
              <a:rPr lang="en-US" altLang="zh-CN" dirty="0">
                <a:solidFill>
                  <a:srgbClr val="000000"/>
                </a:solidFill>
                <a:cs typeface="Times New Roman" pitchFamily="18" charset="0"/>
              </a:rPr>
              <a:t>——</a:t>
            </a:r>
            <a:r>
              <a:rPr lang="zh-CN" altLang="en-US" dirty="0">
                <a:solidFill>
                  <a:srgbClr val="000000"/>
                </a:solidFill>
                <a:cs typeface="Times New Roman" pitchFamily="18" charset="0"/>
              </a:rPr>
              <a:t>铁器</a:t>
            </a:r>
            <a:r>
              <a:rPr lang="en-US" altLang="zh-CN" dirty="0">
                <a:solidFill>
                  <a:srgbClr val="000000"/>
                </a:solidFill>
                <a:cs typeface="Times New Roman" pitchFamily="18" charset="0"/>
              </a:rPr>
              <a:t>——</a:t>
            </a:r>
            <a:r>
              <a:rPr lang="zh-CN" altLang="en-US" dirty="0">
                <a:solidFill>
                  <a:srgbClr val="000000"/>
                </a:solidFill>
                <a:cs typeface="Times New Roman" pitchFamily="18" charset="0"/>
              </a:rPr>
              <a:t>机器</a:t>
            </a:r>
          </a:p>
          <a:p>
            <a:pPr indent="254000"/>
            <a:endParaRPr lang="zh-CN" altLang="en-US" dirty="0"/>
          </a:p>
        </p:txBody>
      </p:sp>
      <p:sp>
        <p:nvSpPr>
          <p:cNvPr id="46083" name="灯片编号占位符 3"/>
          <p:cNvSpPr txBox="1">
            <a:spLocks noGrp="1"/>
          </p:cNvSpPr>
          <p:nvPr/>
        </p:nvSpPr>
        <p:spPr bwMode="auto">
          <a:xfrm>
            <a:off x="3884613" y="8685213"/>
            <a:ext cx="2971800" cy="458787"/>
          </a:xfrm>
          <a:prstGeom prst="rect">
            <a:avLst/>
          </a:prstGeom>
          <a:noFill/>
          <a:ln w="9525">
            <a:noFill/>
            <a:miter lim="800000"/>
            <a:headEnd/>
            <a:tailEnd/>
          </a:ln>
        </p:spPr>
        <p:txBody>
          <a:bodyPr anchor="b"/>
          <a:lstStyle/>
          <a:p>
            <a:pPr algn="r" eaLnBrk="0" hangingPunct="0"/>
            <a:fld id="{EBFA0D5E-9017-456A-956F-9CD455B0E0AF}" type="slidenum">
              <a:rPr lang="zh-CN" altLang="en-US" sz="1200"/>
              <a:pPr algn="r" eaLnBrk="0" hangingPunct="0"/>
              <a:t>9</a:t>
            </a:fld>
            <a:endParaRPr lang="en-US" altLang="zh-CN" sz="12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noProof="1"/>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noProof="1"/>
              <a:t>单击此处编辑母版副标题样式</a:t>
            </a:r>
          </a:p>
        </p:txBody>
      </p:sp>
      <p:sp>
        <p:nvSpPr>
          <p:cNvPr id="4" name="日期占位符 3"/>
          <p:cNvSpPr>
            <a:spLocks noGrp="1"/>
          </p:cNvSpPr>
          <p:nvPr>
            <p:ph type="dt" sz="half" idx="10"/>
          </p:nvPr>
        </p:nvSpPr>
        <p:spPr>
          <a:ln/>
        </p:spPr>
        <p:txBody>
          <a:bodyPr/>
          <a:lstStyle>
            <a:lvl1pPr>
              <a:defRPr/>
            </a:lvl1pPr>
          </a:lstStyle>
          <a:p>
            <a:pPr>
              <a:defRPr/>
            </a:pPr>
            <a:fld id="{12CE3432-5442-4F88-BCA1-92D461B95809}" type="datetime1">
              <a:rPr lang="zh-CN" altLang="en-US"/>
              <a:pPr>
                <a:defRPr/>
              </a:pPr>
              <a:t>2023/9/4</a:t>
            </a:fld>
            <a:endParaRPr lang="zh-CN" altLang="en-US"/>
          </a:p>
        </p:txBody>
      </p:sp>
      <p:sp>
        <p:nvSpPr>
          <p:cNvPr id="5" name="页脚占位符 4"/>
          <p:cNvSpPr>
            <a:spLocks noGrp="1"/>
          </p:cNvSpPr>
          <p:nvPr>
            <p:ph type="ftr" sz="quarter" idx="11"/>
          </p:nvPr>
        </p:nvSpPr>
        <p:spPr>
          <a:ln/>
        </p:spPr>
        <p:txBody>
          <a:bodyPr/>
          <a:lstStyle>
            <a:lvl1pPr>
              <a:defRPr/>
            </a:lvl1pPr>
          </a:lstStyle>
          <a:p>
            <a:pPr>
              <a:defRPr/>
            </a:pPr>
            <a:endParaRPr/>
          </a:p>
        </p:txBody>
      </p:sp>
      <p:sp>
        <p:nvSpPr>
          <p:cNvPr id="6" name="灯片编号占位符 5"/>
          <p:cNvSpPr>
            <a:spLocks noGrp="1"/>
          </p:cNvSpPr>
          <p:nvPr>
            <p:ph type="sldNum" sz="quarter" idx="12"/>
          </p:nvPr>
        </p:nvSpPr>
        <p:spPr>
          <a:ln/>
        </p:spPr>
        <p:txBody>
          <a:bodyPr/>
          <a:lstStyle>
            <a:lvl1pPr>
              <a:defRPr/>
            </a:lvl1pPr>
          </a:lstStyle>
          <a:p>
            <a:pPr>
              <a:defRPr/>
            </a:pPr>
            <a:fld id="{21266FD2-F045-46D5-873D-F192B849C04F}" type="slidenum">
              <a:rPr lang="zh-CN" altLang="en-US"/>
              <a:pPr>
                <a:defRPr/>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竖排文字占位符 2"/>
          <p:cNvSpPr>
            <a:spLocks noGrp="1"/>
          </p:cNvSpPr>
          <p:nvPr>
            <p:ph type="body" orient="vert" idx="1"/>
          </p:nvPr>
        </p:nvSpPr>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3"/>
          <p:cNvSpPr>
            <a:spLocks noGrp="1"/>
          </p:cNvSpPr>
          <p:nvPr>
            <p:ph type="dt" sz="half" idx="10"/>
          </p:nvPr>
        </p:nvSpPr>
        <p:spPr>
          <a:ln/>
        </p:spPr>
        <p:txBody>
          <a:bodyPr/>
          <a:lstStyle>
            <a:lvl1pPr>
              <a:defRPr/>
            </a:lvl1pPr>
          </a:lstStyle>
          <a:p>
            <a:pPr>
              <a:defRPr/>
            </a:pPr>
            <a:fld id="{B6F1AA57-149B-461F-8CCC-9C142324293F}" type="datetime1">
              <a:rPr lang="zh-CN" altLang="en-US"/>
              <a:pPr>
                <a:defRPr/>
              </a:pPr>
              <a:t>2023/9/4</a:t>
            </a:fld>
            <a:endParaRPr lang="zh-CN" altLang="en-US"/>
          </a:p>
        </p:txBody>
      </p:sp>
      <p:sp>
        <p:nvSpPr>
          <p:cNvPr id="5" name="页脚占位符 4"/>
          <p:cNvSpPr>
            <a:spLocks noGrp="1"/>
          </p:cNvSpPr>
          <p:nvPr>
            <p:ph type="ftr" sz="quarter" idx="11"/>
          </p:nvPr>
        </p:nvSpPr>
        <p:spPr>
          <a:ln/>
        </p:spPr>
        <p:txBody>
          <a:bodyPr/>
          <a:lstStyle>
            <a:lvl1pPr>
              <a:defRPr/>
            </a:lvl1pPr>
          </a:lstStyle>
          <a:p>
            <a:pPr>
              <a:defRPr/>
            </a:pPr>
            <a:endParaRPr/>
          </a:p>
        </p:txBody>
      </p:sp>
      <p:sp>
        <p:nvSpPr>
          <p:cNvPr id="6" name="灯片编号占位符 5"/>
          <p:cNvSpPr>
            <a:spLocks noGrp="1"/>
          </p:cNvSpPr>
          <p:nvPr>
            <p:ph type="sldNum" sz="quarter" idx="12"/>
          </p:nvPr>
        </p:nvSpPr>
        <p:spPr>
          <a:ln/>
        </p:spPr>
        <p:txBody>
          <a:bodyPr/>
          <a:lstStyle>
            <a:lvl1pPr>
              <a:defRPr/>
            </a:lvl1pPr>
          </a:lstStyle>
          <a:p>
            <a:pPr>
              <a:defRPr/>
            </a:pPr>
            <a:fld id="{3D22E1F4-AC7E-474B-960B-DF6CE8505987}" type="slidenum">
              <a:rPr lang="zh-CN" altLang="en-US"/>
              <a:pPr>
                <a:defRPr/>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851525"/>
          </a:xfrm>
        </p:spPr>
        <p:txBody>
          <a:bodyPr vert="eaVert"/>
          <a:lstStyle/>
          <a:p>
            <a:r>
              <a:rPr lang="zh-CN" altLang="en-US" noProof="1"/>
              <a:t>单击此处编辑母版标题样式</a:t>
            </a:r>
          </a:p>
        </p:txBody>
      </p:sp>
      <p:sp>
        <p:nvSpPr>
          <p:cNvPr id="3" name="竖排文字占位符 2"/>
          <p:cNvSpPr>
            <a:spLocks noGrp="1"/>
          </p:cNvSpPr>
          <p:nvPr>
            <p:ph type="body" orient="vert" idx="1"/>
          </p:nvPr>
        </p:nvSpPr>
        <p:spPr>
          <a:xfrm>
            <a:off x="609600" y="274638"/>
            <a:ext cx="8070574" cy="5851525"/>
          </a:xfr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3"/>
          <p:cNvSpPr>
            <a:spLocks noGrp="1"/>
          </p:cNvSpPr>
          <p:nvPr>
            <p:ph type="dt" sz="half" idx="10"/>
          </p:nvPr>
        </p:nvSpPr>
        <p:spPr>
          <a:ln/>
        </p:spPr>
        <p:txBody>
          <a:bodyPr/>
          <a:lstStyle>
            <a:lvl1pPr>
              <a:defRPr/>
            </a:lvl1pPr>
          </a:lstStyle>
          <a:p>
            <a:pPr>
              <a:defRPr/>
            </a:pPr>
            <a:fld id="{9EC323AC-10F0-4B4D-8897-E405DB88E98D}" type="datetime1">
              <a:rPr lang="zh-CN" altLang="en-US"/>
              <a:pPr>
                <a:defRPr/>
              </a:pPr>
              <a:t>2023/9/4</a:t>
            </a:fld>
            <a:endParaRPr lang="zh-CN" altLang="en-US"/>
          </a:p>
        </p:txBody>
      </p:sp>
      <p:sp>
        <p:nvSpPr>
          <p:cNvPr id="5" name="页脚占位符 4"/>
          <p:cNvSpPr>
            <a:spLocks noGrp="1"/>
          </p:cNvSpPr>
          <p:nvPr>
            <p:ph type="ftr" sz="quarter" idx="11"/>
          </p:nvPr>
        </p:nvSpPr>
        <p:spPr>
          <a:ln/>
        </p:spPr>
        <p:txBody>
          <a:bodyPr/>
          <a:lstStyle>
            <a:lvl1pPr>
              <a:defRPr/>
            </a:lvl1pPr>
          </a:lstStyle>
          <a:p>
            <a:pPr>
              <a:defRPr/>
            </a:pPr>
            <a:endParaRPr/>
          </a:p>
        </p:txBody>
      </p:sp>
      <p:sp>
        <p:nvSpPr>
          <p:cNvPr id="6" name="灯片编号占位符 5"/>
          <p:cNvSpPr>
            <a:spLocks noGrp="1"/>
          </p:cNvSpPr>
          <p:nvPr>
            <p:ph type="sldNum" sz="quarter" idx="12"/>
          </p:nvPr>
        </p:nvSpPr>
        <p:spPr>
          <a:ln/>
        </p:spPr>
        <p:txBody>
          <a:bodyPr/>
          <a:lstStyle>
            <a:lvl1pPr>
              <a:defRPr/>
            </a:lvl1pPr>
          </a:lstStyle>
          <a:p>
            <a:pPr>
              <a:defRPr/>
            </a:pPr>
            <a:fld id="{2D5CDDE3-D4B0-485D-AF34-D9301771BE80}" type="slidenum">
              <a:rPr lang="zh-CN" altLang="en-US"/>
              <a:pPr>
                <a:defRPr/>
              </a:pPr>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idx="1"/>
          </p:nvPr>
        </p:nvSpPr>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Date Placeholder 3"/>
          <p:cNvSpPr>
            <a:spLocks noGrp="1"/>
          </p:cNvSpPr>
          <p:nvPr>
            <p:ph type="dt" sz="half" idx="10"/>
          </p:nvPr>
        </p:nvSpPr>
        <p:spPr>
          <a:ln/>
        </p:spPr>
        <p:txBody>
          <a:bodyPr/>
          <a:lstStyle>
            <a:lvl1pPr>
              <a:defRPr/>
            </a:lvl1pPr>
          </a:lstStyle>
          <a:p>
            <a:pPr>
              <a:defRPr/>
            </a:pPr>
            <a:endParaRPr lang="zh-CN" altLang="en-US"/>
          </a:p>
        </p:txBody>
      </p:sp>
      <p:sp>
        <p:nvSpPr>
          <p:cNvPr id="5" name="Footer Placeholder 4"/>
          <p:cNvSpPr>
            <a:spLocks noGrp="1"/>
          </p:cNvSpPr>
          <p:nvPr>
            <p:ph type="ftr" sz="quarter" idx="11"/>
          </p:nvPr>
        </p:nvSpPr>
        <p:spPr>
          <a:ln/>
        </p:spPr>
        <p:txBody>
          <a:bodyPr/>
          <a:lstStyle>
            <a:lvl1pPr>
              <a:defRPr/>
            </a:lvl1pPr>
          </a:lstStyle>
          <a:p>
            <a:pPr>
              <a:defRPr/>
            </a:pPr>
            <a:endParaRPr lang="zh-CN" altLang="en-US"/>
          </a:p>
        </p:txBody>
      </p:sp>
      <p:sp>
        <p:nvSpPr>
          <p:cNvPr id="6" name="Slide Number Placeholder 5"/>
          <p:cNvSpPr>
            <a:spLocks noGrp="1"/>
          </p:cNvSpPr>
          <p:nvPr>
            <p:ph type="sldNum" sz="quarter" idx="12"/>
          </p:nvPr>
        </p:nvSpPr>
        <p:spPr>
          <a:ln/>
        </p:spPr>
        <p:txBody>
          <a:bodyPr/>
          <a:lstStyle>
            <a:lvl1pPr>
              <a:defRPr/>
            </a:lvl1pPr>
          </a:lstStyle>
          <a:p>
            <a:pPr>
              <a:defRPr/>
            </a:pPr>
            <a:fld id="{3CEF0924-0792-4B18-A9E9-4D4CBE9DE02F}" type="slidenum">
              <a:rPr lang="zh-CN" altLang="en-US"/>
              <a:pPr>
                <a:defRPr/>
              </a:pPr>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lstStyle>
            <a:lvl1pPr>
              <a:defRPr sz="6000"/>
            </a:lvl1pPr>
          </a:lstStyle>
          <a:p>
            <a:r>
              <a:rPr lang="zh-CN" altLang="en-US" noProof="1"/>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noProof="1"/>
              <a:t>单击此处编辑母版文本样式</a:t>
            </a:r>
          </a:p>
        </p:txBody>
      </p:sp>
      <p:sp>
        <p:nvSpPr>
          <p:cNvPr id="4" name="Date Placeholder 3"/>
          <p:cNvSpPr>
            <a:spLocks noGrp="1"/>
          </p:cNvSpPr>
          <p:nvPr>
            <p:ph type="dt" sz="half" idx="10"/>
          </p:nvPr>
        </p:nvSpPr>
        <p:spPr>
          <a:ln/>
        </p:spPr>
        <p:txBody>
          <a:bodyPr/>
          <a:lstStyle>
            <a:lvl1pPr>
              <a:defRPr/>
            </a:lvl1pPr>
          </a:lstStyle>
          <a:p>
            <a:pPr>
              <a:defRPr/>
            </a:pPr>
            <a:endParaRPr lang="zh-CN" altLang="en-US"/>
          </a:p>
        </p:txBody>
      </p:sp>
      <p:sp>
        <p:nvSpPr>
          <p:cNvPr id="5" name="Footer Placeholder 4"/>
          <p:cNvSpPr>
            <a:spLocks noGrp="1"/>
          </p:cNvSpPr>
          <p:nvPr>
            <p:ph type="ftr" sz="quarter" idx="11"/>
          </p:nvPr>
        </p:nvSpPr>
        <p:spPr>
          <a:ln/>
        </p:spPr>
        <p:txBody>
          <a:bodyPr/>
          <a:lstStyle>
            <a:lvl1pPr>
              <a:defRPr/>
            </a:lvl1pPr>
          </a:lstStyle>
          <a:p>
            <a:pPr>
              <a:defRPr/>
            </a:pPr>
            <a:endParaRPr lang="zh-CN" altLang="en-US"/>
          </a:p>
        </p:txBody>
      </p:sp>
      <p:sp>
        <p:nvSpPr>
          <p:cNvPr id="6" name="Slide Number Placeholder 5"/>
          <p:cNvSpPr>
            <a:spLocks noGrp="1"/>
          </p:cNvSpPr>
          <p:nvPr>
            <p:ph type="sldNum" sz="quarter" idx="12"/>
          </p:nvPr>
        </p:nvSpPr>
        <p:spPr>
          <a:ln/>
        </p:spPr>
        <p:txBody>
          <a:bodyPr/>
          <a:lstStyle>
            <a:lvl1pPr>
              <a:defRPr/>
            </a:lvl1pPr>
          </a:lstStyle>
          <a:p>
            <a:pPr>
              <a:defRPr/>
            </a:pPr>
            <a:fld id="{CD718EEE-169F-478E-8D98-BB16F0374E32}" type="slidenum">
              <a:rPr lang="zh-CN" altLang="en-US"/>
              <a:pPr>
                <a:defRPr/>
              </a:pPr>
              <a:t>‹#›</a:t>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sz="half" idx="1"/>
          </p:nvPr>
        </p:nvSpPr>
        <p:spPr>
          <a:xfrm>
            <a:off x="749300" y="1222375"/>
            <a:ext cx="5233543" cy="4900613"/>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6196457" y="1222375"/>
            <a:ext cx="5233543" cy="4900613"/>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Date Placeholder 3"/>
          <p:cNvSpPr>
            <a:spLocks noGrp="1"/>
          </p:cNvSpPr>
          <p:nvPr>
            <p:ph type="dt" sz="half" idx="10"/>
          </p:nvPr>
        </p:nvSpPr>
        <p:spPr>
          <a:ln/>
        </p:spPr>
        <p:txBody>
          <a:bodyPr/>
          <a:lstStyle>
            <a:lvl1pPr>
              <a:defRPr/>
            </a:lvl1pPr>
          </a:lstStyle>
          <a:p>
            <a:pPr>
              <a:defRPr/>
            </a:pPr>
            <a:endParaRPr lang="zh-CN" altLang="en-US"/>
          </a:p>
        </p:txBody>
      </p:sp>
      <p:sp>
        <p:nvSpPr>
          <p:cNvPr id="6" name="Footer Placeholder 4"/>
          <p:cNvSpPr>
            <a:spLocks noGrp="1"/>
          </p:cNvSpPr>
          <p:nvPr>
            <p:ph type="ftr" sz="quarter" idx="11"/>
          </p:nvPr>
        </p:nvSpPr>
        <p:spPr>
          <a:ln/>
        </p:spPr>
        <p:txBody>
          <a:bodyPr/>
          <a:lstStyle>
            <a:lvl1pPr>
              <a:defRPr/>
            </a:lvl1pPr>
          </a:lstStyle>
          <a:p>
            <a:pPr>
              <a:defRPr/>
            </a:pPr>
            <a:endParaRPr lang="zh-CN" altLang="en-US"/>
          </a:p>
        </p:txBody>
      </p:sp>
      <p:sp>
        <p:nvSpPr>
          <p:cNvPr id="7" name="Slide Number Placeholder 5"/>
          <p:cNvSpPr>
            <a:spLocks noGrp="1"/>
          </p:cNvSpPr>
          <p:nvPr>
            <p:ph type="sldNum" sz="quarter" idx="12"/>
          </p:nvPr>
        </p:nvSpPr>
        <p:spPr>
          <a:ln/>
        </p:spPr>
        <p:txBody>
          <a:bodyPr/>
          <a:lstStyle>
            <a:lvl1pPr>
              <a:defRPr/>
            </a:lvl1pPr>
          </a:lstStyle>
          <a:p>
            <a:pPr>
              <a:defRPr/>
            </a:pPr>
            <a:fld id="{7FA9D82F-2A58-4806-893D-AB865E29C2FF}" type="slidenum">
              <a:rPr lang="zh-CN" altLang="en-US"/>
              <a:pPr>
                <a:defRPr/>
              </a:pPr>
              <a:t>‹#›</a:t>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noProof="1"/>
              <a:t>单击此处编辑母版标题样式</a:t>
            </a:r>
          </a:p>
        </p:txBody>
      </p:sp>
      <p:sp>
        <p:nvSpPr>
          <p:cNvPr id="3" name="文本占位符 2"/>
          <p:cNvSpPr>
            <a:spLocks noGrp="1"/>
          </p:cNvSpPr>
          <p:nvPr>
            <p:ph type="body" idx="1"/>
          </p:nvPr>
        </p:nvSpPr>
        <p:spPr>
          <a:xfrm>
            <a:off x="1186774" y="1778438"/>
            <a:ext cx="4873574" cy="823912"/>
          </a:xfrm>
        </p:spPr>
        <p:txBody>
          <a:bodyPr anchor="ctr"/>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noProof="1"/>
              <a:t>单击此处编辑母版文本样式</a:t>
            </a:r>
          </a:p>
        </p:txBody>
      </p:sp>
      <p:sp>
        <p:nvSpPr>
          <p:cNvPr id="4" name="内容占位符 3"/>
          <p:cNvSpPr>
            <a:spLocks noGrp="1"/>
          </p:cNvSpPr>
          <p:nvPr>
            <p:ph sz="half" idx="2"/>
          </p:nvPr>
        </p:nvSpPr>
        <p:spPr>
          <a:xfrm>
            <a:off x="1186774" y="2665379"/>
            <a:ext cx="4873574" cy="3524284"/>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6256938" y="1778438"/>
            <a:ext cx="4897576" cy="823912"/>
          </a:xfrm>
        </p:spPr>
        <p:txBody>
          <a:bodyPr anchor="ctr"/>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noProof="1"/>
              <a:t>单击此处编辑母版文本样式</a:t>
            </a:r>
          </a:p>
        </p:txBody>
      </p:sp>
      <p:sp>
        <p:nvSpPr>
          <p:cNvPr id="6" name="内容占位符 5"/>
          <p:cNvSpPr>
            <a:spLocks noGrp="1"/>
          </p:cNvSpPr>
          <p:nvPr>
            <p:ph sz="quarter" idx="4"/>
          </p:nvPr>
        </p:nvSpPr>
        <p:spPr>
          <a:xfrm>
            <a:off x="6256938" y="2665379"/>
            <a:ext cx="4897576" cy="3524284"/>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7" name="Date Placeholder 3"/>
          <p:cNvSpPr>
            <a:spLocks noGrp="1"/>
          </p:cNvSpPr>
          <p:nvPr>
            <p:ph type="dt" sz="half" idx="10"/>
          </p:nvPr>
        </p:nvSpPr>
        <p:spPr>
          <a:ln/>
        </p:spPr>
        <p:txBody>
          <a:bodyPr/>
          <a:lstStyle>
            <a:lvl1pPr>
              <a:defRPr/>
            </a:lvl1pPr>
          </a:lstStyle>
          <a:p>
            <a:pPr>
              <a:defRPr/>
            </a:pPr>
            <a:endParaRPr lang="zh-CN" altLang="en-US"/>
          </a:p>
        </p:txBody>
      </p:sp>
      <p:sp>
        <p:nvSpPr>
          <p:cNvPr id="8" name="Footer Placeholder 4"/>
          <p:cNvSpPr>
            <a:spLocks noGrp="1"/>
          </p:cNvSpPr>
          <p:nvPr>
            <p:ph type="ftr" sz="quarter" idx="11"/>
          </p:nvPr>
        </p:nvSpPr>
        <p:spPr>
          <a:ln/>
        </p:spPr>
        <p:txBody>
          <a:bodyPr/>
          <a:lstStyle>
            <a:lvl1pPr>
              <a:defRPr/>
            </a:lvl1pPr>
          </a:lstStyle>
          <a:p>
            <a:pPr>
              <a:defRPr/>
            </a:pPr>
            <a:endParaRPr lang="zh-CN" altLang="en-US"/>
          </a:p>
        </p:txBody>
      </p:sp>
      <p:sp>
        <p:nvSpPr>
          <p:cNvPr id="9" name="Slide Number Placeholder 5"/>
          <p:cNvSpPr>
            <a:spLocks noGrp="1"/>
          </p:cNvSpPr>
          <p:nvPr>
            <p:ph type="sldNum" sz="quarter" idx="12"/>
          </p:nvPr>
        </p:nvSpPr>
        <p:spPr>
          <a:ln/>
        </p:spPr>
        <p:txBody>
          <a:bodyPr/>
          <a:lstStyle>
            <a:lvl1pPr>
              <a:defRPr/>
            </a:lvl1pPr>
          </a:lstStyle>
          <a:p>
            <a:pPr>
              <a:defRPr/>
            </a:pPr>
            <a:fld id="{8EDE11D7-896D-4E37-BE5B-63B5199C4B3A}" type="slidenum">
              <a:rPr lang="zh-CN" altLang="en-US"/>
              <a:pPr>
                <a:defRPr/>
              </a:pPr>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Date Placeholder 3"/>
          <p:cNvSpPr>
            <a:spLocks noGrp="1"/>
          </p:cNvSpPr>
          <p:nvPr>
            <p:ph type="dt" sz="half" idx="10"/>
          </p:nvPr>
        </p:nvSpPr>
        <p:spPr>
          <a:ln/>
        </p:spPr>
        <p:txBody>
          <a:bodyPr/>
          <a:lstStyle>
            <a:lvl1pPr>
              <a:defRPr/>
            </a:lvl1pPr>
          </a:lstStyle>
          <a:p>
            <a:pPr>
              <a:defRPr/>
            </a:pPr>
            <a:endParaRPr lang="zh-CN" altLang="en-US"/>
          </a:p>
        </p:txBody>
      </p:sp>
      <p:sp>
        <p:nvSpPr>
          <p:cNvPr id="4" name="Footer Placeholder 4"/>
          <p:cNvSpPr>
            <a:spLocks noGrp="1"/>
          </p:cNvSpPr>
          <p:nvPr>
            <p:ph type="ftr" sz="quarter" idx="11"/>
          </p:nvPr>
        </p:nvSpPr>
        <p:spPr>
          <a:ln/>
        </p:spPr>
        <p:txBody>
          <a:bodyPr/>
          <a:lstStyle>
            <a:lvl1pPr>
              <a:defRPr/>
            </a:lvl1pPr>
          </a:lstStyle>
          <a:p>
            <a:pPr>
              <a:defRPr/>
            </a:pPr>
            <a:endParaRPr lang="zh-CN" altLang="en-US"/>
          </a:p>
        </p:txBody>
      </p:sp>
      <p:sp>
        <p:nvSpPr>
          <p:cNvPr id="5" name="Slide Number Placeholder 5"/>
          <p:cNvSpPr>
            <a:spLocks noGrp="1"/>
          </p:cNvSpPr>
          <p:nvPr>
            <p:ph type="sldNum" sz="quarter" idx="12"/>
          </p:nvPr>
        </p:nvSpPr>
        <p:spPr>
          <a:ln/>
        </p:spPr>
        <p:txBody>
          <a:bodyPr/>
          <a:lstStyle>
            <a:lvl1pPr>
              <a:defRPr/>
            </a:lvl1pPr>
          </a:lstStyle>
          <a:p>
            <a:pPr>
              <a:defRPr/>
            </a:pPr>
            <a:fld id="{376957C1-DA50-4925-AB7C-1308D1C49621}" type="slidenum">
              <a:rPr lang="zh-CN" altLang="en-US"/>
              <a:pPr>
                <a:defRPr/>
              </a:pPr>
              <a:t>‹#›</a:t>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3"/>
          <p:cNvSpPr>
            <a:spLocks noGrp="1"/>
          </p:cNvSpPr>
          <p:nvPr>
            <p:ph type="dt" sz="half" idx="10"/>
          </p:nvPr>
        </p:nvSpPr>
        <p:spPr>
          <a:ln/>
        </p:spPr>
        <p:txBody>
          <a:bodyPr/>
          <a:lstStyle>
            <a:lvl1pPr>
              <a:defRPr/>
            </a:lvl1pPr>
          </a:lstStyle>
          <a:p>
            <a:pPr>
              <a:defRPr/>
            </a:pPr>
            <a:endParaRPr lang="zh-CN" altLang="en-US"/>
          </a:p>
        </p:txBody>
      </p:sp>
      <p:sp>
        <p:nvSpPr>
          <p:cNvPr id="3" name="Footer Placeholder 4"/>
          <p:cNvSpPr>
            <a:spLocks noGrp="1"/>
          </p:cNvSpPr>
          <p:nvPr>
            <p:ph type="ftr" sz="quarter" idx="11"/>
          </p:nvPr>
        </p:nvSpPr>
        <p:spPr>
          <a:ln/>
        </p:spPr>
        <p:txBody>
          <a:bodyPr/>
          <a:lstStyle>
            <a:lvl1pPr>
              <a:defRPr/>
            </a:lvl1pPr>
          </a:lstStyle>
          <a:p>
            <a:pPr>
              <a:defRPr/>
            </a:pPr>
            <a:endParaRPr lang="zh-CN" altLang="en-US"/>
          </a:p>
        </p:txBody>
      </p:sp>
      <p:sp>
        <p:nvSpPr>
          <p:cNvPr id="4" name="Slide Number Placeholder 5"/>
          <p:cNvSpPr>
            <a:spLocks noGrp="1"/>
          </p:cNvSpPr>
          <p:nvPr>
            <p:ph type="sldNum" sz="quarter" idx="12"/>
          </p:nvPr>
        </p:nvSpPr>
        <p:spPr>
          <a:ln/>
        </p:spPr>
        <p:txBody>
          <a:bodyPr/>
          <a:lstStyle>
            <a:lvl1pPr>
              <a:defRPr/>
            </a:lvl1pPr>
          </a:lstStyle>
          <a:p>
            <a:pPr>
              <a:defRPr/>
            </a:pPr>
            <a:fld id="{7CFCA3CC-E730-42A6-BD87-063170728253}" type="slidenum">
              <a:rPr lang="zh-CN" altLang="en-US"/>
              <a:pPr>
                <a:defRPr/>
              </a:pPr>
              <a:t>‹#›</a:t>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lstStyle>
            <a:lvl1pPr>
              <a:defRPr sz="3200"/>
            </a:lvl1pPr>
          </a:lstStyle>
          <a:p>
            <a:r>
              <a:rPr lang="zh-CN" altLang="en-US" noProof="1"/>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noProof="1"/>
              <a:t>单击此处编辑母版文本样式</a:t>
            </a:r>
          </a:p>
        </p:txBody>
      </p:sp>
      <p:sp>
        <p:nvSpPr>
          <p:cNvPr id="5" name="Date Placeholder 3"/>
          <p:cNvSpPr>
            <a:spLocks noGrp="1"/>
          </p:cNvSpPr>
          <p:nvPr>
            <p:ph type="dt" sz="half" idx="10"/>
          </p:nvPr>
        </p:nvSpPr>
        <p:spPr>
          <a:ln/>
        </p:spPr>
        <p:txBody>
          <a:bodyPr/>
          <a:lstStyle>
            <a:lvl1pPr>
              <a:defRPr/>
            </a:lvl1pPr>
          </a:lstStyle>
          <a:p>
            <a:pPr>
              <a:defRPr/>
            </a:pPr>
            <a:endParaRPr lang="zh-CN" altLang="en-US"/>
          </a:p>
        </p:txBody>
      </p:sp>
      <p:sp>
        <p:nvSpPr>
          <p:cNvPr id="6" name="Footer Placeholder 4"/>
          <p:cNvSpPr>
            <a:spLocks noGrp="1"/>
          </p:cNvSpPr>
          <p:nvPr>
            <p:ph type="ftr" sz="quarter" idx="11"/>
          </p:nvPr>
        </p:nvSpPr>
        <p:spPr>
          <a:ln/>
        </p:spPr>
        <p:txBody>
          <a:bodyPr/>
          <a:lstStyle>
            <a:lvl1pPr>
              <a:defRPr/>
            </a:lvl1pPr>
          </a:lstStyle>
          <a:p>
            <a:pPr>
              <a:defRPr/>
            </a:pPr>
            <a:endParaRPr lang="zh-CN" altLang="en-US"/>
          </a:p>
        </p:txBody>
      </p:sp>
      <p:sp>
        <p:nvSpPr>
          <p:cNvPr id="7" name="Slide Number Placeholder 5"/>
          <p:cNvSpPr>
            <a:spLocks noGrp="1"/>
          </p:cNvSpPr>
          <p:nvPr>
            <p:ph type="sldNum" sz="quarter" idx="12"/>
          </p:nvPr>
        </p:nvSpPr>
        <p:spPr>
          <a:ln/>
        </p:spPr>
        <p:txBody>
          <a:bodyPr/>
          <a:lstStyle>
            <a:lvl1pPr>
              <a:defRPr/>
            </a:lvl1pPr>
          </a:lstStyle>
          <a:p>
            <a:pPr>
              <a:defRPr/>
            </a:pPr>
            <a:fld id="{21ED25A0-8278-456F-BFD7-20B83A35A8EE}" type="slidenum">
              <a:rPr lang="zh-CN" altLang="en-US"/>
              <a:pPr>
                <a:defRPr/>
              </a:pPr>
              <a:t>‹#›</a:t>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lstStyle>
            <a:lvl1pPr>
              <a:defRPr sz="3200"/>
            </a:lvl1pPr>
          </a:lstStyle>
          <a:p>
            <a:r>
              <a:rPr lang="zh-CN" altLang="en-US" noProof="1"/>
              <a:t>单击此处编辑母版标题样式</a:t>
            </a:r>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1"/>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noProof="1"/>
              <a:t>单击此处编辑母版文本样式</a:t>
            </a:r>
          </a:p>
        </p:txBody>
      </p:sp>
      <p:sp>
        <p:nvSpPr>
          <p:cNvPr id="5" name="Date Placeholder 3"/>
          <p:cNvSpPr>
            <a:spLocks noGrp="1"/>
          </p:cNvSpPr>
          <p:nvPr>
            <p:ph type="dt" sz="half" idx="10"/>
          </p:nvPr>
        </p:nvSpPr>
        <p:spPr>
          <a:ln/>
        </p:spPr>
        <p:txBody>
          <a:bodyPr/>
          <a:lstStyle>
            <a:lvl1pPr>
              <a:defRPr/>
            </a:lvl1pPr>
          </a:lstStyle>
          <a:p>
            <a:pPr>
              <a:defRPr/>
            </a:pPr>
            <a:endParaRPr lang="zh-CN" altLang="en-US"/>
          </a:p>
        </p:txBody>
      </p:sp>
      <p:sp>
        <p:nvSpPr>
          <p:cNvPr id="6" name="Footer Placeholder 4"/>
          <p:cNvSpPr>
            <a:spLocks noGrp="1"/>
          </p:cNvSpPr>
          <p:nvPr>
            <p:ph type="ftr" sz="quarter" idx="11"/>
          </p:nvPr>
        </p:nvSpPr>
        <p:spPr>
          <a:ln/>
        </p:spPr>
        <p:txBody>
          <a:bodyPr/>
          <a:lstStyle>
            <a:lvl1pPr>
              <a:defRPr/>
            </a:lvl1pPr>
          </a:lstStyle>
          <a:p>
            <a:pPr>
              <a:defRPr/>
            </a:pPr>
            <a:endParaRPr lang="zh-CN" altLang="en-US"/>
          </a:p>
        </p:txBody>
      </p:sp>
      <p:sp>
        <p:nvSpPr>
          <p:cNvPr id="7" name="Slide Number Placeholder 5"/>
          <p:cNvSpPr>
            <a:spLocks noGrp="1"/>
          </p:cNvSpPr>
          <p:nvPr>
            <p:ph type="sldNum" sz="quarter" idx="12"/>
          </p:nvPr>
        </p:nvSpPr>
        <p:spPr>
          <a:ln/>
        </p:spPr>
        <p:txBody>
          <a:bodyPr/>
          <a:lstStyle>
            <a:lvl1pPr>
              <a:defRPr/>
            </a:lvl1pPr>
          </a:lstStyle>
          <a:p>
            <a:pPr>
              <a:defRPr/>
            </a:pPr>
            <a:fld id="{52DFCFE8-7D00-48BA-9DBE-7344541DB63B}" type="slidenum">
              <a:rPr lang="zh-CN" altLang="en-US"/>
              <a:pPr>
                <a:defRPr/>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idx="1"/>
          </p:nvPr>
        </p:nvSpPr>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3"/>
          <p:cNvSpPr>
            <a:spLocks noGrp="1"/>
          </p:cNvSpPr>
          <p:nvPr>
            <p:ph type="dt" sz="half" idx="10"/>
          </p:nvPr>
        </p:nvSpPr>
        <p:spPr>
          <a:ln/>
        </p:spPr>
        <p:txBody>
          <a:bodyPr/>
          <a:lstStyle>
            <a:lvl1pPr>
              <a:defRPr/>
            </a:lvl1pPr>
          </a:lstStyle>
          <a:p>
            <a:pPr>
              <a:defRPr/>
            </a:pPr>
            <a:fld id="{9B282CEC-EF13-4889-9516-BF2515D8F27C}" type="datetime1">
              <a:rPr lang="zh-CN" altLang="en-US"/>
              <a:pPr>
                <a:defRPr/>
              </a:pPr>
              <a:t>2023/9/4</a:t>
            </a:fld>
            <a:endParaRPr lang="zh-CN" altLang="en-US"/>
          </a:p>
        </p:txBody>
      </p:sp>
      <p:sp>
        <p:nvSpPr>
          <p:cNvPr id="5" name="页脚占位符 4"/>
          <p:cNvSpPr>
            <a:spLocks noGrp="1"/>
          </p:cNvSpPr>
          <p:nvPr>
            <p:ph type="ftr" sz="quarter" idx="11"/>
          </p:nvPr>
        </p:nvSpPr>
        <p:spPr>
          <a:ln/>
        </p:spPr>
        <p:txBody>
          <a:bodyPr/>
          <a:lstStyle>
            <a:lvl1pPr>
              <a:defRPr/>
            </a:lvl1pPr>
          </a:lstStyle>
          <a:p>
            <a:pPr>
              <a:defRPr/>
            </a:pPr>
            <a:endParaRPr/>
          </a:p>
        </p:txBody>
      </p:sp>
      <p:sp>
        <p:nvSpPr>
          <p:cNvPr id="6" name="灯片编号占位符 5"/>
          <p:cNvSpPr>
            <a:spLocks noGrp="1"/>
          </p:cNvSpPr>
          <p:nvPr>
            <p:ph type="sldNum" sz="quarter" idx="12"/>
          </p:nvPr>
        </p:nvSpPr>
        <p:spPr>
          <a:ln/>
        </p:spPr>
        <p:txBody>
          <a:bodyPr/>
          <a:lstStyle>
            <a:lvl1pPr>
              <a:defRPr/>
            </a:lvl1pPr>
          </a:lstStyle>
          <a:p>
            <a:pPr>
              <a:defRPr/>
            </a:pPr>
            <a:fld id="{058C92BE-3E89-4323-876E-611ACE1DB12D}" type="slidenum">
              <a:rPr lang="zh-CN" altLang="en-US"/>
              <a:pPr>
                <a:defRPr/>
              </a:pPr>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竖排文字占位符 2"/>
          <p:cNvSpPr>
            <a:spLocks noGrp="1"/>
          </p:cNvSpPr>
          <p:nvPr>
            <p:ph type="body" orient="vert" idx="1"/>
          </p:nvPr>
        </p:nvSpPr>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Date Placeholder 3"/>
          <p:cNvSpPr>
            <a:spLocks noGrp="1"/>
          </p:cNvSpPr>
          <p:nvPr>
            <p:ph type="dt" sz="half" idx="10"/>
          </p:nvPr>
        </p:nvSpPr>
        <p:spPr>
          <a:ln/>
        </p:spPr>
        <p:txBody>
          <a:bodyPr/>
          <a:lstStyle>
            <a:lvl1pPr>
              <a:defRPr/>
            </a:lvl1pPr>
          </a:lstStyle>
          <a:p>
            <a:pPr>
              <a:defRPr/>
            </a:pPr>
            <a:endParaRPr lang="zh-CN" altLang="en-US"/>
          </a:p>
        </p:txBody>
      </p:sp>
      <p:sp>
        <p:nvSpPr>
          <p:cNvPr id="5" name="Footer Placeholder 4"/>
          <p:cNvSpPr>
            <a:spLocks noGrp="1"/>
          </p:cNvSpPr>
          <p:nvPr>
            <p:ph type="ftr" sz="quarter" idx="11"/>
          </p:nvPr>
        </p:nvSpPr>
        <p:spPr>
          <a:ln/>
        </p:spPr>
        <p:txBody>
          <a:bodyPr/>
          <a:lstStyle>
            <a:lvl1pPr>
              <a:defRPr/>
            </a:lvl1pPr>
          </a:lstStyle>
          <a:p>
            <a:pPr>
              <a:defRPr/>
            </a:pPr>
            <a:endParaRPr lang="zh-CN" altLang="en-US"/>
          </a:p>
        </p:txBody>
      </p:sp>
      <p:sp>
        <p:nvSpPr>
          <p:cNvPr id="6" name="Slide Number Placeholder 5"/>
          <p:cNvSpPr>
            <a:spLocks noGrp="1"/>
          </p:cNvSpPr>
          <p:nvPr>
            <p:ph type="sldNum" sz="quarter" idx="12"/>
          </p:nvPr>
        </p:nvSpPr>
        <p:spPr>
          <a:ln/>
        </p:spPr>
        <p:txBody>
          <a:bodyPr/>
          <a:lstStyle>
            <a:lvl1pPr>
              <a:defRPr/>
            </a:lvl1pPr>
          </a:lstStyle>
          <a:p>
            <a:pPr>
              <a:defRPr/>
            </a:pPr>
            <a:fld id="{ED1FAD1B-9ABD-4C89-A13F-3D9972230283}" type="slidenum">
              <a:rPr lang="zh-CN" altLang="en-US"/>
              <a:pPr>
                <a:defRPr/>
              </a:pPr>
              <a:t>‹#›</a:t>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59825" y="198438"/>
            <a:ext cx="2670175" cy="5924550"/>
          </a:xfrm>
        </p:spPr>
        <p:txBody>
          <a:bodyPr vert="eaVert"/>
          <a:lstStyle/>
          <a:p>
            <a:r>
              <a:rPr lang="zh-CN" altLang="en-US" noProof="1"/>
              <a:t>单击此处编辑母版标题样式</a:t>
            </a:r>
          </a:p>
        </p:txBody>
      </p:sp>
      <p:sp>
        <p:nvSpPr>
          <p:cNvPr id="3" name="竖排文字占位符 2"/>
          <p:cNvSpPr>
            <a:spLocks noGrp="1"/>
          </p:cNvSpPr>
          <p:nvPr>
            <p:ph type="body" orient="vert" idx="1"/>
          </p:nvPr>
        </p:nvSpPr>
        <p:spPr>
          <a:xfrm>
            <a:off x="749300" y="198438"/>
            <a:ext cx="7855732" cy="5924550"/>
          </a:xfr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Date Placeholder 3"/>
          <p:cNvSpPr>
            <a:spLocks noGrp="1"/>
          </p:cNvSpPr>
          <p:nvPr>
            <p:ph type="dt" sz="half" idx="10"/>
          </p:nvPr>
        </p:nvSpPr>
        <p:spPr>
          <a:ln/>
        </p:spPr>
        <p:txBody>
          <a:bodyPr/>
          <a:lstStyle>
            <a:lvl1pPr>
              <a:defRPr/>
            </a:lvl1pPr>
          </a:lstStyle>
          <a:p>
            <a:pPr>
              <a:defRPr/>
            </a:pPr>
            <a:endParaRPr lang="zh-CN" altLang="en-US"/>
          </a:p>
        </p:txBody>
      </p:sp>
      <p:sp>
        <p:nvSpPr>
          <p:cNvPr id="5" name="Footer Placeholder 4"/>
          <p:cNvSpPr>
            <a:spLocks noGrp="1"/>
          </p:cNvSpPr>
          <p:nvPr>
            <p:ph type="ftr" sz="quarter" idx="11"/>
          </p:nvPr>
        </p:nvSpPr>
        <p:spPr>
          <a:ln/>
        </p:spPr>
        <p:txBody>
          <a:bodyPr/>
          <a:lstStyle>
            <a:lvl1pPr>
              <a:defRPr/>
            </a:lvl1pPr>
          </a:lstStyle>
          <a:p>
            <a:pPr>
              <a:defRPr/>
            </a:pPr>
            <a:endParaRPr lang="zh-CN" altLang="en-US"/>
          </a:p>
        </p:txBody>
      </p:sp>
      <p:sp>
        <p:nvSpPr>
          <p:cNvPr id="6" name="Slide Number Placeholder 5"/>
          <p:cNvSpPr>
            <a:spLocks noGrp="1"/>
          </p:cNvSpPr>
          <p:nvPr>
            <p:ph type="sldNum" sz="quarter" idx="12"/>
          </p:nvPr>
        </p:nvSpPr>
        <p:spPr>
          <a:ln/>
        </p:spPr>
        <p:txBody>
          <a:bodyPr/>
          <a:lstStyle>
            <a:lvl1pPr>
              <a:defRPr/>
            </a:lvl1pPr>
          </a:lstStyle>
          <a:p>
            <a:pPr>
              <a:defRPr/>
            </a:pPr>
            <a:fld id="{463D6888-05B6-4111-B973-AFD15737A3DC}" type="slidenum">
              <a:rPr lang="zh-CN" altLang="en-US"/>
              <a:pPr>
                <a:defRPr/>
              </a:pPr>
              <a:t>‹#›</a:t>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表格占位符 2"/>
          <p:cNvSpPr>
            <a:spLocks noGrp="1"/>
          </p:cNvSpPr>
          <p:nvPr>
            <p:ph type="tbl" idx="1"/>
          </p:nvPr>
        </p:nvSpPr>
        <p:spPr/>
        <p:txBody>
          <a:bodyPr/>
          <a:lstStyle/>
          <a:p>
            <a:pPr lvl="0"/>
            <a:endParaRPr lang="zh-CN" altLang="en-US" noProof="1"/>
          </a:p>
        </p:txBody>
      </p:sp>
      <p:sp>
        <p:nvSpPr>
          <p:cNvPr id="4" name="Date Placeholder 3"/>
          <p:cNvSpPr>
            <a:spLocks noGrp="1"/>
          </p:cNvSpPr>
          <p:nvPr>
            <p:ph type="dt" sz="half" idx="10"/>
          </p:nvPr>
        </p:nvSpPr>
        <p:spPr>
          <a:ln/>
        </p:spPr>
        <p:txBody>
          <a:bodyPr/>
          <a:lstStyle>
            <a:lvl1pPr>
              <a:defRPr/>
            </a:lvl1pPr>
          </a:lstStyle>
          <a:p>
            <a:pPr>
              <a:defRPr/>
            </a:pPr>
            <a:endParaRPr lang="zh-CN" altLang="en-US"/>
          </a:p>
        </p:txBody>
      </p:sp>
      <p:sp>
        <p:nvSpPr>
          <p:cNvPr id="5" name="Footer Placeholder 4"/>
          <p:cNvSpPr>
            <a:spLocks noGrp="1"/>
          </p:cNvSpPr>
          <p:nvPr>
            <p:ph type="ftr" sz="quarter" idx="11"/>
          </p:nvPr>
        </p:nvSpPr>
        <p:spPr>
          <a:ln/>
        </p:spPr>
        <p:txBody>
          <a:bodyPr/>
          <a:lstStyle>
            <a:lvl1pPr>
              <a:defRPr/>
            </a:lvl1pPr>
          </a:lstStyle>
          <a:p>
            <a:pPr>
              <a:defRPr/>
            </a:pPr>
            <a:endParaRPr lang="zh-CN" altLang="en-US"/>
          </a:p>
        </p:txBody>
      </p:sp>
      <p:sp>
        <p:nvSpPr>
          <p:cNvPr id="6" name="Slide Number Placeholder 5"/>
          <p:cNvSpPr>
            <a:spLocks noGrp="1"/>
          </p:cNvSpPr>
          <p:nvPr>
            <p:ph type="sldNum" sz="quarter" idx="12"/>
          </p:nvPr>
        </p:nvSpPr>
        <p:spPr>
          <a:ln/>
        </p:spPr>
        <p:txBody>
          <a:bodyPr/>
          <a:lstStyle>
            <a:lvl1pPr>
              <a:defRPr/>
            </a:lvl1pPr>
          </a:lstStyle>
          <a:p>
            <a:pPr>
              <a:defRPr/>
            </a:pPr>
            <a:fld id="{58EFFA1F-8A13-4C16-B17F-5B5C92E3E662}" type="slidenum">
              <a:rPr lang="zh-CN" altLang="en-US"/>
              <a:pPr>
                <a:defRPr/>
              </a:pPr>
              <a:t>‹#›</a:t>
            </a:fld>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sp>
        <p:nvSpPr>
          <p:cNvPr id="2" name="矩形 6"/>
          <p:cNvSpPr>
            <a:spLocks noChangeArrowheads="1"/>
          </p:cNvSpPr>
          <p:nvPr/>
        </p:nvSpPr>
        <p:spPr bwMode="auto">
          <a:xfrm>
            <a:off x="-6350" y="-19050"/>
            <a:ext cx="12190413" cy="6877050"/>
          </a:xfrm>
          <a:prstGeom prst="rect">
            <a:avLst/>
          </a:prstGeom>
          <a:solidFill>
            <a:srgbClr val="F2F2F2">
              <a:alpha val="89018"/>
            </a:srgbClr>
          </a:solidFill>
          <a:ln>
            <a:noFill/>
          </a:ln>
        </p:spPr>
        <p:txBody>
          <a:bodyPr anchor="ct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defRPr/>
            </a:pPr>
            <a:endParaRPr lang="zh-CN" altLang="en-US">
              <a:solidFill>
                <a:srgbClr val="FFFFFF"/>
              </a:solidFill>
              <a:latin typeface="宋体" panose="02010600030101010101" pitchFamily="2" charset="-122"/>
              <a:ea typeface="幼圆" panose="02010509060101010101" pitchFamily="49" charset="-122"/>
              <a:sym typeface="宋体" panose="02010600030101010101" pitchFamily="2" charset="-122"/>
            </a:endParaRPr>
          </a:p>
        </p:txBody>
      </p:sp>
      <p:sp>
        <p:nvSpPr>
          <p:cNvPr id="3" name="矩形 7"/>
          <p:cNvSpPr>
            <a:spLocks noChangeArrowheads="1"/>
          </p:cNvSpPr>
          <p:nvPr/>
        </p:nvSpPr>
        <p:spPr bwMode="auto">
          <a:xfrm>
            <a:off x="0" y="620713"/>
            <a:ext cx="12241213" cy="5735637"/>
          </a:xfrm>
          <a:prstGeom prst="rect">
            <a:avLst/>
          </a:prstGeom>
          <a:solidFill>
            <a:srgbClr val="D8D8D8">
              <a:alpha val="14117"/>
            </a:srgbClr>
          </a:solidFill>
          <a:ln>
            <a:noFill/>
          </a:ln>
        </p:spPr>
        <p:txBody>
          <a:bodyPr anchor="ct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defRPr/>
            </a:pPr>
            <a:endParaRPr lang="zh-CN" altLang="en-US">
              <a:solidFill>
                <a:srgbClr val="FFFFFF"/>
              </a:solidFill>
              <a:latin typeface="宋体" panose="02010600030101010101" pitchFamily="2" charset="-122"/>
              <a:ea typeface="幼圆" panose="02010509060101010101" pitchFamily="49" charset="-122"/>
              <a:sym typeface="宋体" panose="02010600030101010101" pitchFamily="2" charset="-122"/>
            </a:endParaRPr>
          </a:p>
        </p:txBody>
      </p:sp>
      <p:sp>
        <p:nvSpPr>
          <p:cNvPr id="4" name="矩形 3"/>
          <p:cNvSpPr>
            <a:spLocks noChangeArrowheads="1"/>
          </p:cNvSpPr>
          <p:nvPr/>
        </p:nvSpPr>
        <p:spPr bwMode="auto">
          <a:xfrm>
            <a:off x="0" y="6602413"/>
            <a:ext cx="3103563" cy="179387"/>
          </a:xfrm>
          <a:prstGeom prst="rect">
            <a:avLst/>
          </a:prstGeom>
          <a:solidFill>
            <a:srgbClr val="F79646">
              <a:alpha val="96077"/>
            </a:srgbClr>
          </a:solidFill>
          <a:ln>
            <a:noFill/>
          </a:ln>
        </p:spPr>
        <p:txBody>
          <a:bodyPr anchor="ct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defRPr/>
            </a:pPr>
            <a:endParaRPr lang="zh-CN" altLang="en-US">
              <a:solidFill>
                <a:srgbClr val="FFFFFF"/>
              </a:solidFill>
              <a:latin typeface="宋体" panose="02010600030101010101" pitchFamily="2" charset="-122"/>
              <a:ea typeface="幼圆" panose="02010509060101010101" pitchFamily="49" charset="-122"/>
              <a:sym typeface="宋体" panose="02010600030101010101" pitchFamily="2" charset="-122"/>
            </a:endParaRPr>
          </a:p>
        </p:txBody>
      </p:sp>
      <p:sp>
        <p:nvSpPr>
          <p:cNvPr id="5" name="矩形 8"/>
          <p:cNvSpPr>
            <a:spLocks noChangeArrowheads="1"/>
          </p:cNvSpPr>
          <p:nvPr/>
        </p:nvSpPr>
        <p:spPr bwMode="auto">
          <a:xfrm>
            <a:off x="3103563" y="6602413"/>
            <a:ext cx="3013075" cy="179387"/>
          </a:xfrm>
          <a:prstGeom prst="rect">
            <a:avLst/>
          </a:prstGeom>
          <a:solidFill>
            <a:srgbClr val="4BACC6">
              <a:alpha val="89018"/>
            </a:srgbClr>
          </a:solidFill>
          <a:ln>
            <a:noFill/>
          </a:ln>
        </p:spPr>
        <p:txBody>
          <a:bodyPr anchor="ct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defRPr/>
            </a:pPr>
            <a:endParaRPr lang="zh-CN" altLang="en-US">
              <a:solidFill>
                <a:srgbClr val="FFFFFF"/>
              </a:solidFill>
              <a:latin typeface="宋体" panose="02010600030101010101" pitchFamily="2" charset="-122"/>
              <a:ea typeface="幼圆" panose="02010509060101010101" pitchFamily="49" charset="-122"/>
              <a:sym typeface="宋体" panose="02010600030101010101" pitchFamily="2" charset="-122"/>
            </a:endParaRPr>
          </a:p>
        </p:txBody>
      </p:sp>
      <p:sp>
        <p:nvSpPr>
          <p:cNvPr id="6" name="矩形 9"/>
          <p:cNvSpPr>
            <a:spLocks noChangeArrowheads="1"/>
          </p:cNvSpPr>
          <p:nvPr/>
        </p:nvSpPr>
        <p:spPr bwMode="auto">
          <a:xfrm>
            <a:off x="6116638" y="6602413"/>
            <a:ext cx="3014662" cy="179387"/>
          </a:xfrm>
          <a:prstGeom prst="rect">
            <a:avLst/>
          </a:prstGeom>
          <a:solidFill>
            <a:srgbClr val="C0504D">
              <a:alpha val="94116"/>
            </a:srgbClr>
          </a:solidFill>
          <a:ln>
            <a:noFill/>
          </a:ln>
        </p:spPr>
        <p:txBody>
          <a:bodyPr anchor="ct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defRPr/>
            </a:pPr>
            <a:endParaRPr lang="zh-CN" altLang="en-US">
              <a:solidFill>
                <a:srgbClr val="FFFFFF"/>
              </a:solidFill>
              <a:latin typeface="宋体" panose="02010600030101010101" pitchFamily="2" charset="-122"/>
              <a:ea typeface="幼圆" panose="02010509060101010101" pitchFamily="49" charset="-122"/>
              <a:sym typeface="宋体" panose="02010600030101010101" pitchFamily="2" charset="-122"/>
            </a:endParaRPr>
          </a:p>
        </p:txBody>
      </p:sp>
      <p:sp>
        <p:nvSpPr>
          <p:cNvPr id="7" name="矩形 10"/>
          <p:cNvSpPr>
            <a:spLocks noChangeArrowheads="1"/>
          </p:cNvSpPr>
          <p:nvPr/>
        </p:nvSpPr>
        <p:spPr bwMode="auto">
          <a:xfrm>
            <a:off x="9131300" y="6602413"/>
            <a:ext cx="3060700" cy="179387"/>
          </a:xfrm>
          <a:prstGeom prst="rect">
            <a:avLst/>
          </a:prstGeom>
          <a:solidFill>
            <a:srgbClr val="000000">
              <a:alpha val="34117"/>
            </a:srgbClr>
          </a:solidFill>
          <a:ln>
            <a:noFill/>
          </a:ln>
        </p:spPr>
        <p:txBody>
          <a:bodyPr anchor="ct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defRPr/>
            </a:pPr>
            <a:endParaRPr lang="zh-CN" altLang="en-US">
              <a:solidFill>
                <a:srgbClr val="FFFFFF"/>
              </a:solidFill>
              <a:latin typeface="宋体" panose="02010600030101010101" pitchFamily="2" charset="-122"/>
              <a:ea typeface="幼圆" panose="02010509060101010101" pitchFamily="49" charset="-122"/>
              <a:sym typeface="宋体" panose="02010600030101010101" pitchFamily="2" charset="-122"/>
            </a:endParaRPr>
          </a:p>
        </p:txBody>
      </p:sp>
      <p:sp>
        <p:nvSpPr>
          <p:cNvPr id="8" name="矩形 6"/>
          <p:cNvSpPr>
            <a:spLocks noChangeArrowheads="1"/>
          </p:cNvSpPr>
          <p:nvPr/>
        </p:nvSpPr>
        <p:spPr bwMode="auto">
          <a:xfrm>
            <a:off x="0" y="839788"/>
            <a:ext cx="3014663" cy="71437"/>
          </a:xfrm>
          <a:prstGeom prst="rect">
            <a:avLst/>
          </a:prstGeom>
          <a:solidFill>
            <a:srgbClr val="F79646">
              <a:alpha val="96077"/>
            </a:srgbClr>
          </a:solidFill>
          <a:ln>
            <a:noFill/>
          </a:ln>
        </p:spPr>
        <p:txBody>
          <a:bodyPr anchor="ct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defRPr/>
            </a:pPr>
            <a:endParaRPr lang="zh-CN" altLang="en-US">
              <a:solidFill>
                <a:srgbClr val="FFFFFF"/>
              </a:solidFill>
              <a:latin typeface="宋体" panose="02010600030101010101" pitchFamily="2" charset="-122"/>
              <a:ea typeface="幼圆" panose="02010509060101010101" pitchFamily="49" charset="-122"/>
              <a:sym typeface="宋体" panose="02010600030101010101" pitchFamily="2" charset="-122"/>
            </a:endParaRPr>
          </a:p>
        </p:txBody>
      </p:sp>
      <p:sp>
        <p:nvSpPr>
          <p:cNvPr id="9" name="矩形 7"/>
          <p:cNvSpPr>
            <a:spLocks noChangeArrowheads="1"/>
          </p:cNvSpPr>
          <p:nvPr/>
        </p:nvSpPr>
        <p:spPr bwMode="auto">
          <a:xfrm>
            <a:off x="3014663" y="839788"/>
            <a:ext cx="3013075" cy="71437"/>
          </a:xfrm>
          <a:prstGeom prst="rect">
            <a:avLst/>
          </a:prstGeom>
          <a:solidFill>
            <a:srgbClr val="4BACC6">
              <a:alpha val="89018"/>
            </a:srgbClr>
          </a:solidFill>
          <a:ln>
            <a:noFill/>
          </a:ln>
        </p:spPr>
        <p:txBody>
          <a:bodyPr anchor="ct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defRPr/>
            </a:pPr>
            <a:endParaRPr lang="zh-CN" altLang="en-US">
              <a:solidFill>
                <a:srgbClr val="FFFFFF"/>
              </a:solidFill>
              <a:latin typeface="宋体" panose="02010600030101010101" pitchFamily="2" charset="-122"/>
              <a:ea typeface="幼圆" panose="02010509060101010101" pitchFamily="49" charset="-122"/>
              <a:sym typeface="宋体" panose="02010600030101010101" pitchFamily="2" charset="-122"/>
            </a:endParaRPr>
          </a:p>
        </p:txBody>
      </p:sp>
      <p:sp>
        <p:nvSpPr>
          <p:cNvPr id="10" name="矩形 12"/>
          <p:cNvSpPr>
            <a:spLocks noChangeArrowheads="1"/>
          </p:cNvSpPr>
          <p:nvPr/>
        </p:nvSpPr>
        <p:spPr bwMode="auto">
          <a:xfrm>
            <a:off x="6027738" y="839788"/>
            <a:ext cx="3014662" cy="71437"/>
          </a:xfrm>
          <a:prstGeom prst="rect">
            <a:avLst/>
          </a:prstGeom>
          <a:solidFill>
            <a:srgbClr val="C0504D">
              <a:alpha val="94116"/>
            </a:srgbClr>
          </a:solidFill>
          <a:ln>
            <a:noFill/>
          </a:ln>
        </p:spPr>
        <p:txBody>
          <a:bodyPr anchor="ct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defRPr/>
            </a:pPr>
            <a:endParaRPr lang="zh-CN" altLang="en-US">
              <a:solidFill>
                <a:srgbClr val="FFFFFF"/>
              </a:solidFill>
              <a:latin typeface="宋体" panose="02010600030101010101" pitchFamily="2" charset="-122"/>
              <a:ea typeface="幼圆" panose="02010509060101010101" pitchFamily="49" charset="-122"/>
              <a:sym typeface="宋体" panose="02010600030101010101" pitchFamily="2" charset="-122"/>
            </a:endParaRPr>
          </a:p>
        </p:txBody>
      </p:sp>
      <p:sp>
        <p:nvSpPr>
          <p:cNvPr id="11" name="矩形 13"/>
          <p:cNvSpPr>
            <a:spLocks noChangeArrowheads="1"/>
          </p:cNvSpPr>
          <p:nvPr/>
        </p:nvSpPr>
        <p:spPr bwMode="auto">
          <a:xfrm>
            <a:off x="9042400" y="839788"/>
            <a:ext cx="3149600" cy="71437"/>
          </a:xfrm>
          <a:prstGeom prst="rect">
            <a:avLst/>
          </a:prstGeom>
          <a:solidFill>
            <a:srgbClr val="000000">
              <a:alpha val="34117"/>
            </a:srgbClr>
          </a:solidFill>
          <a:ln>
            <a:noFill/>
          </a:ln>
        </p:spPr>
        <p:txBody>
          <a:bodyPr anchor="ct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defRPr/>
            </a:pPr>
            <a:endParaRPr lang="zh-CN" altLang="en-US">
              <a:solidFill>
                <a:srgbClr val="FFFFFF"/>
              </a:solidFill>
              <a:latin typeface="宋体" panose="02010600030101010101" pitchFamily="2" charset="-122"/>
              <a:ea typeface="幼圆" panose="02010509060101010101" pitchFamily="49" charset="-122"/>
              <a:sym typeface="宋体" panose="02010600030101010101" pitchFamily="2" charset="-122"/>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noProof="1"/>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noProof="1"/>
              <a:t>单击此处编辑母版文本样式</a:t>
            </a:r>
          </a:p>
        </p:txBody>
      </p:sp>
      <p:sp>
        <p:nvSpPr>
          <p:cNvPr id="4" name="日期占位符 3"/>
          <p:cNvSpPr>
            <a:spLocks noGrp="1"/>
          </p:cNvSpPr>
          <p:nvPr>
            <p:ph type="dt" sz="half" idx="10"/>
          </p:nvPr>
        </p:nvSpPr>
        <p:spPr>
          <a:ln/>
        </p:spPr>
        <p:txBody>
          <a:bodyPr/>
          <a:lstStyle>
            <a:lvl1pPr>
              <a:defRPr/>
            </a:lvl1pPr>
          </a:lstStyle>
          <a:p>
            <a:pPr>
              <a:defRPr/>
            </a:pPr>
            <a:fld id="{7C18BFF8-1DD2-47E8-AFDF-81D886762C90}" type="datetime1">
              <a:rPr lang="zh-CN" altLang="en-US"/>
              <a:pPr>
                <a:defRPr/>
              </a:pPr>
              <a:t>2023/9/4</a:t>
            </a:fld>
            <a:endParaRPr lang="zh-CN" altLang="en-US"/>
          </a:p>
        </p:txBody>
      </p:sp>
      <p:sp>
        <p:nvSpPr>
          <p:cNvPr id="5" name="页脚占位符 4"/>
          <p:cNvSpPr>
            <a:spLocks noGrp="1"/>
          </p:cNvSpPr>
          <p:nvPr>
            <p:ph type="ftr" sz="quarter" idx="11"/>
          </p:nvPr>
        </p:nvSpPr>
        <p:spPr>
          <a:ln/>
        </p:spPr>
        <p:txBody>
          <a:bodyPr/>
          <a:lstStyle>
            <a:lvl1pPr>
              <a:defRPr/>
            </a:lvl1pPr>
          </a:lstStyle>
          <a:p>
            <a:pPr>
              <a:defRPr/>
            </a:pPr>
            <a:endParaRPr/>
          </a:p>
        </p:txBody>
      </p:sp>
      <p:sp>
        <p:nvSpPr>
          <p:cNvPr id="6" name="灯片编号占位符 5"/>
          <p:cNvSpPr>
            <a:spLocks noGrp="1"/>
          </p:cNvSpPr>
          <p:nvPr>
            <p:ph type="sldNum" sz="quarter" idx="12"/>
          </p:nvPr>
        </p:nvSpPr>
        <p:spPr>
          <a:ln/>
        </p:spPr>
        <p:txBody>
          <a:bodyPr/>
          <a:lstStyle>
            <a:lvl1pPr>
              <a:defRPr/>
            </a:lvl1pPr>
          </a:lstStyle>
          <a:p>
            <a:pPr>
              <a:defRPr/>
            </a:pPr>
            <a:fld id="{341231DD-A9C3-4BBF-AB79-07B8E3D7956E}" type="slidenum">
              <a:rPr lang="zh-CN" altLang="en-US"/>
              <a:pPr>
                <a:defRPr/>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sz="half" idx="1"/>
          </p:nvPr>
        </p:nvSpPr>
        <p:spPr>
          <a:xfrm>
            <a:off x="609600" y="1600200"/>
            <a:ext cx="5376672" cy="4525963"/>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6205728" y="1600200"/>
            <a:ext cx="5376672" cy="4525963"/>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日期占位符 3"/>
          <p:cNvSpPr>
            <a:spLocks noGrp="1"/>
          </p:cNvSpPr>
          <p:nvPr>
            <p:ph type="dt" sz="half" idx="10"/>
          </p:nvPr>
        </p:nvSpPr>
        <p:spPr>
          <a:ln/>
        </p:spPr>
        <p:txBody>
          <a:bodyPr/>
          <a:lstStyle>
            <a:lvl1pPr>
              <a:defRPr/>
            </a:lvl1pPr>
          </a:lstStyle>
          <a:p>
            <a:pPr>
              <a:defRPr/>
            </a:pPr>
            <a:fld id="{64838B5B-FC7B-43E9-9844-E6ADAEDD24F6}" type="datetime1">
              <a:rPr lang="zh-CN" altLang="en-US"/>
              <a:pPr>
                <a:defRPr/>
              </a:pPr>
              <a:t>2023/9/4</a:t>
            </a:fld>
            <a:endParaRPr lang="zh-CN" altLang="en-US"/>
          </a:p>
        </p:txBody>
      </p:sp>
      <p:sp>
        <p:nvSpPr>
          <p:cNvPr id="6" name="页脚占位符 4"/>
          <p:cNvSpPr>
            <a:spLocks noGrp="1"/>
          </p:cNvSpPr>
          <p:nvPr>
            <p:ph type="ftr" sz="quarter" idx="11"/>
          </p:nvPr>
        </p:nvSpPr>
        <p:spPr>
          <a:ln/>
        </p:spPr>
        <p:txBody>
          <a:bodyPr/>
          <a:lstStyle>
            <a:lvl1pPr>
              <a:defRPr/>
            </a:lvl1pPr>
          </a:lstStyle>
          <a:p>
            <a:pPr>
              <a:defRPr/>
            </a:pPr>
            <a:endParaRPr/>
          </a:p>
        </p:txBody>
      </p:sp>
      <p:sp>
        <p:nvSpPr>
          <p:cNvPr id="7" name="灯片编号占位符 5"/>
          <p:cNvSpPr>
            <a:spLocks noGrp="1"/>
          </p:cNvSpPr>
          <p:nvPr>
            <p:ph type="sldNum" sz="quarter" idx="12"/>
          </p:nvPr>
        </p:nvSpPr>
        <p:spPr>
          <a:ln/>
        </p:spPr>
        <p:txBody>
          <a:bodyPr/>
          <a:lstStyle>
            <a:lvl1pPr>
              <a:defRPr/>
            </a:lvl1pPr>
          </a:lstStyle>
          <a:p>
            <a:pPr>
              <a:defRPr/>
            </a:pPr>
            <a:fld id="{85531D4F-F03F-4081-8421-6DC35E03CBB4}" type="slidenum">
              <a:rPr lang="zh-CN" altLang="en-US"/>
              <a:pPr>
                <a:defRPr/>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noProof="1"/>
              <a:t>单击此处编辑母版标题样式</a:t>
            </a:r>
          </a:p>
        </p:txBody>
      </p:sp>
      <p:sp>
        <p:nvSpPr>
          <p:cNvPr id="3" name="文本占位符 2"/>
          <p:cNvSpPr>
            <a:spLocks noGrp="1"/>
          </p:cNvSpPr>
          <p:nvPr>
            <p:ph type="body" idx="1"/>
          </p:nvPr>
        </p:nvSpPr>
        <p:spPr>
          <a:xfrm>
            <a:off x="1186774" y="1778438"/>
            <a:ext cx="4873574" cy="823912"/>
          </a:xfrm>
        </p:spPr>
        <p:txBody>
          <a:bodyPr anchor="ctr"/>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noProof="1"/>
              <a:t>单击此处编辑母版文本样式</a:t>
            </a:r>
          </a:p>
        </p:txBody>
      </p:sp>
      <p:sp>
        <p:nvSpPr>
          <p:cNvPr id="4" name="内容占位符 3"/>
          <p:cNvSpPr>
            <a:spLocks noGrp="1"/>
          </p:cNvSpPr>
          <p:nvPr>
            <p:ph sz="half" idx="2"/>
          </p:nvPr>
        </p:nvSpPr>
        <p:spPr>
          <a:xfrm>
            <a:off x="1186774" y="2665379"/>
            <a:ext cx="4873574" cy="3524284"/>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6256938" y="1778438"/>
            <a:ext cx="4897576" cy="823912"/>
          </a:xfrm>
        </p:spPr>
        <p:txBody>
          <a:bodyPr anchor="ctr"/>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noProof="1"/>
              <a:t>单击此处编辑母版文本样式</a:t>
            </a:r>
          </a:p>
        </p:txBody>
      </p:sp>
      <p:sp>
        <p:nvSpPr>
          <p:cNvPr id="6" name="内容占位符 5"/>
          <p:cNvSpPr>
            <a:spLocks noGrp="1"/>
          </p:cNvSpPr>
          <p:nvPr>
            <p:ph sz="quarter" idx="4"/>
          </p:nvPr>
        </p:nvSpPr>
        <p:spPr>
          <a:xfrm>
            <a:off x="6256938" y="2665379"/>
            <a:ext cx="4897576" cy="3524284"/>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7" name="日期占位符 3"/>
          <p:cNvSpPr>
            <a:spLocks noGrp="1"/>
          </p:cNvSpPr>
          <p:nvPr>
            <p:ph type="dt" sz="half" idx="10"/>
          </p:nvPr>
        </p:nvSpPr>
        <p:spPr>
          <a:ln/>
        </p:spPr>
        <p:txBody>
          <a:bodyPr/>
          <a:lstStyle>
            <a:lvl1pPr>
              <a:defRPr/>
            </a:lvl1pPr>
          </a:lstStyle>
          <a:p>
            <a:pPr>
              <a:defRPr/>
            </a:pPr>
            <a:fld id="{99AC287D-74DC-4E33-8DFF-D8A21A7AFCA0}" type="datetime1">
              <a:rPr lang="zh-CN" altLang="en-US"/>
              <a:pPr>
                <a:defRPr/>
              </a:pPr>
              <a:t>2023/9/4</a:t>
            </a:fld>
            <a:endParaRPr lang="zh-CN" altLang="en-US"/>
          </a:p>
        </p:txBody>
      </p:sp>
      <p:sp>
        <p:nvSpPr>
          <p:cNvPr id="8" name="页脚占位符 4"/>
          <p:cNvSpPr>
            <a:spLocks noGrp="1"/>
          </p:cNvSpPr>
          <p:nvPr>
            <p:ph type="ftr" sz="quarter" idx="11"/>
          </p:nvPr>
        </p:nvSpPr>
        <p:spPr>
          <a:ln/>
        </p:spPr>
        <p:txBody>
          <a:bodyPr/>
          <a:lstStyle>
            <a:lvl1pPr>
              <a:defRPr/>
            </a:lvl1pPr>
          </a:lstStyle>
          <a:p>
            <a:pPr>
              <a:defRPr/>
            </a:pPr>
            <a:endParaRPr/>
          </a:p>
        </p:txBody>
      </p:sp>
      <p:sp>
        <p:nvSpPr>
          <p:cNvPr id="9" name="灯片编号占位符 5"/>
          <p:cNvSpPr>
            <a:spLocks noGrp="1"/>
          </p:cNvSpPr>
          <p:nvPr>
            <p:ph type="sldNum" sz="quarter" idx="12"/>
          </p:nvPr>
        </p:nvSpPr>
        <p:spPr>
          <a:ln/>
        </p:spPr>
        <p:txBody>
          <a:bodyPr/>
          <a:lstStyle>
            <a:lvl1pPr>
              <a:defRPr/>
            </a:lvl1pPr>
          </a:lstStyle>
          <a:p>
            <a:pPr>
              <a:defRPr/>
            </a:pPr>
            <a:fld id="{C95371E0-9E47-48D4-BD00-65237752A700}" type="slidenum">
              <a:rPr lang="zh-CN" altLang="en-US"/>
              <a:pPr>
                <a:defRPr/>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日期占位符 3"/>
          <p:cNvSpPr>
            <a:spLocks noGrp="1"/>
          </p:cNvSpPr>
          <p:nvPr>
            <p:ph type="dt" sz="half" idx="10"/>
          </p:nvPr>
        </p:nvSpPr>
        <p:spPr>
          <a:ln/>
        </p:spPr>
        <p:txBody>
          <a:bodyPr/>
          <a:lstStyle>
            <a:lvl1pPr>
              <a:defRPr/>
            </a:lvl1pPr>
          </a:lstStyle>
          <a:p>
            <a:pPr>
              <a:defRPr/>
            </a:pPr>
            <a:fld id="{F1D2FAE8-41E0-487A-A85B-762F6A06A198}" type="datetime1">
              <a:rPr lang="zh-CN" altLang="en-US"/>
              <a:pPr>
                <a:defRPr/>
              </a:pPr>
              <a:t>2023/9/4</a:t>
            </a:fld>
            <a:endParaRPr lang="zh-CN" altLang="en-US"/>
          </a:p>
        </p:txBody>
      </p:sp>
      <p:sp>
        <p:nvSpPr>
          <p:cNvPr id="4" name="页脚占位符 4"/>
          <p:cNvSpPr>
            <a:spLocks noGrp="1"/>
          </p:cNvSpPr>
          <p:nvPr>
            <p:ph type="ftr" sz="quarter" idx="11"/>
          </p:nvPr>
        </p:nvSpPr>
        <p:spPr>
          <a:ln/>
        </p:spPr>
        <p:txBody>
          <a:bodyPr/>
          <a:lstStyle>
            <a:lvl1pPr>
              <a:defRPr/>
            </a:lvl1pPr>
          </a:lstStyle>
          <a:p>
            <a:pPr>
              <a:defRPr/>
            </a:pPr>
            <a:endParaRPr/>
          </a:p>
        </p:txBody>
      </p:sp>
      <p:sp>
        <p:nvSpPr>
          <p:cNvPr id="5" name="灯片编号占位符 5"/>
          <p:cNvSpPr>
            <a:spLocks noGrp="1"/>
          </p:cNvSpPr>
          <p:nvPr>
            <p:ph type="sldNum" sz="quarter" idx="12"/>
          </p:nvPr>
        </p:nvSpPr>
        <p:spPr>
          <a:ln/>
        </p:spPr>
        <p:txBody>
          <a:bodyPr/>
          <a:lstStyle>
            <a:lvl1pPr>
              <a:defRPr/>
            </a:lvl1pPr>
          </a:lstStyle>
          <a:p>
            <a:pPr>
              <a:defRPr/>
            </a:pPr>
            <a:fld id="{9A14C11F-2990-47D3-97E4-6240537335A2}" type="slidenum">
              <a:rPr lang="zh-CN" altLang="en-US"/>
              <a:pPr>
                <a:defRPr/>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a:ln/>
        </p:spPr>
        <p:txBody>
          <a:bodyPr/>
          <a:lstStyle>
            <a:lvl1pPr>
              <a:defRPr/>
            </a:lvl1pPr>
          </a:lstStyle>
          <a:p>
            <a:pPr>
              <a:defRPr/>
            </a:pPr>
            <a:fld id="{CE549046-1989-4F2C-976D-94C07B94C3C6}" type="datetime1">
              <a:rPr lang="zh-CN" altLang="en-US"/>
              <a:pPr>
                <a:defRPr/>
              </a:pPr>
              <a:t>2023/9/4</a:t>
            </a:fld>
            <a:endParaRPr lang="zh-CN" altLang="en-US"/>
          </a:p>
        </p:txBody>
      </p:sp>
      <p:sp>
        <p:nvSpPr>
          <p:cNvPr id="3" name="页脚占位符 4"/>
          <p:cNvSpPr>
            <a:spLocks noGrp="1"/>
          </p:cNvSpPr>
          <p:nvPr>
            <p:ph type="ftr" sz="quarter" idx="11"/>
          </p:nvPr>
        </p:nvSpPr>
        <p:spPr>
          <a:ln/>
        </p:spPr>
        <p:txBody>
          <a:bodyPr/>
          <a:lstStyle>
            <a:lvl1pPr>
              <a:defRPr/>
            </a:lvl1pPr>
          </a:lstStyle>
          <a:p>
            <a:pPr>
              <a:defRPr/>
            </a:pPr>
            <a:endParaRPr/>
          </a:p>
        </p:txBody>
      </p:sp>
      <p:sp>
        <p:nvSpPr>
          <p:cNvPr id="4" name="灯片编号占位符 5"/>
          <p:cNvSpPr>
            <a:spLocks noGrp="1"/>
          </p:cNvSpPr>
          <p:nvPr>
            <p:ph type="sldNum" sz="quarter" idx="12"/>
          </p:nvPr>
        </p:nvSpPr>
        <p:spPr>
          <a:ln/>
        </p:spPr>
        <p:txBody>
          <a:bodyPr/>
          <a:lstStyle>
            <a:lvl1pPr>
              <a:defRPr/>
            </a:lvl1pPr>
          </a:lstStyle>
          <a:p>
            <a:pPr>
              <a:defRPr/>
            </a:pPr>
            <a:fld id="{3EBE22CB-B677-4AF8-A336-F3D1A8FF1FB9}" type="slidenum">
              <a:rPr lang="zh-CN" altLang="en-US"/>
              <a:pPr>
                <a:defRPr/>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noProof="1"/>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noProof="1"/>
              <a:t>单击此处编辑母版文本样式</a:t>
            </a:r>
          </a:p>
        </p:txBody>
      </p:sp>
      <p:sp>
        <p:nvSpPr>
          <p:cNvPr id="5" name="日期占位符 3"/>
          <p:cNvSpPr>
            <a:spLocks noGrp="1"/>
          </p:cNvSpPr>
          <p:nvPr>
            <p:ph type="dt" sz="half" idx="10"/>
          </p:nvPr>
        </p:nvSpPr>
        <p:spPr>
          <a:ln/>
        </p:spPr>
        <p:txBody>
          <a:bodyPr/>
          <a:lstStyle>
            <a:lvl1pPr>
              <a:defRPr/>
            </a:lvl1pPr>
          </a:lstStyle>
          <a:p>
            <a:pPr>
              <a:defRPr/>
            </a:pPr>
            <a:fld id="{CB4CE1C2-319C-4854-AB0A-A71DEBAD80BF}" type="datetime1">
              <a:rPr lang="zh-CN" altLang="en-US"/>
              <a:pPr>
                <a:defRPr/>
              </a:pPr>
              <a:t>2023/9/4</a:t>
            </a:fld>
            <a:endParaRPr lang="zh-CN" altLang="en-US"/>
          </a:p>
        </p:txBody>
      </p:sp>
      <p:sp>
        <p:nvSpPr>
          <p:cNvPr id="6" name="页脚占位符 4"/>
          <p:cNvSpPr>
            <a:spLocks noGrp="1"/>
          </p:cNvSpPr>
          <p:nvPr>
            <p:ph type="ftr" sz="quarter" idx="11"/>
          </p:nvPr>
        </p:nvSpPr>
        <p:spPr>
          <a:ln/>
        </p:spPr>
        <p:txBody>
          <a:bodyPr/>
          <a:lstStyle>
            <a:lvl1pPr>
              <a:defRPr/>
            </a:lvl1pPr>
          </a:lstStyle>
          <a:p>
            <a:pPr>
              <a:defRPr/>
            </a:pPr>
            <a:endParaRPr/>
          </a:p>
        </p:txBody>
      </p:sp>
      <p:sp>
        <p:nvSpPr>
          <p:cNvPr id="7" name="灯片编号占位符 5"/>
          <p:cNvSpPr>
            <a:spLocks noGrp="1"/>
          </p:cNvSpPr>
          <p:nvPr>
            <p:ph type="sldNum" sz="quarter" idx="12"/>
          </p:nvPr>
        </p:nvSpPr>
        <p:spPr>
          <a:ln/>
        </p:spPr>
        <p:txBody>
          <a:bodyPr/>
          <a:lstStyle>
            <a:lvl1pPr>
              <a:defRPr/>
            </a:lvl1pPr>
          </a:lstStyle>
          <a:p>
            <a:pPr>
              <a:defRPr/>
            </a:pPr>
            <a:fld id="{33690FB7-1317-46BE-A732-734A91D1CD46}" type="slidenum">
              <a:rPr lang="zh-CN" altLang="en-US"/>
              <a:pPr>
                <a:defRPr/>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r>
              <a:rPr lang="zh-CN" altLang="en-US" noProof="1"/>
              <a:t>单击此处编辑母版标题样式</a:t>
            </a:r>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1">
              <a:sym typeface="Calibri" pitchFamily="34" charset="0"/>
            </a:endParaRPr>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noProof="1"/>
              <a:t>单击此处编辑母版文本样式</a:t>
            </a:r>
          </a:p>
        </p:txBody>
      </p:sp>
      <p:sp>
        <p:nvSpPr>
          <p:cNvPr id="5" name="日期占位符 3"/>
          <p:cNvSpPr>
            <a:spLocks noGrp="1"/>
          </p:cNvSpPr>
          <p:nvPr>
            <p:ph type="dt" sz="half" idx="10"/>
          </p:nvPr>
        </p:nvSpPr>
        <p:spPr>
          <a:ln/>
        </p:spPr>
        <p:txBody>
          <a:bodyPr/>
          <a:lstStyle>
            <a:lvl1pPr>
              <a:defRPr/>
            </a:lvl1pPr>
          </a:lstStyle>
          <a:p>
            <a:pPr>
              <a:defRPr/>
            </a:pPr>
            <a:fld id="{914B18B6-25DF-4CB1-86AD-F0CF603869F4}" type="datetime1">
              <a:rPr lang="zh-CN" altLang="en-US"/>
              <a:pPr>
                <a:defRPr/>
              </a:pPr>
              <a:t>2023/9/4</a:t>
            </a:fld>
            <a:endParaRPr lang="zh-CN" altLang="en-US"/>
          </a:p>
        </p:txBody>
      </p:sp>
      <p:sp>
        <p:nvSpPr>
          <p:cNvPr id="6" name="页脚占位符 4"/>
          <p:cNvSpPr>
            <a:spLocks noGrp="1"/>
          </p:cNvSpPr>
          <p:nvPr>
            <p:ph type="ftr" sz="quarter" idx="11"/>
          </p:nvPr>
        </p:nvSpPr>
        <p:spPr>
          <a:ln/>
        </p:spPr>
        <p:txBody>
          <a:bodyPr/>
          <a:lstStyle>
            <a:lvl1pPr>
              <a:defRPr/>
            </a:lvl1pPr>
          </a:lstStyle>
          <a:p>
            <a:pPr>
              <a:defRPr/>
            </a:pPr>
            <a:endParaRPr/>
          </a:p>
        </p:txBody>
      </p:sp>
      <p:sp>
        <p:nvSpPr>
          <p:cNvPr id="7" name="灯片编号占位符 5"/>
          <p:cNvSpPr>
            <a:spLocks noGrp="1"/>
          </p:cNvSpPr>
          <p:nvPr>
            <p:ph type="sldNum" sz="quarter" idx="12"/>
          </p:nvPr>
        </p:nvSpPr>
        <p:spPr>
          <a:ln/>
        </p:spPr>
        <p:txBody>
          <a:bodyPr/>
          <a:lstStyle>
            <a:lvl1pPr>
              <a:defRPr/>
            </a:lvl1pPr>
          </a:lstStyle>
          <a:p>
            <a:pPr>
              <a:defRPr/>
            </a:pPr>
            <a:fld id="{6925295B-B666-4D9F-B664-6AA9FCAB0BFA}" type="slidenum">
              <a:rPr lang="zh-CN" altLang="en-US"/>
              <a:pPr>
                <a:defRPr/>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idx="4294967295"/>
          </p:nvPr>
        </p:nvSpPr>
        <p:spPr bwMode="auto">
          <a:xfrm>
            <a:off x="609600" y="274638"/>
            <a:ext cx="109728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a:sym typeface="Calibri" pitchFamily="34" charset="0"/>
              </a:rPr>
              <a:t>单击此处编辑母版标题样式</a:t>
            </a:r>
          </a:p>
        </p:txBody>
      </p:sp>
      <p:sp>
        <p:nvSpPr>
          <p:cNvPr id="1027" name="文本占位符 2"/>
          <p:cNvSpPr>
            <a:spLocks noGrp="1" noChangeArrowheads="1"/>
          </p:cNvSpPr>
          <p:nvPr>
            <p:ph type="body" idx="4294967295"/>
          </p:nvPr>
        </p:nvSpPr>
        <p:spPr bwMode="auto">
          <a:xfrm>
            <a:off x="609600" y="1600200"/>
            <a:ext cx="109728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sym typeface="Calibri" pitchFamily="34" charset="0"/>
              </a:rPr>
              <a:t>单击此处编辑母版文本样式</a:t>
            </a:r>
          </a:p>
          <a:p>
            <a:pPr lvl="1"/>
            <a:r>
              <a:rPr lang="zh-CN" altLang="en-US">
                <a:sym typeface="Calibri" pitchFamily="34" charset="0"/>
              </a:rPr>
              <a:t>第二级</a:t>
            </a:r>
          </a:p>
          <a:p>
            <a:pPr lvl="2"/>
            <a:r>
              <a:rPr lang="zh-CN" altLang="en-US">
                <a:sym typeface="Calibri" pitchFamily="34" charset="0"/>
              </a:rPr>
              <a:t>第三级</a:t>
            </a:r>
          </a:p>
          <a:p>
            <a:pPr lvl="3"/>
            <a:r>
              <a:rPr lang="zh-CN" altLang="en-US">
                <a:sym typeface="Calibri" pitchFamily="34" charset="0"/>
              </a:rPr>
              <a:t>第四级</a:t>
            </a:r>
          </a:p>
          <a:p>
            <a:pPr lvl="4"/>
            <a:r>
              <a:rPr lang="zh-CN" altLang="en-US">
                <a:sym typeface="Calibri" pitchFamily="34" charset="0"/>
              </a:rPr>
              <a:t>第五级</a:t>
            </a:r>
          </a:p>
        </p:txBody>
      </p:sp>
      <p:sp>
        <p:nvSpPr>
          <p:cNvPr id="1028" name="日期占位符 3"/>
          <p:cNvSpPr>
            <a:spLocks noGrp="1"/>
          </p:cNvSpPr>
          <p:nvPr>
            <p:ph type="dt" sz="half" idx="2"/>
          </p:nvPr>
        </p:nvSpPr>
        <p:spPr>
          <a:xfrm>
            <a:off x="609600" y="6356350"/>
            <a:ext cx="2844800" cy="365125"/>
          </a:xfrm>
          <a:prstGeom prst="rect">
            <a:avLst/>
          </a:prstGeom>
          <a:noFill/>
          <a:ln w="9525">
            <a:noFill/>
          </a:ln>
        </p:spPr>
        <p:txBody>
          <a:bodyPr vert="horz" anchor="ctr"/>
          <a:lstStyle>
            <a:lvl1pPr algn="l" eaLnBrk="1" hangingPunct="1">
              <a:buFont typeface="Arial" pitchFamily="34" charset="0"/>
              <a:buNone/>
              <a:defRPr sz="1200" noProof="1">
                <a:solidFill>
                  <a:srgbClr val="898989"/>
                </a:solidFill>
                <a:latin typeface="Arial" charset="0"/>
                <a:ea typeface="宋体" charset="-122"/>
                <a:cs typeface="+mn-ea"/>
              </a:defRPr>
            </a:lvl1pPr>
          </a:lstStyle>
          <a:p>
            <a:pPr>
              <a:defRPr/>
            </a:pPr>
            <a:fld id="{9523D66F-22A7-4611-AFDE-DB9681F57CFE}" type="datetime1">
              <a:rPr lang="zh-CN" altLang="en-US"/>
              <a:pPr>
                <a:defRPr/>
              </a:pPr>
              <a:t>2023/9/4</a:t>
            </a:fld>
            <a:endParaRPr lang="zh-CN" altLang="en-US"/>
          </a:p>
        </p:txBody>
      </p:sp>
      <p:sp>
        <p:nvSpPr>
          <p:cNvPr id="1029" name="页脚占位符 4"/>
          <p:cNvSpPr>
            <a:spLocks noGrp="1"/>
          </p:cNvSpPr>
          <p:nvPr>
            <p:ph type="ftr" sz="quarter" idx="3"/>
          </p:nvPr>
        </p:nvSpPr>
        <p:spPr>
          <a:xfrm>
            <a:off x="4165600" y="6356350"/>
            <a:ext cx="3860800" cy="365125"/>
          </a:xfrm>
          <a:prstGeom prst="rect">
            <a:avLst/>
          </a:prstGeom>
          <a:noFill/>
          <a:ln w="9525">
            <a:noFill/>
          </a:ln>
        </p:spPr>
        <p:txBody>
          <a:bodyPr vert="horz" anchor="ctr"/>
          <a:lstStyle>
            <a:lvl1pPr algn="ctr" eaLnBrk="1" hangingPunct="1">
              <a:buFont typeface="Arial" pitchFamily="34" charset="0"/>
              <a:buNone/>
              <a:defRPr sz="1200">
                <a:solidFill>
                  <a:srgbClr val="898989"/>
                </a:solidFill>
                <a:ea typeface="宋体" charset="-122"/>
              </a:defRPr>
            </a:lvl1pPr>
          </a:lstStyle>
          <a:p>
            <a:pPr>
              <a:defRPr/>
            </a:pPr>
            <a:endParaRPr/>
          </a:p>
        </p:txBody>
      </p:sp>
      <p:sp>
        <p:nvSpPr>
          <p:cNvPr id="1030" name="灯片编号占位符 5"/>
          <p:cNvSpPr>
            <a:spLocks noGrp="1"/>
          </p:cNvSpPr>
          <p:nvPr>
            <p:ph type="sldNum" sz="quarter" idx="4"/>
          </p:nvPr>
        </p:nvSpPr>
        <p:spPr>
          <a:xfrm>
            <a:off x="8737600" y="6356350"/>
            <a:ext cx="2844800" cy="365125"/>
          </a:xfrm>
          <a:prstGeom prst="rect">
            <a:avLst/>
          </a:prstGeom>
          <a:noFill/>
          <a:ln w="9525">
            <a:noFill/>
          </a:ln>
        </p:spPr>
        <p:txBody>
          <a:bodyPr vert="horz" wrap="square" lIns="91440" tIns="45720" rIns="91440" bIns="45720" numCol="1" anchor="ctr" anchorCtr="0" compatLnSpc="1">
            <a:prstTxWarp prst="textNoShape">
              <a:avLst/>
            </a:prstTxWarp>
          </a:bodyPr>
          <a:lstStyle>
            <a:lvl1pPr algn="r" eaLnBrk="1" hangingPunct="1">
              <a:buFont typeface="Arial" pitchFamily="34" charset="0"/>
              <a:buNone/>
              <a:defRPr sz="1200">
                <a:solidFill>
                  <a:srgbClr val="898989"/>
                </a:solidFill>
                <a:latin typeface="Arial" pitchFamily="34" charset="0"/>
                <a:ea typeface="宋体" pitchFamily="2" charset="-122"/>
              </a:defRPr>
            </a:lvl1pPr>
          </a:lstStyle>
          <a:p>
            <a:pPr>
              <a:defRPr/>
            </a:pPr>
            <a:fld id="{7CABFF73-EB8D-421E-AE0F-EE6974BD262D}"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702" r:id="rId1"/>
    <p:sldLayoutId id="2147483701" r:id="rId2"/>
    <p:sldLayoutId id="2147483700" r:id="rId3"/>
    <p:sldLayoutId id="2147483699" r:id="rId4"/>
    <p:sldLayoutId id="2147483698" r:id="rId5"/>
    <p:sldLayoutId id="2147483697" r:id="rId6"/>
    <p:sldLayoutId id="2147483696" r:id="rId7"/>
    <p:sldLayoutId id="2147483695" r:id="rId8"/>
    <p:sldLayoutId id="2147483694" r:id="rId9"/>
    <p:sldLayoutId id="2147483693" r:id="rId10"/>
    <p:sldLayoutId id="2147483692" r:id="rId11"/>
  </p:sldLayoutIdLst>
  <p:txStyles>
    <p:titleStyle>
      <a:lvl1pPr marL="914400" indent="-914400" algn="ctr" rtl="0" eaLnBrk="0" fontAlgn="base" hangingPunct="0">
        <a:spcBef>
          <a:spcPct val="0"/>
        </a:spcBef>
        <a:spcAft>
          <a:spcPct val="0"/>
        </a:spcAft>
        <a:defRPr sz="4400" kern="1200">
          <a:solidFill>
            <a:schemeClr val="tx1"/>
          </a:solidFill>
          <a:latin typeface="+mj-lt"/>
          <a:ea typeface="+mj-ea"/>
          <a:cs typeface="+mj-cs"/>
          <a:sym typeface="Calibri" pitchFamily="34" charset="0"/>
        </a:defRPr>
      </a:lvl1pPr>
      <a:lvl2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2pPr>
      <a:lvl3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3pPr>
      <a:lvl4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4pPr>
      <a:lvl5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5pPr>
      <a:lvl6pPr marL="1371600" indent="-914400" algn="ctr" rtl="0" fontAlgn="base">
        <a:spcBef>
          <a:spcPct val="0"/>
        </a:spcBef>
        <a:spcAft>
          <a:spcPct val="0"/>
        </a:spcAft>
        <a:defRPr sz="4400">
          <a:solidFill>
            <a:schemeClr val="tx1"/>
          </a:solidFill>
          <a:latin typeface="Calibri" pitchFamily="34" charset="0"/>
          <a:ea typeface="宋体" pitchFamily="2" charset="-122"/>
          <a:sym typeface="Calibri" pitchFamily="34" charset="0"/>
        </a:defRPr>
      </a:lvl6pPr>
      <a:lvl7pPr marL="1828800" indent="-914400" algn="ctr" rtl="0" fontAlgn="base">
        <a:spcBef>
          <a:spcPct val="0"/>
        </a:spcBef>
        <a:spcAft>
          <a:spcPct val="0"/>
        </a:spcAft>
        <a:defRPr sz="4400">
          <a:solidFill>
            <a:schemeClr val="tx1"/>
          </a:solidFill>
          <a:latin typeface="Calibri" pitchFamily="34" charset="0"/>
          <a:ea typeface="宋体" pitchFamily="2" charset="-122"/>
          <a:sym typeface="Calibri" pitchFamily="34" charset="0"/>
        </a:defRPr>
      </a:lvl7pPr>
      <a:lvl8pPr marL="2286000" indent="-914400" algn="ctr" rtl="0" fontAlgn="base">
        <a:spcBef>
          <a:spcPct val="0"/>
        </a:spcBef>
        <a:spcAft>
          <a:spcPct val="0"/>
        </a:spcAft>
        <a:defRPr sz="4400">
          <a:solidFill>
            <a:schemeClr val="tx1"/>
          </a:solidFill>
          <a:latin typeface="Calibri" pitchFamily="34" charset="0"/>
          <a:ea typeface="宋体" pitchFamily="2" charset="-122"/>
          <a:sym typeface="Calibri" pitchFamily="34" charset="0"/>
        </a:defRPr>
      </a:lvl8pPr>
      <a:lvl9pPr marL="2743200" indent="-914400" algn="ctr" rtl="0" fontAlgn="base">
        <a:spcBef>
          <a:spcPct val="0"/>
        </a:spcBef>
        <a:spcAft>
          <a:spcPct val="0"/>
        </a:spcAft>
        <a:defRPr sz="4400">
          <a:solidFill>
            <a:schemeClr val="tx1"/>
          </a:solidFill>
          <a:latin typeface="Calibri" pitchFamily="34" charset="0"/>
          <a:ea typeface="宋体" pitchFamily="2" charset="-122"/>
          <a:sym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sym typeface="Calibri" pitchFamily="34" charset="0"/>
        </a:defRPr>
      </a:lvl1pPr>
      <a:lvl2pPr marL="742950" lvl="1"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sym typeface="Calibri" pitchFamily="34" charset="0"/>
        </a:defRPr>
      </a:lvl2pPr>
      <a:lvl3pPr marL="1143000" lvl="2"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sym typeface="Calibri" pitchFamily="34" charset="0"/>
        </a:defRPr>
      </a:lvl3pPr>
      <a:lvl4pPr marL="1600200" lvl="3"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sym typeface="Calibri" pitchFamily="34" charset="0"/>
        </a:defRPr>
      </a:lvl4pPr>
      <a:lvl5pPr marL="2057400" lvl="4"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sym typeface="Calibri" pitchFamily="34" charset="0"/>
        </a:defRPr>
      </a:lvl5pPr>
      <a:lvl6pPr marL="2514600" lvl="5" indent="-228600" algn="l" defTabSz="914400" eaLnBrk="1" fontAlgn="base" latinLnBrk="0" hangingPunct="1">
        <a:lnSpc>
          <a:spcPct val="100000"/>
        </a:lnSpc>
        <a:spcBef>
          <a:spcPct val="20000"/>
        </a:spcBef>
        <a:buFont typeface="Arial" charset="0"/>
        <a:buChar char="»"/>
        <a:defRPr sz="2000" kern="1200">
          <a:solidFill>
            <a:schemeClr val="tx1"/>
          </a:solidFill>
          <a:latin typeface="+mn-lt"/>
          <a:ea typeface="+mn-ea"/>
          <a:cs typeface="+mn-cs"/>
          <a:sym typeface="Calibri" charset="0"/>
        </a:defRPr>
      </a:lvl6pPr>
      <a:lvl7pPr marL="2971800" lvl="6" indent="-228600" algn="l" defTabSz="914400" eaLnBrk="1" fontAlgn="base" latinLnBrk="0" hangingPunct="1">
        <a:lnSpc>
          <a:spcPct val="100000"/>
        </a:lnSpc>
        <a:spcBef>
          <a:spcPct val="20000"/>
        </a:spcBef>
        <a:buFont typeface="Arial" charset="0"/>
        <a:buChar char="»"/>
        <a:defRPr sz="2000" kern="1200">
          <a:solidFill>
            <a:schemeClr val="tx1"/>
          </a:solidFill>
          <a:latin typeface="+mn-lt"/>
          <a:ea typeface="+mn-ea"/>
          <a:cs typeface="+mn-cs"/>
          <a:sym typeface="Calibri" charset="0"/>
        </a:defRPr>
      </a:lvl7pPr>
      <a:lvl8pPr marL="3429000" lvl="7" indent="-228600" algn="l" defTabSz="914400" eaLnBrk="1" fontAlgn="base" latinLnBrk="0" hangingPunct="1">
        <a:lnSpc>
          <a:spcPct val="100000"/>
        </a:lnSpc>
        <a:spcBef>
          <a:spcPct val="20000"/>
        </a:spcBef>
        <a:buFont typeface="Arial" charset="0"/>
        <a:buChar char="»"/>
        <a:defRPr sz="2000" kern="1200">
          <a:solidFill>
            <a:schemeClr val="tx1"/>
          </a:solidFill>
          <a:latin typeface="+mn-lt"/>
          <a:ea typeface="+mn-ea"/>
          <a:cs typeface="+mn-cs"/>
          <a:sym typeface="Calibri" charset="0"/>
        </a:defRPr>
      </a:lvl8pPr>
      <a:lvl9pPr marL="3886200" lvl="8" indent="-228600" algn="l" defTabSz="914400" eaLnBrk="1" fontAlgn="base" latinLnBrk="0" hangingPunct="1">
        <a:lnSpc>
          <a:spcPct val="100000"/>
        </a:lnSpc>
        <a:spcBef>
          <a:spcPct val="20000"/>
        </a:spcBef>
        <a:buFont typeface="Arial" charset="0"/>
        <a:buChar char="»"/>
        <a:defRPr sz="2000" kern="1200">
          <a:solidFill>
            <a:schemeClr val="tx1"/>
          </a:solidFill>
          <a:latin typeface="+mn-lt"/>
          <a:ea typeface="+mn-ea"/>
          <a:cs typeface="+mn-cs"/>
          <a:sym typeface="Calibri" charset="0"/>
        </a:defRPr>
      </a:lvl9pPr>
    </p:bodyStyle>
    <p:otherStyle>
      <a:lvl1pPr marL="0" lvl="0" indent="0" algn="l" defTabSz="914400" eaLnBrk="1" fontAlgn="base" latinLnBrk="0" hangingPunct="1">
        <a:lnSpc>
          <a:spcPct val="100000"/>
        </a:lnSpc>
        <a:spcBef>
          <a:spcPct val="0"/>
        </a:spcBef>
        <a:spcAft>
          <a:spcPct val="0"/>
        </a:spcAft>
        <a:buClr>
          <a:srgbClr val="000000"/>
        </a:buClr>
        <a:buFont typeface="Arial" charset="0"/>
        <a:defRPr sz="1800"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Clr>
          <a:srgbClr val="000000"/>
        </a:buClr>
        <a:buFont typeface="Arial" charset="0"/>
        <a:defRPr sz="1800" kern="1200" baseline="0">
          <a:solidFill>
            <a:schemeClr val="tx1"/>
          </a:solidFill>
          <a:latin typeface="+mn-lt"/>
          <a:ea typeface="+mn-ea"/>
          <a:cs typeface="+mn-cs"/>
        </a:defRPr>
      </a:lvl2pPr>
      <a:lvl3pPr marL="914400" lvl="2" indent="0" algn="l" defTabSz="914400" eaLnBrk="1" fontAlgn="base" latinLnBrk="0" hangingPunct="1">
        <a:lnSpc>
          <a:spcPct val="100000"/>
        </a:lnSpc>
        <a:spcBef>
          <a:spcPct val="0"/>
        </a:spcBef>
        <a:spcAft>
          <a:spcPct val="0"/>
        </a:spcAft>
        <a:buClr>
          <a:srgbClr val="000000"/>
        </a:buClr>
        <a:buFont typeface="Arial" charset="0"/>
        <a:defRPr sz="1800" kern="1200" baseline="0">
          <a:solidFill>
            <a:schemeClr val="tx1"/>
          </a:solidFill>
          <a:latin typeface="+mn-lt"/>
          <a:ea typeface="+mn-ea"/>
          <a:cs typeface="+mn-cs"/>
        </a:defRPr>
      </a:lvl3pPr>
      <a:lvl4pPr marL="1371600" lvl="3" indent="0" algn="l" defTabSz="914400" eaLnBrk="1" fontAlgn="base" latinLnBrk="0" hangingPunct="1">
        <a:lnSpc>
          <a:spcPct val="100000"/>
        </a:lnSpc>
        <a:spcBef>
          <a:spcPct val="0"/>
        </a:spcBef>
        <a:spcAft>
          <a:spcPct val="0"/>
        </a:spcAft>
        <a:buClr>
          <a:srgbClr val="000000"/>
        </a:buClr>
        <a:buFont typeface="Arial" charset="0"/>
        <a:defRPr sz="1800" kern="1200" baseline="0">
          <a:solidFill>
            <a:schemeClr val="tx1"/>
          </a:solidFill>
          <a:latin typeface="+mn-lt"/>
          <a:ea typeface="+mn-ea"/>
          <a:cs typeface="+mn-cs"/>
        </a:defRPr>
      </a:lvl4pPr>
      <a:lvl5pPr marL="1828800" lvl="4" indent="0" algn="l" defTabSz="914400" eaLnBrk="1" fontAlgn="base" latinLnBrk="0" hangingPunct="1">
        <a:lnSpc>
          <a:spcPct val="100000"/>
        </a:lnSpc>
        <a:spcBef>
          <a:spcPct val="0"/>
        </a:spcBef>
        <a:spcAft>
          <a:spcPct val="0"/>
        </a:spcAft>
        <a:buClr>
          <a:srgbClr val="000000"/>
        </a:buClr>
        <a:buFont typeface="Arial" charset="0"/>
        <a:defRPr sz="1800" kern="1200" baseline="0">
          <a:solidFill>
            <a:schemeClr val="tx1"/>
          </a:solidFill>
          <a:latin typeface="+mn-lt"/>
          <a:ea typeface="+mn-ea"/>
          <a:cs typeface="+mn-cs"/>
        </a:defRPr>
      </a:lvl5pPr>
      <a:lvl6pPr marL="2286000" lvl="5" indent="0" algn="l" defTabSz="914400" eaLnBrk="1" fontAlgn="base" latinLnBrk="0" hangingPunct="1">
        <a:lnSpc>
          <a:spcPct val="100000"/>
        </a:lnSpc>
        <a:spcBef>
          <a:spcPct val="0"/>
        </a:spcBef>
        <a:spcAft>
          <a:spcPct val="0"/>
        </a:spcAft>
        <a:buClr>
          <a:srgbClr val="000000"/>
        </a:buClr>
        <a:buFont typeface="Arial" charset="0"/>
        <a:defRPr sz="1800" kern="1200" baseline="0">
          <a:solidFill>
            <a:schemeClr val="tx1"/>
          </a:solidFill>
          <a:latin typeface="+mn-lt"/>
          <a:ea typeface="+mn-ea"/>
          <a:cs typeface="+mn-cs"/>
        </a:defRPr>
      </a:lvl6pPr>
      <a:lvl7pPr marL="2743200" lvl="6" indent="0" algn="l" defTabSz="914400" eaLnBrk="1" fontAlgn="base" latinLnBrk="0" hangingPunct="1">
        <a:lnSpc>
          <a:spcPct val="100000"/>
        </a:lnSpc>
        <a:spcBef>
          <a:spcPct val="0"/>
        </a:spcBef>
        <a:spcAft>
          <a:spcPct val="0"/>
        </a:spcAft>
        <a:buClr>
          <a:srgbClr val="000000"/>
        </a:buClr>
        <a:buFont typeface="Arial" charset="0"/>
        <a:defRPr sz="1800" kern="1200" baseline="0">
          <a:solidFill>
            <a:schemeClr val="tx1"/>
          </a:solidFill>
          <a:latin typeface="+mn-lt"/>
          <a:ea typeface="+mn-ea"/>
          <a:cs typeface="+mn-cs"/>
        </a:defRPr>
      </a:lvl7pPr>
      <a:lvl8pPr marL="3200400" lvl="7" indent="0" algn="l" defTabSz="914400" eaLnBrk="1" fontAlgn="base" latinLnBrk="0" hangingPunct="1">
        <a:lnSpc>
          <a:spcPct val="100000"/>
        </a:lnSpc>
        <a:spcBef>
          <a:spcPct val="0"/>
        </a:spcBef>
        <a:spcAft>
          <a:spcPct val="0"/>
        </a:spcAft>
        <a:buClr>
          <a:srgbClr val="000000"/>
        </a:buClr>
        <a:buFont typeface="Arial" charset="0"/>
        <a:defRPr sz="1800" kern="1200" baseline="0">
          <a:solidFill>
            <a:schemeClr val="tx1"/>
          </a:solidFill>
          <a:latin typeface="+mn-lt"/>
          <a:ea typeface="+mn-ea"/>
          <a:cs typeface="+mn-cs"/>
        </a:defRPr>
      </a:lvl8pPr>
      <a:lvl9pPr marL="3657600" lvl="8" indent="0" algn="l" defTabSz="914400" eaLnBrk="1" fontAlgn="base" latinLnBrk="0" hangingPunct="1">
        <a:lnSpc>
          <a:spcPct val="100000"/>
        </a:lnSpc>
        <a:spcBef>
          <a:spcPct val="0"/>
        </a:spcBef>
        <a:spcAft>
          <a:spcPct val="0"/>
        </a:spcAft>
        <a:buClr>
          <a:srgbClr val="000000"/>
        </a:buClr>
        <a:buFont typeface="Arial" charset="0"/>
        <a:defRPr sz="1800" kern="1200" baseline="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3314" name="Text Placeholder 2"/>
          <p:cNvSpPr>
            <a:spLocks noGrp="1" noChangeArrowheads="1"/>
          </p:cNvSpPr>
          <p:nvPr>
            <p:ph type="body" idx="4294967295"/>
          </p:nvPr>
        </p:nvSpPr>
        <p:spPr bwMode="auto">
          <a:xfrm>
            <a:off x="749300" y="1222375"/>
            <a:ext cx="10680700" cy="490061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p:txBody>
      </p:sp>
      <p:sp>
        <p:nvSpPr>
          <p:cNvPr id="2053" name="Date Placeholder 3"/>
          <p:cNvSpPr>
            <a:spLocks noGrp="1"/>
          </p:cNvSpPr>
          <p:nvPr>
            <p:ph type="dt" sz="half" idx="2"/>
          </p:nvPr>
        </p:nvSpPr>
        <p:spPr>
          <a:xfrm>
            <a:off x="838200" y="6280150"/>
            <a:ext cx="2743200" cy="365125"/>
          </a:xfrm>
          <a:prstGeom prst="rect">
            <a:avLst/>
          </a:prstGeom>
          <a:noFill/>
          <a:ln w="9525">
            <a:noFill/>
          </a:ln>
        </p:spPr>
        <p:txBody>
          <a:bodyPr anchor="ctr"/>
          <a:lstStyle>
            <a:lvl1pPr eaLnBrk="1" hangingPunct="1">
              <a:buFont typeface="Arial" pitchFamily="34" charset="0"/>
              <a:buNone/>
              <a:defRPr sz="1200" noProof="1">
                <a:solidFill>
                  <a:srgbClr val="292929"/>
                </a:solidFill>
                <a:ea typeface="宋体" charset="-122"/>
              </a:defRPr>
            </a:lvl1pPr>
          </a:lstStyle>
          <a:p>
            <a:pPr>
              <a:defRPr/>
            </a:pPr>
            <a:endParaRPr lang="zh-CN" altLang="en-US"/>
          </a:p>
        </p:txBody>
      </p:sp>
      <p:sp>
        <p:nvSpPr>
          <p:cNvPr id="2054" name="Footer Placeholder 4"/>
          <p:cNvSpPr>
            <a:spLocks noGrp="1"/>
          </p:cNvSpPr>
          <p:nvPr>
            <p:ph type="ftr" sz="quarter" idx="3"/>
          </p:nvPr>
        </p:nvSpPr>
        <p:spPr>
          <a:xfrm>
            <a:off x="4038600" y="6280150"/>
            <a:ext cx="4114800" cy="365125"/>
          </a:xfrm>
          <a:prstGeom prst="rect">
            <a:avLst/>
          </a:prstGeom>
          <a:noFill/>
          <a:ln w="9525">
            <a:noFill/>
          </a:ln>
        </p:spPr>
        <p:txBody>
          <a:bodyPr anchor="ctr"/>
          <a:lstStyle>
            <a:lvl1pPr algn="ctr" eaLnBrk="1" hangingPunct="1">
              <a:buFont typeface="Arial" pitchFamily="34" charset="0"/>
              <a:buNone/>
              <a:defRPr sz="1200" noProof="1">
                <a:solidFill>
                  <a:srgbClr val="292929"/>
                </a:solidFill>
                <a:ea typeface="宋体" charset="-122"/>
              </a:defRPr>
            </a:lvl1pPr>
          </a:lstStyle>
          <a:p>
            <a:pPr>
              <a:defRPr/>
            </a:pPr>
            <a:endParaRPr lang="zh-CN" altLang="en-US"/>
          </a:p>
        </p:txBody>
      </p:sp>
      <p:sp>
        <p:nvSpPr>
          <p:cNvPr id="2055" name="Slide Number Placeholder 5"/>
          <p:cNvSpPr>
            <a:spLocks noGrp="1"/>
          </p:cNvSpPr>
          <p:nvPr>
            <p:ph type="sldNum" sz="quarter" idx="4"/>
          </p:nvPr>
        </p:nvSpPr>
        <p:spPr>
          <a:xfrm>
            <a:off x="8610600" y="6280150"/>
            <a:ext cx="2743200" cy="365125"/>
          </a:xfrm>
          <a:prstGeom prst="rect">
            <a:avLst/>
          </a:prstGeom>
          <a:noFill/>
          <a:ln w="9525">
            <a:noFill/>
          </a:ln>
        </p:spPr>
        <p:txBody>
          <a:bodyPr vert="horz" wrap="square" lIns="91440" tIns="45720" rIns="91440" bIns="45720" numCol="1" anchor="ctr" anchorCtr="0" compatLnSpc="1">
            <a:prstTxWarp prst="textNoShape">
              <a:avLst/>
            </a:prstTxWarp>
          </a:bodyPr>
          <a:lstStyle>
            <a:lvl1pPr algn="r" eaLnBrk="1" hangingPunct="1">
              <a:buFont typeface="Arial" pitchFamily="34" charset="0"/>
              <a:buNone/>
              <a:defRPr sz="1200">
                <a:solidFill>
                  <a:srgbClr val="292929"/>
                </a:solidFill>
                <a:latin typeface="Times New Roman" pitchFamily="18" charset="0"/>
                <a:ea typeface="宋体" pitchFamily="2" charset="-122"/>
              </a:defRPr>
            </a:lvl1pPr>
          </a:lstStyle>
          <a:p>
            <a:pPr>
              <a:defRPr/>
            </a:pPr>
            <a:fld id="{408FAE25-F22D-4AA0-B1B3-90DE608C2EB2}"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713" r:id="rId1"/>
    <p:sldLayoutId id="2147483712" r:id="rId2"/>
    <p:sldLayoutId id="2147483711" r:id="rId3"/>
    <p:sldLayoutId id="2147483710" r:id="rId4"/>
    <p:sldLayoutId id="2147483709" r:id="rId5"/>
    <p:sldLayoutId id="2147483708" r:id="rId6"/>
    <p:sldLayoutId id="2147483707" r:id="rId7"/>
    <p:sldLayoutId id="2147483706" r:id="rId8"/>
    <p:sldLayoutId id="2147483705" r:id="rId9"/>
    <p:sldLayoutId id="2147483704" r:id="rId10"/>
    <p:sldLayoutId id="2147483703" r:id="rId11"/>
    <p:sldLayoutId id="2147483714" r:id="rId12"/>
  </p:sldLayoutIdLst>
  <p:txStyles>
    <p:titleStyle>
      <a:lvl1pPr algn="l" rtl="0" eaLnBrk="0" fontAlgn="base" hangingPunct="0">
        <a:lnSpc>
          <a:spcPct val="90000"/>
        </a:lnSpc>
        <a:spcBef>
          <a:spcPct val="0"/>
        </a:spcBef>
        <a:spcAft>
          <a:spcPct val="0"/>
        </a:spcAft>
        <a:defRPr sz="3200" kern="1200">
          <a:solidFill>
            <a:schemeClr val="accent1"/>
          </a:solidFill>
          <a:latin typeface="+mj-lt"/>
          <a:ea typeface="+mj-ea"/>
          <a:cs typeface="华文中宋"/>
        </a:defRPr>
      </a:lvl1pPr>
      <a:lvl2pPr algn="l" rtl="0" eaLnBrk="0" fontAlgn="base" hangingPunct="0">
        <a:lnSpc>
          <a:spcPct val="90000"/>
        </a:lnSpc>
        <a:spcBef>
          <a:spcPct val="0"/>
        </a:spcBef>
        <a:spcAft>
          <a:spcPct val="0"/>
        </a:spcAft>
        <a:defRPr sz="3200">
          <a:solidFill>
            <a:schemeClr val="accent1"/>
          </a:solidFill>
          <a:latin typeface="Times New Roman" pitchFamily="18" charset="0"/>
          <a:ea typeface="华文中宋" pitchFamily="2" charset="-122"/>
          <a:cs typeface="华文中宋"/>
        </a:defRPr>
      </a:lvl2pPr>
      <a:lvl3pPr algn="l" rtl="0" eaLnBrk="0" fontAlgn="base" hangingPunct="0">
        <a:lnSpc>
          <a:spcPct val="90000"/>
        </a:lnSpc>
        <a:spcBef>
          <a:spcPct val="0"/>
        </a:spcBef>
        <a:spcAft>
          <a:spcPct val="0"/>
        </a:spcAft>
        <a:defRPr sz="3200">
          <a:solidFill>
            <a:schemeClr val="accent1"/>
          </a:solidFill>
          <a:latin typeface="Times New Roman" pitchFamily="18" charset="0"/>
          <a:ea typeface="华文中宋" pitchFamily="2" charset="-122"/>
          <a:cs typeface="华文中宋"/>
        </a:defRPr>
      </a:lvl3pPr>
      <a:lvl4pPr algn="l" rtl="0" eaLnBrk="0" fontAlgn="base" hangingPunct="0">
        <a:lnSpc>
          <a:spcPct val="90000"/>
        </a:lnSpc>
        <a:spcBef>
          <a:spcPct val="0"/>
        </a:spcBef>
        <a:spcAft>
          <a:spcPct val="0"/>
        </a:spcAft>
        <a:defRPr sz="3200">
          <a:solidFill>
            <a:schemeClr val="accent1"/>
          </a:solidFill>
          <a:latin typeface="Times New Roman" pitchFamily="18" charset="0"/>
          <a:ea typeface="华文中宋" pitchFamily="2" charset="-122"/>
          <a:cs typeface="华文中宋"/>
        </a:defRPr>
      </a:lvl4pPr>
      <a:lvl5pPr algn="l" rtl="0" eaLnBrk="0" fontAlgn="base" hangingPunct="0">
        <a:lnSpc>
          <a:spcPct val="90000"/>
        </a:lnSpc>
        <a:spcBef>
          <a:spcPct val="0"/>
        </a:spcBef>
        <a:spcAft>
          <a:spcPct val="0"/>
        </a:spcAft>
        <a:defRPr sz="3200">
          <a:solidFill>
            <a:schemeClr val="accent1"/>
          </a:solidFill>
          <a:latin typeface="Times New Roman" pitchFamily="18" charset="0"/>
          <a:ea typeface="华文中宋" pitchFamily="2" charset="-122"/>
          <a:cs typeface="华文中宋"/>
        </a:defRPr>
      </a:lvl5pPr>
      <a:lvl6pPr marL="457200" algn="l" rtl="0" fontAlgn="base">
        <a:lnSpc>
          <a:spcPct val="90000"/>
        </a:lnSpc>
        <a:spcBef>
          <a:spcPct val="0"/>
        </a:spcBef>
        <a:spcAft>
          <a:spcPct val="0"/>
        </a:spcAft>
        <a:defRPr sz="3200">
          <a:solidFill>
            <a:schemeClr val="accent1"/>
          </a:solidFill>
          <a:latin typeface="Times New Roman" pitchFamily="18" charset="0"/>
          <a:ea typeface="华文中宋" pitchFamily="2" charset="-122"/>
        </a:defRPr>
      </a:lvl6pPr>
      <a:lvl7pPr marL="914400" algn="l" rtl="0" fontAlgn="base">
        <a:lnSpc>
          <a:spcPct val="90000"/>
        </a:lnSpc>
        <a:spcBef>
          <a:spcPct val="0"/>
        </a:spcBef>
        <a:spcAft>
          <a:spcPct val="0"/>
        </a:spcAft>
        <a:defRPr sz="3200">
          <a:solidFill>
            <a:schemeClr val="accent1"/>
          </a:solidFill>
          <a:latin typeface="Times New Roman" pitchFamily="18" charset="0"/>
          <a:ea typeface="华文中宋" pitchFamily="2" charset="-122"/>
        </a:defRPr>
      </a:lvl7pPr>
      <a:lvl8pPr marL="1371600" algn="l" rtl="0" fontAlgn="base">
        <a:lnSpc>
          <a:spcPct val="90000"/>
        </a:lnSpc>
        <a:spcBef>
          <a:spcPct val="0"/>
        </a:spcBef>
        <a:spcAft>
          <a:spcPct val="0"/>
        </a:spcAft>
        <a:defRPr sz="3200">
          <a:solidFill>
            <a:schemeClr val="accent1"/>
          </a:solidFill>
          <a:latin typeface="Times New Roman" pitchFamily="18" charset="0"/>
          <a:ea typeface="华文中宋" pitchFamily="2" charset="-122"/>
        </a:defRPr>
      </a:lvl8pPr>
      <a:lvl9pPr marL="1828800" algn="l" rtl="0" fontAlgn="base">
        <a:lnSpc>
          <a:spcPct val="90000"/>
        </a:lnSpc>
        <a:spcBef>
          <a:spcPct val="0"/>
        </a:spcBef>
        <a:spcAft>
          <a:spcPct val="0"/>
        </a:spcAft>
        <a:defRPr sz="3200">
          <a:solidFill>
            <a:schemeClr val="accent1"/>
          </a:solidFill>
          <a:latin typeface="Times New Roman" pitchFamily="18" charset="0"/>
          <a:ea typeface="华文中宋" pitchFamily="2" charset="-122"/>
        </a:defRPr>
      </a:lvl9pPr>
    </p:titleStyle>
    <p:bodyStyle>
      <a:lvl1pPr marL="357188" indent="-357188" algn="l" rtl="0" eaLnBrk="0" fontAlgn="base" hangingPunct="0">
        <a:lnSpc>
          <a:spcPct val="90000"/>
        </a:lnSpc>
        <a:spcBef>
          <a:spcPts val="1800"/>
        </a:spcBef>
        <a:spcAft>
          <a:spcPct val="0"/>
        </a:spcAft>
        <a:buClr>
          <a:schemeClr val="accent1"/>
        </a:buClr>
        <a:buSzPct val="80000"/>
        <a:buFont typeface="Wingdings 2" pitchFamily="18" charset="2"/>
        <a:buChar char=""/>
        <a:defRPr sz="2400" kern="1200">
          <a:solidFill>
            <a:schemeClr val="accent2"/>
          </a:solidFill>
          <a:latin typeface="+mn-lt"/>
          <a:ea typeface="+mn-ea"/>
          <a:cs typeface="幼圆"/>
        </a:defRPr>
      </a:lvl1pPr>
      <a:lvl2pPr marL="357188" lvl="1" indent="-357188" algn="l" rtl="0" eaLnBrk="0" fontAlgn="base" hangingPunct="0">
        <a:lnSpc>
          <a:spcPct val="130000"/>
        </a:lnSpc>
        <a:spcBef>
          <a:spcPct val="0"/>
        </a:spcBef>
        <a:spcAft>
          <a:spcPct val="0"/>
        </a:spcAft>
        <a:buFont typeface="Calibri" pitchFamily="34" charset="0"/>
        <a:buChar char=" "/>
        <a:defRPr sz="1600" kern="1200">
          <a:solidFill>
            <a:schemeClr val="tx1"/>
          </a:solidFill>
          <a:latin typeface="+mn-lt"/>
          <a:ea typeface="+mn-ea"/>
          <a:cs typeface="幼圆"/>
        </a:defRPr>
      </a:lvl2pPr>
      <a:lvl3pPr marL="1143000" lvl="2" indent="-228600" algn="l" rtl="0" eaLnBrk="0" fontAlgn="base" hangingPunct="0">
        <a:lnSpc>
          <a:spcPct val="90000"/>
        </a:lnSpc>
        <a:spcBef>
          <a:spcPts val="500"/>
        </a:spcBef>
        <a:spcAft>
          <a:spcPct val="0"/>
        </a:spcAft>
        <a:buFont typeface="Calibri" pitchFamily="34" charset="0"/>
        <a:buChar char="•"/>
        <a:defRPr sz="2000" kern="1200">
          <a:solidFill>
            <a:srgbClr val="7F7F7F"/>
          </a:solidFill>
          <a:latin typeface="+mn-lt"/>
          <a:ea typeface="+mn-ea"/>
          <a:cs typeface="幼圆"/>
        </a:defRPr>
      </a:lvl3pPr>
      <a:lvl4pPr marL="1600200" lvl="3" indent="-228600" algn="l" rtl="0" eaLnBrk="0" fontAlgn="base" hangingPunct="0">
        <a:lnSpc>
          <a:spcPct val="90000"/>
        </a:lnSpc>
        <a:spcBef>
          <a:spcPts val="500"/>
        </a:spcBef>
        <a:spcAft>
          <a:spcPct val="0"/>
        </a:spcAft>
        <a:buFont typeface="Calibri" pitchFamily="34" charset="0"/>
        <a:buChar char="•"/>
        <a:defRPr sz="2000" kern="1200">
          <a:solidFill>
            <a:srgbClr val="7F7F7F"/>
          </a:solidFill>
          <a:latin typeface="+mn-lt"/>
          <a:ea typeface="+mn-ea"/>
          <a:cs typeface="幼圆"/>
        </a:defRPr>
      </a:lvl4pPr>
      <a:lvl5pPr marL="2057400" lvl="4" indent="-228600" algn="l" rtl="0" eaLnBrk="0" fontAlgn="base" hangingPunct="0">
        <a:lnSpc>
          <a:spcPct val="90000"/>
        </a:lnSpc>
        <a:spcBef>
          <a:spcPts val="500"/>
        </a:spcBef>
        <a:spcAft>
          <a:spcPct val="0"/>
        </a:spcAft>
        <a:buFont typeface="Calibri" pitchFamily="34" charset="0"/>
        <a:buChar char="•"/>
        <a:defRPr sz="2000" kern="1200">
          <a:solidFill>
            <a:srgbClr val="7F7F7F"/>
          </a:solidFill>
          <a:latin typeface="+mn-lt"/>
          <a:ea typeface="+mn-ea"/>
          <a:cs typeface="幼圆"/>
        </a:defRPr>
      </a:lvl5pPr>
      <a:lvl6pPr marL="2514600" lvl="5" indent="-228600" algn="l" defTabSz="914400" eaLnBrk="1" fontAlgn="base" latinLnBrk="0" hangingPunct="1">
        <a:lnSpc>
          <a:spcPct val="90000"/>
        </a:lnSpc>
        <a:spcBef>
          <a:spcPts val="500"/>
        </a:spcBef>
        <a:spcAft>
          <a:spcPct val="0"/>
        </a:spcAft>
        <a:buFont typeface="Calibri" charset="0"/>
        <a:buChar char="•"/>
        <a:defRPr sz="1800" b="0" i="0" u="none" kern="1200" baseline="0">
          <a:solidFill>
            <a:srgbClr val="7F7F7F"/>
          </a:solidFill>
          <a:latin typeface="+mn-lt"/>
          <a:ea typeface="+mn-ea"/>
          <a:cs typeface="+mn-cs"/>
        </a:defRPr>
      </a:lvl6pPr>
      <a:lvl7pPr marL="2971800" lvl="6" indent="-228600" algn="l" defTabSz="914400" eaLnBrk="1" fontAlgn="base" latinLnBrk="0" hangingPunct="1">
        <a:lnSpc>
          <a:spcPct val="90000"/>
        </a:lnSpc>
        <a:spcBef>
          <a:spcPts val="500"/>
        </a:spcBef>
        <a:spcAft>
          <a:spcPct val="0"/>
        </a:spcAft>
        <a:buFont typeface="Calibri" charset="0"/>
        <a:buChar char="•"/>
        <a:defRPr sz="1800" b="0" i="0" u="none" kern="1200" baseline="0">
          <a:solidFill>
            <a:srgbClr val="7F7F7F"/>
          </a:solidFill>
          <a:latin typeface="+mn-lt"/>
          <a:ea typeface="+mn-ea"/>
          <a:cs typeface="+mn-cs"/>
        </a:defRPr>
      </a:lvl7pPr>
      <a:lvl8pPr marL="3429000" lvl="7" indent="-228600" algn="l" defTabSz="914400" eaLnBrk="1" fontAlgn="base" latinLnBrk="0" hangingPunct="1">
        <a:lnSpc>
          <a:spcPct val="90000"/>
        </a:lnSpc>
        <a:spcBef>
          <a:spcPts val="500"/>
        </a:spcBef>
        <a:spcAft>
          <a:spcPct val="0"/>
        </a:spcAft>
        <a:buFont typeface="Calibri" charset="0"/>
        <a:buChar char="•"/>
        <a:defRPr sz="1800" b="0" i="0" u="none" kern="1200" baseline="0">
          <a:solidFill>
            <a:srgbClr val="7F7F7F"/>
          </a:solidFill>
          <a:latin typeface="+mn-lt"/>
          <a:ea typeface="+mn-ea"/>
          <a:cs typeface="+mn-cs"/>
        </a:defRPr>
      </a:lvl8pPr>
      <a:lvl9pPr marL="3886200" lvl="8" indent="-228600" algn="l" defTabSz="914400" eaLnBrk="1" fontAlgn="base" latinLnBrk="0" hangingPunct="1">
        <a:lnSpc>
          <a:spcPct val="90000"/>
        </a:lnSpc>
        <a:spcBef>
          <a:spcPts val="500"/>
        </a:spcBef>
        <a:spcAft>
          <a:spcPct val="0"/>
        </a:spcAft>
        <a:buFont typeface="Calibri" charset="0"/>
        <a:buChar char="•"/>
        <a:defRPr sz="1800" b="0" i="0" u="none" kern="1200" baseline="0">
          <a:solidFill>
            <a:srgbClr val="7F7F7F"/>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Clr>
          <a:srgbClr val="000000"/>
        </a:buClr>
        <a:buFont typeface="Arial" charset="0"/>
        <a:defRPr sz="1800"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Clr>
          <a:srgbClr val="000000"/>
        </a:buClr>
        <a:buFont typeface="Arial" charset="0"/>
        <a:defRPr sz="1800" kern="1200" baseline="0">
          <a:solidFill>
            <a:schemeClr val="tx1"/>
          </a:solidFill>
          <a:latin typeface="+mn-lt"/>
          <a:ea typeface="+mn-ea"/>
          <a:cs typeface="+mn-cs"/>
        </a:defRPr>
      </a:lvl2pPr>
      <a:lvl3pPr marL="914400" lvl="2" indent="0" algn="l" defTabSz="914400" eaLnBrk="1" fontAlgn="base" latinLnBrk="0" hangingPunct="1">
        <a:lnSpc>
          <a:spcPct val="100000"/>
        </a:lnSpc>
        <a:spcBef>
          <a:spcPct val="0"/>
        </a:spcBef>
        <a:spcAft>
          <a:spcPct val="0"/>
        </a:spcAft>
        <a:buClr>
          <a:srgbClr val="000000"/>
        </a:buClr>
        <a:buFont typeface="Arial" charset="0"/>
        <a:defRPr sz="1800" kern="1200" baseline="0">
          <a:solidFill>
            <a:schemeClr val="tx1"/>
          </a:solidFill>
          <a:latin typeface="+mn-lt"/>
          <a:ea typeface="+mn-ea"/>
          <a:cs typeface="+mn-cs"/>
        </a:defRPr>
      </a:lvl3pPr>
      <a:lvl4pPr marL="1371600" lvl="3" indent="0" algn="l" defTabSz="914400" eaLnBrk="1" fontAlgn="base" latinLnBrk="0" hangingPunct="1">
        <a:lnSpc>
          <a:spcPct val="100000"/>
        </a:lnSpc>
        <a:spcBef>
          <a:spcPct val="0"/>
        </a:spcBef>
        <a:spcAft>
          <a:spcPct val="0"/>
        </a:spcAft>
        <a:buClr>
          <a:srgbClr val="000000"/>
        </a:buClr>
        <a:buFont typeface="Arial" charset="0"/>
        <a:defRPr sz="1800" kern="1200" baseline="0">
          <a:solidFill>
            <a:schemeClr val="tx1"/>
          </a:solidFill>
          <a:latin typeface="+mn-lt"/>
          <a:ea typeface="+mn-ea"/>
          <a:cs typeface="+mn-cs"/>
        </a:defRPr>
      </a:lvl4pPr>
      <a:lvl5pPr marL="1828800" lvl="4" indent="0" algn="l" defTabSz="914400" eaLnBrk="1" fontAlgn="base" latinLnBrk="0" hangingPunct="1">
        <a:lnSpc>
          <a:spcPct val="100000"/>
        </a:lnSpc>
        <a:spcBef>
          <a:spcPct val="0"/>
        </a:spcBef>
        <a:spcAft>
          <a:spcPct val="0"/>
        </a:spcAft>
        <a:buClr>
          <a:srgbClr val="000000"/>
        </a:buClr>
        <a:buFont typeface="Arial" charset="0"/>
        <a:defRPr sz="1800" kern="1200" baseline="0">
          <a:solidFill>
            <a:schemeClr val="tx1"/>
          </a:solidFill>
          <a:latin typeface="+mn-lt"/>
          <a:ea typeface="+mn-ea"/>
          <a:cs typeface="+mn-cs"/>
        </a:defRPr>
      </a:lvl5pPr>
      <a:lvl6pPr marL="2286000" lvl="5" indent="0" algn="l" defTabSz="914400" eaLnBrk="1" fontAlgn="base" latinLnBrk="0" hangingPunct="1">
        <a:lnSpc>
          <a:spcPct val="100000"/>
        </a:lnSpc>
        <a:spcBef>
          <a:spcPct val="0"/>
        </a:spcBef>
        <a:spcAft>
          <a:spcPct val="0"/>
        </a:spcAft>
        <a:buClr>
          <a:srgbClr val="000000"/>
        </a:buClr>
        <a:buFont typeface="Arial" charset="0"/>
        <a:defRPr sz="1800" kern="1200" baseline="0">
          <a:solidFill>
            <a:schemeClr val="tx1"/>
          </a:solidFill>
          <a:latin typeface="+mn-lt"/>
          <a:ea typeface="+mn-ea"/>
          <a:cs typeface="+mn-cs"/>
        </a:defRPr>
      </a:lvl6pPr>
      <a:lvl7pPr marL="2743200" lvl="6" indent="0" algn="l" defTabSz="914400" eaLnBrk="1" fontAlgn="base" latinLnBrk="0" hangingPunct="1">
        <a:lnSpc>
          <a:spcPct val="100000"/>
        </a:lnSpc>
        <a:spcBef>
          <a:spcPct val="0"/>
        </a:spcBef>
        <a:spcAft>
          <a:spcPct val="0"/>
        </a:spcAft>
        <a:buClr>
          <a:srgbClr val="000000"/>
        </a:buClr>
        <a:buFont typeface="Arial" charset="0"/>
        <a:defRPr sz="1800" kern="1200" baseline="0">
          <a:solidFill>
            <a:schemeClr val="tx1"/>
          </a:solidFill>
          <a:latin typeface="+mn-lt"/>
          <a:ea typeface="+mn-ea"/>
          <a:cs typeface="+mn-cs"/>
        </a:defRPr>
      </a:lvl7pPr>
      <a:lvl8pPr marL="3200400" lvl="7" indent="0" algn="l" defTabSz="914400" eaLnBrk="1" fontAlgn="base" latinLnBrk="0" hangingPunct="1">
        <a:lnSpc>
          <a:spcPct val="100000"/>
        </a:lnSpc>
        <a:spcBef>
          <a:spcPct val="0"/>
        </a:spcBef>
        <a:spcAft>
          <a:spcPct val="0"/>
        </a:spcAft>
        <a:buClr>
          <a:srgbClr val="000000"/>
        </a:buClr>
        <a:buFont typeface="Arial" charset="0"/>
        <a:defRPr sz="1800" kern="1200" baseline="0">
          <a:solidFill>
            <a:schemeClr val="tx1"/>
          </a:solidFill>
          <a:latin typeface="+mn-lt"/>
          <a:ea typeface="+mn-ea"/>
          <a:cs typeface="+mn-cs"/>
        </a:defRPr>
      </a:lvl8pPr>
      <a:lvl9pPr marL="3657600" lvl="8" indent="0" algn="l" defTabSz="914400" eaLnBrk="1" fontAlgn="base" latinLnBrk="0" hangingPunct="1">
        <a:lnSpc>
          <a:spcPct val="100000"/>
        </a:lnSpc>
        <a:spcBef>
          <a:spcPct val="0"/>
        </a:spcBef>
        <a:spcAft>
          <a:spcPct val="0"/>
        </a:spcAft>
        <a:buClr>
          <a:srgbClr val="000000"/>
        </a:buClr>
        <a:buFont typeface="Arial" charset="0"/>
        <a:defRPr sz="1800" kern="1200" baseline="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tags" Target="../tags/tag13.xml"/><Relationship Id="rId18" Type="http://schemas.openxmlformats.org/officeDocument/2006/relationships/tags" Target="../tags/tag18.xml"/><Relationship Id="rId3" Type="http://schemas.openxmlformats.org/officeDocument/2006/relationships/tags" Target="../tags/tag3.xml"/><Relationship Id="rId21" Type="http://schemas.openxmlformats.org/officeDocument/2006/relationships/tags" Target="../tags/tag21.xml"/><Relationship Id="rId7" Type="http://schemas.openxmlformats.org/officeDocument/2006/relationships/tags" Target="../tags/tag7.xml"/><Relationship Id="rId12" Type="http://schemas.openxmlformats.org/officeDocument/2006/relationships/tags" Target="../tags/tag12.xml"/><Relationship Id="rId17" Type="http://schemas.openxmlformats.org/officeDocument/2006/relationships/tags" Target="../tags/tag17.xml"/><Relationship Id="rId2" Type="http://schemas.openxmlformats.org/officeDocument/2006/relationships/tags" Target="../tags/tag2.xml"/><Relationship Id="rId16" Type="http://schemas.openxmlformats.org/officeDocument/2006/relationships/tags" Target="../tags/tag16.xml"/><Relationship Id="rId20" Type="http://schemas.openxmlformats.org/officeDocument/2006/relationships/tags" Target="../tags/tag20.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5" Type="http://schemas.openxmlformats.org/officeDocument/2006/relationships/tags" Target="../tags/tag5.xml"/><Relationship Id="rId15" Type="http://schemas.openxmlformats.org/officeDocument/2006/relationships/tags" Target="../tags/tag15.xml"/><Relationship Id="rId23" Type="http://schemas.openxmlformats.org/officeDocument/2006/relationships/slideLayout" Target="../slideLayouts/slideLayout12.xml"/><Relationship Id="rId10" Type="http://schemas.openxmlformats.org/officeDocument/2006/relationships/tags" Target="../tags/tag10.xml"/><Relationship Id="rId19" Type="http://schemas.openxmlformats.org/officeDocument/2006/relationships/tags" Target="../tags/tag19.xml"/><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tags" Target="../tags/tag14.xml"/><Relationship Id="rId22" Type="http://schemas.openxmlformats.org/officeDocument/2006/relationships/tags" Target="../tags/tag2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12.xml"/><Relationship Id="rId5" Type="http://schemas.openxmlformats.org/officeDocument/2006/relationships/image" Target="../media/image5.png"/><Relationship Id="rId4" Type="http://schemas.openxmlformats.org/officeDocument/2006/relationships/image" Target="../media/image4.jpeg"/></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文本框 24"/>
          <p:cNvSpPr txBox="1">
            <a:spLocks noChangeArrowheads="1"/>
          </p:cNvSpPr>
          <p:nvPr/>
        </p:nvSpPr>
        <p:spPr bwMode="auto">
          <a:xfrm>
            <a:off x="1343025" y="2060575"/>
            <a:ext cx="9888538" cy="914400"/>
          </a:xfrm>
          <a:prstGeom prst="rect">
            <a:avLst/>
          </a:prstGeom>
          <a:noFill/>
          <a:ln w="9525">
            <a:noFill/>
            <a:miter lim="800000"/>
            <a:headEnd/>
            <a:tailEnd/>
          </a:ln>
        </p:spPr>
        <p:txBody>
          <a:bodyPr>
            <a:spAutoFit/>
          </a:bodyPr>
          <a:lstStyle/>
          <a:p>
            <a:r>
              <a:rPr lang="zh-CN" altLang="en-US" sz="5400" b="1">
                <a:solidFill>
                  <a:srgbClr val="000000"/>
                </a:solidFill>
                <a:latin typeface="楷体" pitchFamily="49" charset="-122"/>
                <a:ea typeface="楷体" pitchFamily="49" charset="-122"/>
              </a:rPr>
              <a:t> 从封建社会到资本主义社会</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5" name="肘形连接符 44"/>
          <p:cNvCxnSpPr>
            <a:cxnSpLocks/>
          </p:cNvCxnSpPr>
          <p:nvPr/>
        </p:nvCxnSpPr>
        <p:spPr>
          <a:xfrm rot="16200000" flipH="1">
            <a:off x="8844863" y="3810732"/>
            <a:ext cx="2980794" cy="1"/>
          </a:xfrm>
          <a:prstGeom prst="bentConnector3">
            <a:avLst>
              <a:gd name="adj1" fmla="val 50000"/>
            </a:avLst>
          </a:prstGeom>
          <a:ln w="57150">
            <a:headEnd type="arrow"/>
            <a:tailEnd type="arrow"/>
          </a:ln>
        </p:spPr>
        <p:style>
          <a:lnRef idx="1">
            <a:schemeClr val="accent1"/>
          </a:lnRef>
          <a:fillRef idx="0">
            <a:schemeClr val="accent1"/>
          </a:fillRef>
          <a:effectRef idx="0">
            <a:schemeClr val="accent1"/>
          </a:effectRef>
          <a:fontRef idx="minor">
            <a:schemeClr val="tx1"/>
          </a:fontRef>
        </p:style>
      </p:cxnSp>
      <p:sp>
        <p:nvSpPr>
          <p:cNvPr id="53" name="自选图形 55"/>
          <p:cNvSpPr/>
          <p:nvPr/>
        </p:nvSpPr>
        <p:spPr>
          <a:xfrm>
            <a:off x="269875" y="1292815"/>
            <a:ext cx="1216660" cy="540000"/>
          </a:xfrm>
          <a:prstGeom prst="roundRect">
            <a:avLst>
              <a:gd name="adj" fmla="val 16667"/>
            </a:avLst>
          </a:prstGeom>
          <a:solidFill>
            <a:srgbClr val="FFFFFF"/>
          </a:solidFill>
          <a:ln w="9525" cap="flat" cmpd="sng">
            <a:solidFill>
              <a:srgbClr val="C00000"/>
            </a:solidFill>
            <a:prstDash val="solid"/>
            <a:headEnd type="none" w="med" len="med"/>
            <a:tailEnd type="none" w="med" len="med"/>
          </a:ln>
        </p:spPr>
        <p:txBody>
          <a:bodyPr lIns="0" tIns="45720" rIns="0" bIns="45720" upright="1"/>
          <a:lstStyle/>
          <a:p>
            <a:pPr algn="ctr">
              <a:lnSpc>
                <a:spcPct val="130000"/>
              </a:lnSpc>
            </a:pPr>
            <a:r>
              <a:rPr lang="zh-CN" altLang="en-US" sz="2000" kern="100">
                <a:solidFill>
                  <a:srgbClr val="FF0000"/>
                </a:solidFill>
                <a:effectLst/>
                <a:latin typeface="微软雅黑" panose="020B0503020204020204" charset="-122"/>
                <a:ea typeface="微软雅黑" panose="020B0503020204020204" charset="-122"/>
              </a:rPr>
              <a:t>生产力</a:t>
            </a:r>
          </a:p>
        </p:txBody>
      </p:sp>
      <p:sp>
        <p:nvSpPr>
          <p:cNvPr id="46" name="自选图形 55"/>
          <p:cNvSpPr/>
          <p:nvPr/>
        </p:nvSpPr>
        <p:spPr>
          <a:xfrm>
            <a:off x="270510" y="3072085"/>
            <a:ext cx="1216025" cy="540000"/>
          </a:xfrm>
          <a:prstGeom prst="roundRect">
            <a:avLst>
              <a:gd name="adj" fmla="val 16667"/>
            </a:avLst>
          </a:prstGeom>
          <a:solidFill>
            <a:srgbClr val="FFFFFF"/>
          </a:solidFill>
          <a:ln w="9525" cap="flat" cmpd="sng">
            <a:solidFill>
              <a:srgbClr val="C00000"/>
            </a:solidFill>
            <a:prstDash val="solid"/>
            <a:headEnd type="none" w="med" len="med"/>
            <a:tailEnd type="none" w="med" len="med"/>
          </a:ln>
        </p:spPr>
        <p:txBody>
          <a:bodyPr lIns="0" tIns="45720" rIns="0" bIns="45720" upright="1"/>
          <a:lstStyle/>
          <a:p>
            <a:pPr algn="ctr">
              <a:lnSpc>
                <a:spcPct val="130000"/>
              </a:lnSpc>
            </a:pPr>
            <a:r>
              <a:rPr lang="zh-CN" altLang="zh-CN" sz="2000" kern="100">
                <a:solidFill>
                  <a:srgbClr val="FF0000"/>
                </a:solidFill>
                <a:effectLst/>
                <a:latin typeface="微软雅黑" panose="020B0503020204020204" charset="-122"/>
                <a:ea typeface="微软雅黑" panose="020B0503020204020204" charset="-122"/>
              </a:rPr>
              <a:t>生产关系</a:t>
            </a:r>
          </a:p>
        </p:txBody>
      </p:sp>
      <p:grpSp>
        <p:nvGrpSpPr>
          <p:cNvPr id="34" name="组合 33"/>
          <p:cNvGrpSpPr/>
          <p:nvPr/>
        </p:nvGrpSpPr>
        <p:grpSpPr>
          <a:xfrm rot="5400000">
            <a:off x="254000" y="1817325"/>
            <a:ext cx="1064895" cy="1269365"/>
            <a:chOff x="9072" y="4532"/>
            <a:chExt cx="1837" cy="1999"/>
          </a:xfrm>
        </p:grpSpPr>
        <p:cxnSp>
          <p:nvCxnSpPr>
            <p:cNvPr id="19" name="自选图形 88" descr="4cd02b2c5b1a4548ab72253a692a29f1# #直接连接符 1058"/>
            <p:cNvCxnSpPr/>
            <p:nvPr>
              <p:custDataLst>
                <p:tags r:id="rId18"/>
              </p:custDataLst>
            </p:nvPr>
          </p:nvCxnSpPr>
          <p:spPr>
            <a:xfrm flipH="1">
              <a:off x="9088" y="5829"/>
              <a:ext cx="1757" cy="0"/>
            </a:xfrm>
            <a:prstGeom prst="straightConnector1">
              <a:avLst/>
            </a:prstGeom>
            <a:ln w="9525" cap="flat" cmpd="sng">
              <a:solidFill>
                <a:srgbClr val="C00000"/>
              </a:solidFill>
              <a:prstDash val="solid"/>
              <a:headEnd type="none" w="med" len="med"/>
              <a:tailEnd type="triangle" w="med" len="med"/>
            </a:ln>
          </p:spPr>
        </p:cxnSp>
        <p:cxnSp>
          <p:nvCxnSpPr>
            <p:cNvPr id="32" name="自选图形 88" descr="4cd02b2c5b1a4548ab72253a692a29f1# #直接连接符 1058"/>
            <p:cNvCxnSpPr/>
            <p:nvPr>
              <p:custDataLst>
                <p:tags r:id="rId19"/>
              </p:custDataLst>
            </p:nvPr>
          </p:nvCxnSpPr>
          <p:spPr>
            <a:xfrm>
              <a:off x="9072" y="5318"/>
              <a:ext cx="1837" cy="0"/>
            </a:xfrm>
            <a:prstGeom prst="straightConnector1">
              <a:avLst/>
            </a:prstGeom>
            <a:ln w="9525" cap="flat" cmpd="sng">
              <a:solidFill>
                <a:srgbClr val="C00000"/>
              </a:solidFill>
              <a:prstDash val="solid"/>
              <a:headEnd type="none" w="med" len="med"/>
              <a:tailEnd type="triangle" w="med" len="med"/>
            </a:ln>
          </p:spPr>
        </p:cxnSp>
        <p:sp>
          <p:nvSpPr>
            <p:cNvPr id="179" name="矩形 178"/>
            <p:cNvSpPr/>
            <p:nvPr>
              <p:custDataLst>
                <p:tags r:id="rId20"/>
              </p:custDataLst>
            </p:nvPr>
          </p:nvSpPr>
          <p:spPr>
            <a:xfrm>
              <a:off x="9438" y="4532"/>
              <a:ext cx="1345" cy="786"/>
            </a:xfrm>
            <a:prstGeom prst="rect">
              <a:avLst/>
            </a:prstGeom>
            <a:noFill/>
            <a:ln w="9525">
              <a:noFill/>
            </a:ln>
          </p:spPr>
          <p:txBody>
            <a:bodyPr vert="vert270" wrap="square" lIns="27146" tIns="27146" rIns="27146" bIns="27146"/>
            <a:lstStyle/>
            <a:p>
              <a:pPr algn="ctr"/>
              <a:r>
                <a:rPr lang="zh-CN" altLang="zh-CN" b="1">
                  <a:solidFill>
                    <a:srgbClr val="040FEE"/>
                  </a:solidFill>
                  <a:effectLst/>
                  <a:latin typeface="仿宋" panose="02010609060101010101" charset="-122"/>
                  <a:ea typeface="仿宋" panose="02010609060101010101" charset="-122"/>
                </a:rPr>
                <a:t>决</a:t>
              </a:r>
            </a:p>
            <a:p>
              <a:pPr algn="ctr"/>
              <a:r>
                <a:rPr lang="zh-CN" altLang="zh-CN" b="1">
                  <a:solidFill>
                    <a:srgbClr val="040FEE"/>
                  </a:solidFill>
                  <a:effectLst/>
                  <a:latin typeface="仿宋" panose="02010609060101010101" charset="-122"/>
                  <a:ea typeface="仿宋" panose="02010609060101010101" charset="-122"/>
                </a:rPr>
                <a:t>定</a:t>
              </a:r>
            </a:p>
          </p:txBody>
        </p:sp>
        <p:sp>
          <p:nvSpPr>
            <p:cNvPr id="5" name="矩形 4"/>
            <p:cNvSpPr/>
            <p:nvPr>
              <p:custDataLst>
                <p:tags r:id="rId21"/>
              </p:custDataLst>
            </p:nvPr>
          </p:nvSpPr>
          <p:spPr>
            <a:xfrm>
              <a:off x="9437" y="5745"/>
              <a:ext cx="1098" cy="786"/>
            </a:xfrm>
            <a:prstGeom prst="rect">
              <a:avLst/>
            </a:prstGeom>
            <a:noFill/>
            <a:ln w="9525">
              <a:noFill/>
            </a:ln>
          </p:spPr>
          <p:txBody>
            <a:bodyPr vert="vert270" wrap="square" lIns="27146" tIns="27146" rIns="27146" bIns="27146"/>
            <a:lstStyle/>
            <a:p>
              <a:pPr algn="ctr"/>
              <a:r>
                <a:rPr lang="zh-CN" altLang="zh-CN" b="1">
                  <a:solidFill>
                    <a:srgbClr val="040FEE"/>
                  </a:solidFill>
                  <a:effectLst/>
                  <a:latin typeface="仿宋" panose="02010609060101010101" charset="-122"/>
                  <a:ea typeface="仿宋" panose="02010609060101010101" charset="-122"/>
                </a:rPr>
                <a:t>反作用</a:t>
              </a:r>
            </a:p>
          </p:txBody>
        </p:sp>
        <p:sp>
          <p:nvSpPr>
            <p:cNvPr id="14" name="矩形 13"/>
            <p:cNvSpPr/>
            <p:nvPr>
              <p:custDataLst>
                <p:tags r:id="rId22"/>
              </p:custDataLst>
            </p:nvPr>
          </p:nvSpPr>
          <p:spPr>
            <a:xfrm>
              <a:off x="9416" y="5165"/>
              <a:ext cx="1345" cy="786"/>
            </a:xfrm>
            <a:prstGeom prst="rect">
              <a:avLst/>
            </a:prstGeom>
            <a:noFill/>
            <a:ln w="9525">
              <a:noFill/>
            </a:ln>
          </p:spPr>
          <p:txBody>
            <a:bodyPr vert="vert270" wrap="square" lIns="27146" tIns="27146" rIns="27146" bIns="27146"/>
            <a:lstStyle/>
            <a:p>
              <a:pPr algn="ctr"/>
              <a:r>
                <a:rPr lang="zh-CN" altLang="en-US" b="1">
                  <a:gradFill>
                    <a:gsLst>
                      <a:gs pos="0">
                        <a:srgbClr val="7B32B2"/>
                      </a:gs>
                      <a:gs pos="100000">
                        <a:srgbClr val="401A5D"/>
                      </a:gs>
                    </a:gsLst>
                    <a:lin scaled="0"/>
                  </a:gradFill>
                  <a:effectLst/>
                  <a:latin typeface="仿宋" panose="02010609060101010101" charset="-122"/>
                  <a:ea typeface="仿宋" panose="02010609060101010101" charset="-122"/>
                </a:rPr>
                <a:t>矛盾</a:t>
              </a:r>
            </a:p>
          </p:txBody>
        </p:sp>
      </p:grpSp>
      <p:sp>
        <p:nvSpPr>
          <p:cNvPr id="4" name="下箭头 3"/>
          <p:cNvSpPr/>
          <p:nvPr/>
        </p:nvSpPr>
        <p:spPr>
          <a:xfrm>
            <a:off x="5860415" y="3886790"/>
            <a:ext cx="471170" cy="141434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ffectLst/>
              <a:latin typeface="微软雅黑" panose="020B0503020204020204" charset="-122"/>
              <a:ea typeface="微软雅黑" panose="020B0503020204020204" charset="-122"/>
            </a:endParaRPr>
          </a:p>
        </p:txBody>
      </p:sp>
      <p:sp>
        <p:nvSpPr>
          <p:cNvPr id="6" name="自选图形 55"/>
          <p:cNvSpPr/>
          <p:nvPr/>
        </p:nvSpPr>
        <p:spPr>
          <a:xfrm>
            <a:off x="2011680" y="1085805"/>
            <a:ext cx="1462405" cy="972185"/>
          </a:xfrm>
          <a:prstGeom prst="roundRect">
            <a:avLst>
              <a:gd name="adj" fmla="val 16667"/>
            </a:avLst>
          </a:prstGeom>
          <a:solidFill>
            <a:srgbClr val="FFFFFF"/>
          </a:solidFill>
          <a:ln w="9525" cap="flat" cmpd="sng">
            <a:solidFill>
              <a:schemeClr val="tx1"/>
            </a:solidFill>
            <a:prstDash val="solid"/>
            <a:headEnd type="none" w="med" len="med"/>
            <a:tailEnd type="none" w="med" len="med"/>
          </a:ln>
        </p:spPr>
        <p:txBody>
          <a:bodyPr lIns="0" tIns="45720" rIns="0" bIns="45720" upright="1">
            <a:scene3d>
              <a:camera prst="orthographicFront"/>
              <a:lightRig rig="threePt" dir="t"/>
            </a:scene3d>
          </a:bodyPr>
          <a:lstStyle/>
          <a:p>
            <a:pPr algn="ctr">
              <a:lnSpc>
                <a:spcPct val="90000"/>
              </a:lnSpc>
            </a:pPr>
            <a:r>
              <a:rPr lang="zh-CN" altLang="en-US" sz="2000" kern="100">
                <a:solidFill>
                  <a:schemeClr val="tx1"/>
                </a:solidFill>
                <a:effectLst/>
                <a:latin typeface="微软雅黑" panose="020B0503020204020204" charset="-122"/>
                <a:ea typeface="微软雅黑" panose="020B0503020204020204" charset="-122"/>
              </a:rPr>
              <a:t>以机器大工业为基础的社会大生产</a:t>
            </a:r>
          </a:p>
        </p:txBody>
      </p:sp>
      <p:sp>
        <p:nvSpPr>
          <p:cNvPr id="7" name="右箭头 6"/>
          <p:cNvSpPr/>
          <p:nvPr/>
        </p:nvSpPr>
        <p:spPr>
          <a:xfrm>
            <a:off x="1580515" y="1442040"/>
            <a:ext cx="355600" cy="260350"/>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ffectLst/>
              <a:latin typeface="微软雅黑" panose="020B0503020204020204" charset="-122"/>
              <a:ea typeface="微软雅黑" panose="020B0503020204020204" charset="-122"/>
            </a:endParaRPr>
          </a:p>
        </p:txBody>
      </p:sp>
      <p:sp>
        <p:nvSpPr>
          <p:cNvPr id="8" name="自选图形 55"/>
          <p:cNvSpPr/>
          <p:nvPr/>
        </p:nvSpPr>
        <p:spPr>
          <a:xfrm>
            <a:off x="2011680" y="2875235"/>
            <a:ext cx="1462405" cy="953135"/>
          </a:xfrm>
          <a:prstGeom prst="roundRect">
            <a:avLst>
              <a:gd name="adj" fmla="val 16667"/>
            </a:avLst>
          </a:prstGeom>
          <a:solidFill>
            <a:srgbClr val="FFFFFF"/>
          </a:solidFill>
          <a:ln w="9525" cap="flat" cmpd="sng">
            <a:solidFill>
              <a:schemeClr val="tx1"/>
            </a:solidFill>
            <a:prstDash val="solid"/>
            <a:headEnd type="none" w="med" len="med"/>
            <a:tailEnd type="none" w="med" len="med"/>
          </a:ln>
        </p:spPr>
        <p:txBody>
          <a:bodyPr lIns="0" tIns="45720" rIns="0" bIns="45720" upright="1">
            <a:scene3d>
              <a:camera prst="orthographicFront"/>
              <a:lightRig rig="threePt" dir="t"/>
            </a:scene3d>
          </a:bodyPr>
          <a:lstStyle/>
          <a:p>
            <a:pPr algn="ctr">
              <a:lnSpc>
                <a:spcPct val="130000"/>
              </a:lnSpc>
            </a:pPr>
            <a:r>
              <a:rPr lang="zh-CN" altLang="en-US" sz="2000" kern="100">
                <a:solidFill>
                  <a:schemeClr val="tx1"/>
                </a:solidFill>
                <a:effectLst/>
                <a:latin typeface="微软雅黑" panose="020B0503020204020204" charset="-122"/>
                <a:ea typeface="微软雅黑" panose="020B0503020204020204" charset="-122"/>
              </a:rPr>
              <a:t>社会共同占有生产资料</a:t>
            </a:r>
          </a:p>
        </p:txBody>
      </p:sp>
      <p:sp>
        <p:nvSpPr>
          <p:cNvPr id="9" name="右箭头 8"/>
          <p:cNvSpPr/>
          <p:nvPr/>
        </p:nvSpPr>
        <p:spPr>
          <a:xfrm>
            <a:off x="1580515" y="3231470"/>
            <a:ext cx="355600" cy="260350"/>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ffectLst/>
              <a:latin typeface="微软雅黑" panose="020B0503020204020204" charset="-122"/>
              <a:ea typeface="微软雅黑" panose="020B0503020204020204" charset="-122"/>
            </a:endParaRPr>
          </a:p>
        </p:txBody>
      </p:sp>
      <p:grpSp>
        <p:nvGrpSpPr>
          <p:cNvPr id="10" name="组合 9"/>
          <p:cNvGrpSpPr/>
          <p:nvPr/>
        </p:nvGrpSpPr>
        <p:grpSpPr>
          <a:xfrm rot="5400000">
            <a:off x="2494956" y="2187571"/>
            <a:ext cx="722548" cy="499110"/>
            <a:chOff x="9036" y="4532"/>
            <a:chExt cx="1873" cy="786"/>
          </a:xfrm>
        </p:grpSpPr>
        <p:cxnSp>
          <p:nvCxnSpPr>
            <p:cNvPr id="12" name="自选图形 88" descr="4cd02b2c5b1a4548ab72253a692a29f1# #直接连接符 1058"/>
            <p:cNvCxnSpPr/>
            <p:nvPr>
              <p:custDataLst>
                <p:tags r:id="rId16"/>
              </p:custDataLst>
            </p:nvPr>
          </p:nvCxnSpPr>
          <p:spPr>
            <a:xfrm>
              <a:off x="9072" y="5318"/>
              <a:ext cx="1837" cy="0"/>
            </a:xfrm>
            <a:prstGeom prst="straightConnector1">
              <a:avLst/>
            </a:prstGeom>
            <a:ln w="9525" cap="flat" cmpd="sng">
              <a:solidFill>
                <a:srgbClr val="C00000"/>
              </a:solidFill>
              <a:prstDash val="solid"/>
              <a:headEnd type="none" w="med" len="med"/>
              <a:tailEnd type="triangle" w="med" len="med"/>
            </a:ln>
          </p:spPr>
        </p:cxnSp>
        <p:sp>
          <p:nvSpPr>
            <p:cNvPr id="13" name="矩形 12"/>
            <p:cNvSpPr/>
            <p:nvPr>
              <p:custDataLst>
                <p:tags r:id="rId17"/>
              </p:custDataLst>
            </p:nvPr>
          </p:nvSpPr>
          <p:spPr>
            <a:xfrm>
              <a:off x="9036" y="4532"/>
              <a:ext cx="1345" cy="786"/>
            </a:xfrm>
            <a:prstGeom prst="rect">
              <a:avLst/>
            </a:prstGeom>
            <a:noFill/>
            <a:ln w="9525">
              <a:noFill/>
            </a:ln>
          </p:spPr>
          <p:txBody>
            <a:bodyPr vert="vert270" wrap="square" lIns="27146" tIns="27146" rIns="27146" bIns="27146"/>
            <a:lstStyle/>
            <a:p>
              <a:pPr algn="ctr"/>
              <a:r>
                <a:rPr lang="zh-CN" altLang="zh-CN" b="1">
                  <a:solidFill>
                    <a:srgbClr val="040FEE"/>
                  </a:solidFill>
                  <a:effectLst/>
                  <a:latin typeface="仿宋" panose="02010609060101010101" charset="-122"/>
                  <a:ea typeface="仿宋" panose="02010609060101010101" charset="-122"/>
                </a:rPr>
                <a:t>要求</a:t>
              </a:r>
            </a:p>
          </p:txBody>
        </p:sp>
      </p:grpSp>
      <p:sp>
        <p:nvSpPr>
          <p:cNvPr id="15" name="自选图形 55"/>
          <p:cNvSpPr/>
          <p:nvPr>
            <p:custDataLst>
              <p:tags r:id="rId2"/>
            </p:custDataLst>
          </p:nvPr>
        </p:nvSpPr>
        <p:spPr>
          <a:xfrm>
            <a:off x="3928745" y="1065485"/>
            <a:ext cx="1372870" cy="953135"/>
          </a:xfrm>
          <a:prstGeom prst="roundRect">
            <a:avLst>
              <a:gd name="adj" fmla="val 16667"/>
            </a:avLst>
          </a:prstGeom>
          <a:solidFill>
            <a:srgbClr val="FFFFFF"/>
          </a:solidFill>
          <a:ln w="9525" cap="flat" cmpd="sng">
            <a:solidFill>
              <a:srgbClr val="C00000"/>
            </a:solidFill>
            <a:prstDash val="solid"/>
            <a:headEnd type="none" w="med" len="med"/>
            <a:tailEnd type="none" w="med" len="med"/>
          </a:ln>
        </p:spPr>
        <p:txBody>
          <a:bodyPr lIns="0" tIns="45720" rIns="0" bIns="45720" upright="1"/>
          <a:lstStyle/>
          <a:p>
            <a:pPr algn="ctr">
              <a:lnSpc>
                <a:spcPct val="130000"/>
              </a:lnSpc>
            </a:pPr>
            <a:r>
              <a:rPr lang="zh-CN" altLang="en-US" sz="2000" kern="100">
                <a:solidFill>
                  <a:srgbClr val="FF0000"/>
                </a:solidFill>
                <a:effectLst/>
                <a:latin typeface="微软雅黑" panose="020B0503020204020204" charset="-122"/>
                <a:ea typeface="微软雅黑" panose="020B0503020204020204" charset="-122"/>
              </a:rPr>
              <a:t>社会化大生产</a:t>
            </a:r>
          </a:p>
        </p:txBody>
      </p:sp>
      <p:sp>
        <p:nvSpPr>
          <p:cNvPr id="16" name="自选图形 55"/>
          <p:cNvSpPr/>
          <p:nvPr>
            <p:custDataLst>
              <p:tags r:id="rId3"/>
            </p:custDataLst>
          </p:nvPr>
        </p:nvSpPr>
        <p:spPr>
          <a:xfrm>
            <a:off x="3928745" y="2854915"/>
            <a:ext cx="1372870" cy="953135"/>
          </a:xfrm>
          <a:prstGeom prst="roundRect">
            <a:avLst>
              <a:gd name="adj" fmla="val 16667"/>
            </a:avLst>
          </a:prstGeom>
          <a:solidFill>
            <a:srgbClr val="FFFFFF"/>
          </a:solidFill>
          <a:ln w="9525" cap="flat" cmpd="sng">
            <a:solidFill>
              <a:srgbClr val="C00000"/>
            </a:solidFill>
            <a:prstDash val="solid"/>
            <a:headEnd type="none" w="med" len="med"/>
            <a:tailEnd type="none" w="med" len="med"/>
          </a:ln>
        </p:spPr>
        <p:txBody>
          <a:bodyPr lIns="0" tIns="45720" rIns="0" bIns="45720" upright="1"/>
          <a:lstStyle/>
          <a:p>
            <a:pPr algn="ctr">
              <a:lnSpc>
                <a:spcPct val="90000"/>
              </a:lnSpc>
            </a:pPr>
            <a:r>
              <a:rPr lang="zh-CN" altLang="en-US" sz="2000" kern="100">
                <a:solidFill>
                  <a:srgbClr val="FF0000"/>
                </a:solidFill>
                <a:effectLst/>
                <a:latin typeface="微软雅黑" panose="020B0503020204020204" charset="-122"/>
                <a:ea typeface="微软雅黑" panose="020B0503020204020204" charset="-122"/>
              </a:rPr>
              <a:t>生产资料资本主义私有占有制</a:t>
            </a:r>
          </a:p>
        </p:txBody>
      </p:sp>
      <p:grpSp>
        <p:nvGrpSpPr>
          <p:cNvPr id="17" name="组合 16"/>
          <p:cNvGrpSpPr/>
          <p:nvPr/>
        </p:nvGrpSpPr>
        <p:grpSpPr>
          <a:xfrm rot="5400000">
            <a:off x="4466908" y="2114823"/>
            <a:ext cx="795655" cy="605155"/>
            <a:chOff x="9072" y="4365"/>
            <a:chExt cx="1837" cy="953"/>
          </a:xfrm>
        </p:grpSpPr>
        <p:cxnSp>
          <p:nvCxnSpPr>
            <p:cNvPr id="18" name="自选图形 88" descr="4cd02b2c5b1a4548ab72253a692a29f1# #直接连接符 1058"/>
            <p:cNvCxnSpPr/>
            <p:nvPr>
              <p:custDataLst>
                <p:tags r:id="rId14"/>
              </p:custDataLst>
            </p:nvPr>
          </p:nvCxnSpPr>
          <p:spPr>
            <a:xfrm>
              <a:off x="9072" y="5318"/>
              <a:ext cx="1837" cy="0"/>
            </a:xfrm>
            <a:prstGeom prst="straightConnector1">
              <a:avLst/>
            </a:prstGeom>
            <a:ln w="57150" cap="flat" cmpd="sng">
              <a:solidFill>
                <a:srgbClr val="C00000"/>
              </a:solidFill>
              <a:prstDash val="solid"/>
              <a:headEnd type="arrow" w="med" len="med"/>
              <a:tailEnd type="arrow" w="med" len="med"/>
            </a:ln>
          </p:spPr>
        </p:cxnSp>
        <p:sp>
          <p:nvSpPr>
            <p:cNvPr id="20" name="矩形 19"/>
            <p:cNvSpPr/>
            <p:nvPr>
              <p:custDataLst>
                <p:tags r:id="rId15"/>
              </p:custDataLst>
            </p:nvPr>
          </p:nvSpPr>
          <p:spPr>
            <a:xfrm>
              <a:off x="9236" y="4365"/>
              <a:ext cx="1345" cy="786"/>
            </a:xfrm>
            <a:prstGeom prst="rect">
              <a:avLst/>
            </a:prstGeom>
            <a:noFill/>
            <a:ln w="9525">
              <a:noFill/>
            </a:ln>
          </p:spPr>
          <p:txBody>
            <a:bodyPr vert="vert270" wrap="square" lIns="27146" tIns="27146" rIns="27146" bIns="27146">
              <a:noAutofit/>
            </a:bodyPr>
            <a:lstStyle/>
            <a:p>
              <a:pPr lvl="0" algn="ctr">
                <a:lnSpc>
                  <a:spcPct val="90000"/>
                </a:lnSpc>
                <a:buClrTx/>
                <a:buSzTx/>
                <a:buFontTx/>
              </a:pPr>
              <a:r>
                <a:rPr lang="zh-CN" altLang="zh-CN" sz="2400" b="1">
                  <a:solidFill>
                    <a:srgbClr val="FF0000"/>
                  </a:solidFill>
                  <a:effectLst/>
                  <a:latin typeface="仿宋" panose="02010609060101010101" charset="-122"/>
                  <a:ea typeface="仿宋" panose="02010609060101010101" charset="-122"/>
                  <a:sym typeface="+mn-ea"/>
                </a:rPr>
                <a:t>矛盾</a:t>
              </a:r>
            </a:p>
          </p:txBody>
        </p:sp>
      </p:grpSp>
      <p:sp>
        <p:nvSpPr>
          <p:cNvPr id="21" name="右箭头 20"/>
          <p:cNvSpPr/>
          <p:nvPr/>
        </p:nvSpPr>
        <p:spPr>
          <a:xfrm>
            <a:off x="3528695" y="1422355"/>
            <a:ext cx="355600" cy="260350"/>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ffectLst/>
              <a:latin typeface="微软雅黑" panose="020B0503020204020204" charset="-122"/>
              <a:ea typeface="微软雅黑" panose="020B0503020204020204" charset="-122"/>
            </a:endParaRPr>
          </a:p>
        </p:txBody>
      </p:sp>
      <p:sp>
        <p:nvSpPr>
          <p:cNvPr id="22" name="右箭头 21"/>
          <p:cNvSpPr/>
          <p:nvPr/>
        </p:nvSpPr>
        <p:spPr>
          <a:xfrm>
            <a:off x="3528695" y="3211785"/>
            <a:ext cx="355600" cy="260350"/>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ffectLst/>
              <a:latin typeface="微软雅黑" panose="020B0503020204020204" charset="-122"/>
              <a:ea typeface="微软雅黑" panose="020B0503020204020204" charset="-122"/>
            </a:endParaRPr>
          </a:p>
        </p:txBody>
      </p:sp>
      <p:sp>
        <p:nvSpPr>
          <p:cNvPr id="23" name="自选图形 55"/>
          <p:cNvSpPr/>
          <p:nvPr/>
        </p:nvSpPr>
        <p:spPr>
          <a:xfrm>
            <a:off x="5739130" y="1065485"/>
            <a:ext cx="1553845" cy="953135"/>
          </a:xfrm>
          <a:prstGeom prst="roundRect">
            <a:avLst>
              <a:gd name="adj" fmla="val 16667"/>
            </a:avLst>
          </a:prstGeom>
          <a:solidFill>
            <a:srgbClr val="FFFFFF"/>
          </a:solidFill>
          <a:ln w="9525" cap="flat" cmpd="sng">
            <a:solidFill>
              <a:schemeClr val="tx1"/>
            </a:solidFill>
            <a:prstDash val="solid"/>
            <a:headEnd type="none" w="med" len="med"/>
            <a:tailEnd type="none" w="med" len="med"/>
          </a:ln>
        </p:spPr>
        <p:txBody>
          <a:bodyPr lIns="0" tIns="45720" rIns="0" bIns="45720" upright="1">
            <a:scene3d>
              <a:camera prst="orthographicFront"/>
              <a:lightRig rig="threePt" dir="t"/>
            </a:scene3d>
          </a:bodyPr>
          <a:lstStyle/>
          <a:p>
            <a:pPr algn="ctr">
              <a:lnSpc>
                <a:spcPct val="90000"/>
              </a:lnSpc>
            </a:pPr>
            <a:r>
              <a:rPr lang="zh-CN" altLang="en-US" sz="2000" kern="100">
                <a:solidFill>
                  <a:schemeClr val="tx1"/>
                </a:solidFill>
                <a:effectLst/>
                <a:latin typeface="微软雅黑" panose="020B0503020204020204" charset="-122"/>
                <a:ea typeface="微软雅黑" panose="020B0503020204020204" charset="-122"/>
              </a:rPr>
              <a:t>本该按社会需要进行管理</a:t>
            </a:r>
          </a:p>
        </p:txBody>
      </p:sp>
      <p:sp>
        <p:nvSpPr>
          <p:cNvPr id="24" name="自选图形 55"/>
          <p:cNvSpPr/>
          <p:nvPr/>
        </p:nvSpPr>
        <p:spPr>
          <a:xfrm>
            <a:off x="5739130" y="2854915"/>
            <a:ext cx="1553845" cy="953135"/>
          </a:xfrm>
          <a:prstGeom prst="roundRect">
            <a:avLst>
              <a:gd name="adj" fmla="val 16667"/>
            </a:avLst>
          </a:prstGeom>
          <a:solidFill>
            <a:srgbClr val="FFFFFF"/>
          </a:solidFill>
          <a:ln w="9525" cap="flat" cmpd="sng">
            <a:solidFill>
              <a:schemeClr val="tx1"/>
            </a:solidFill>
            <a:prstDash val="solid"/>
            <a:headEnd type="none" w="med" len="med"/>
            <a:tailEnd type="none" w="med" len="med"/>
          </a:ln>
        </p:spPr>
        <p:txBody>
          <a:bodyPr lIns="0" tIns="45720" rIns="0" bIns="45720" upright="1">
            <a:scene3d>
              <a:camera prst="orthographicFront"/>
              <a:lightRig rig="threePt" dir="t"/>
            </a:scene3d>
          </a:bodyPr>
          <a:lstStyle/>
          <a:p>
            <a:pPr algn="ctr">
              <a:lnSpc>
                <a:spcPct val="90000"/>
              </a:lnSpc>
            </a:pPr>
            <a:r>
              <a:rPr lang="zh-CN" altLang="en-US" sz="2000" kern="100">
                <a:solidFill>
                  <a:schemeClr val="tx1"/>
                </a:solidFill>
                <a:effectLst/>
                <a:latin typeface="微软雅黑" panose="020B0503020204020204" charset="-122"/>
                <a:ea typeface="微软雅黑" panose="020B0503020204020204" charset="-122"/>
              </a:rPr>
              <a:t>却由追求利润化的</a:t>
            </a:r>
            <a:r>
              <a:rPr lang="zh-CN" altLang="en-US" sz="2000" kern="100">
                <a:solidFill>
                  <a:srgbClr val="C00000"/>
                </a:solidFill>
                <a:effectLst/>
                <a:latin typeface="微软雅黑" panose="020B0503020204020204" charset="-122"/>
                <a:ea typeface="微软雅黑" panose="020B0503020204020204" charset="-122"/>
              </a:rPr>
              <a:t>资本家</a:t>
            </a:r>
            <a:r>
              <a:rPr lang="zh-CN" altLang="en-US" sz="2000" kern="100">
                <a:solidFill>
                  <a:schemeClr val="tx1"/>
                </a:solidFill>
                <a:effectLst/>
                <a:latin typeface="微软雅黑" panose="020B0503020204020204" charset="-122"/>
                <a:ea typeface="微软雅黑" panose="020B0503020204020204" charset="-122"/>
              </a:rPr>
              <a:t>管理分配</a:t>
            </a:r>
          </a:p>
        </p:txBody>
      </p:sp>
      <p:grpSp>
        <p:nvGrpSpPr>
          <p:cNvPr id="25" name="组合 24"/>
          <p:cNvGrpSpPr/>
          <p:nvPr/>
        </p:nvGrpSpPr>
        <p:grpSpPr>
          <a:xfrm rot="5400000">
            <a:off x="6337935" y="2176735"/>
            <a:ext cx="777240" cy="499110"/>
            <a:chOff x="9072" y="4532"/>
            <a:chExt cx="1837" cy="786"/>
          </a:xfrm>
        </p:grpSpPr>
        <p:cxnSp>
          <p:nvCxnSpPr>
            <p:cNvPr id="26" name="自选图形 88" descr="4cd02b2c5b1a4548ab72253a692a29f1# #直接连接符 1058"/>
            <p:cNvCxnSpPr/>
            <p:nvPr>
              <p:custDataLst>
                <p:tags r:id="rId12"/>
              </p:custDataLst>
            </p:nvPr>
          </p:nvCxnSpPr>
          <p:spPr>
            <a:xfrm>
              <a:off x="9072" y="5318"/>
              <a:ext cx="1837" cy="0"/>
            </a:xfrm>
            <a:prstGeom prst="straightConnector1">
              <a:avLst/>
            </a:prstGeom>
            <a:ln w="57150" cap="flat" cmpd="sng">
              <a:solidFill>
                <a:srgbClr val="C00000"/>
              </a:solidFill>
              <a:prstDash val="solid"/>
              <a:headEnd type="arrow" w="med" len="med"/>
              <a:tailEnd type="arrow" w="med" len="med"/>
            </a:ln>
          </p:spPr>
        </p:cxnSp>
        <p:sp>
          <p:nvSpPr>
            <p:cNvPr id="27" name="矩形 26"/>
            <p:cNvSpPr/>
            <p:nvPr>
              <p:custDataLst>
                <p:tags r:id="rId13"/>
              </p:custDataLst>
            </p:nvPr>
          </p:nvSpPr>
          <p:spPr>
            <a:xfrm>
              <a:off x="9196" y="4532"/>
              <a:ext cx="1345" cy="786"/>
            </a:xfrm>
            <a:prstGeom prst="rect">
              <a:avLst/>
            </a:prstGeom>
            <a:noFill/>
            <a:ln w="9525">
              <a:noFill/>
            </a:ln>
          </p:spPr>
          <p:txBody>
            <a:bodyPr vert="vert270" wrap="square" lIns="27146" tIns="27146" rIns="27146" bIns="27146"/>
            <a:lstStyle/>
            <a:p>
              <a:pPr algn="ctr"/>
              <a:r>
                <a:rPr lang="zh-CN" altLang="zh-CN" b="1">
                  <a:solidFill>
                    <a:srgbClr val="040FEE"/>
                  </a:solidFill>
                  <a:effectLst/>
                  <a:latin typeface="仿宋" panose="02010609060101010101" charset="-122"/>
                  <a:ea typeface="仿宋" panose="02010609060101010101" charset="-122"/>
                </a:rPr>
                <a:t>矛盾</a:t>
              </a:r>
            </a:p>
          </p:txBody>
        </p:sp>
      </p:grpSp>
      <p:sp>
        <p:nvSpPr>
          <p:cNvPr id="28" name="右箭头 27"/>
          <p:cNvSpPr/>
          <p:nvPr/>
        </p:nvSpPr>
        <p:spPr>
          <a:xfrm>
            <a:off x="5337810" y="1442040"/>
            <a:ext cx="355600" cy="260350"/>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ffectLst/>
              <a:latin typeface="微软雅黑" panose="020B0503020204020204" charset="-122"/>
              <a:ea typeface="微软雅黑" panose="020B0503020204020204" charset="-122"/>
            </a:endParaRPr>
          </a:p>
        </p:txBody>
      </p:sp>
      <p:sp>
        <p:nvSpPr>
          <p:cNvPr id="29" name="右箭头 28"/>
          <p:cNvSpPr/>
          <p:nvPr/>
        </p:nvSpPr>
        <p:spPr>
          <a:xfrm>
            <a:off x="5337810" y="3231470"/>
            <a:ext cx="355600" cy="260350"/>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ffectLst/>
              <a:latin typeface="微软雅黑" panose="020B0503020204020204" charset="-122"/>
              <a:ea typeface="微软雅黑" panose="020B0503020204020204" charset="-122"/>
            </a:endParaRPr>
          </a:p>
        </p:txBody>
      </p:sp>
      <p:sp>
        <p:nvSpPr>
          <p:cNvPr id="30" name="自选图形 55"/>
          <p:cNvSpPr/>
          <p:nvPr>
            <p:custDataLst>
              <p:tags r:id="rId4"/>
            </p:custDataLst>
          </p:nvPr>
        </p:nvSpPr>
        <p:spPr>
          <a:xfrm>
            <a:off x="7730490" y="1085170"/>
            <a:ext cx="1477010" cy="953135"/>
          </a:xfrm>
          <a:prstGeom prst="roundRect">
            <a:avLst>
              <a:gd name="adj" fmla="val 16667"/>
            </a:avLst>
          </a:prstGeom>
          <a:solidFill>
            <a:srgbClr val="FFFFFF"/>
          </a:solidFill>
          <a:ln w="9525" cap="flat" cmpd="sng">
            <a:solidFill>
              <a:srgbClr val="040FEE"/>
            </a:solidFill>
            <a:prstDash val="solid"/>
            <a:headEnd type="none" w="med" len="med"/>
            <a:tailEnd type="none" w="med" len="med"/>
          </a:ln>
        </p:spPr>
        <p:txBody>
          <a:bodyPr lIns="0" tIns="45720" rIns="0" bIns="45720" upright="1"/>
          <a:lstStyle/>
          <a:p>
            <a:pPr algn="ctr">
              <a:lnSpc>
                <a:spcPct val="90000"/>
              </a:lnSpc>
            </a:pPr>
            <a:r>
              <a:rPr lang="zh-CN" altLang="en-US" sz="2000" kern="100">
                <a:solidFill>
                  <a:srgbClr val="040FEE"/>
                </a:solidFill>
                <a:effectLst/>
                <a:latin typeface="微软雅黑" panose="020B0503020204020204" charset="-122"/>
                <a:ea typeface="微软雅黑" panose="020B0503020204020204" charset="-122"/>
              </a:rPr>
              <a:t>整个社会生产的无政府状态</a:t>
            </a:r>
          </a:p>
        </p:txBody>
      </p:sp>
      <p:sp>
        <p:nvSpPr>
          <p:cNvPr id="31" name="自选图形 55"/>
          <p:cNvSpPr/>
          <p:nvPr>
            <p:custDataLst>
              <p:tags r:id="rId5"/>
            </p:custDataLst>
          </p:nvPr>
        </p:nvSpPr>
        <p:spPr>
          <a:xfrm>
            <a:off x="7730490" y="2874600"/>
            <a:ext cx="1477010" cy="953135"/>
          </a:xfrm>
          <a:prstGeom prst="roundRect">
            <a:avLst>
              <a:gd name="adj" fmla="val 16667"/>
            </a:avLst>
          </a:prstGeom>
          <a:solidFill>
            <a:srgbClr val="FFFFFF"/>
          </a:solidFill>
          <a:ln w="9525" cap="flat" cmpd="sng">
            <a:solidFill>
              <a:srgbClr val="040FEE"/>
            </a:solidFill>
            <a:prstDash val="solid"/>
            <a:headEnd type="none" w="med" len="med"/>
            <a:tailEnd type="none" w="med" len="med"/>
          </a:ln>
        </p:spPr>
        <p:txBody>
          <a:bodyPr lIns="0" tIns="45720" rIns="0" bIns="45720" upright="1"/>
          <a:lstStyle/>
          <a:p>
            <a:pPr algn="ctr">
              <a:lnSpc>
                <a:spcPct val="90000"/>
              </a:lnSpc>
            </a:pPr>
            <a:r>
              <a:rPr lang="zh-CN" altLang="en-US" sz="2000" kern="100">
                <a:solidFill>
                  <a:srgbClr val="040FEE"/>
                </a:solidFill>
                <a:effectLst/>
                <a:latin typeface="微软雅黑" panose="020B0503020204020204" charset="-122"/>
                <a:ea typeface="微软雅黑" panose="020B0503020204020204" charset="-122"/>
              </a:rPr>
              <a:t>资本家个别企业内部的有组织性</a:t>
            </a:r>
          </a:p>
        </p:txBody>
      </p:sp>
      <p:grpSp>
        <p:nvGrpSpPr>
          <p:cNvPr id="33" name="组合 32"/>
          <p:cNvGrpSpPr/>
          <p:nvPr/>
        </p:nvGrpSpPr>
        <p:grpSpPr>
          <a:xfrm rot="5400000">
            <a:off x="8294578" y="2160017"/>
            <a:ext cx="796925" cy="554136"/>
            <a:chOff x="9072" y="4178"/>
            <a:chExt cx="1837" cy="1140"/>
          </a:xfrm>
        </p:grpSpPr>
        <p:cxnSp>
          <p:nvCxnSpPr>
            <p:cNvPr id="35" name="自选图形 88" descr="4cd02b2c5b1a4548ab72253a692a29f1# #直接连接符 1058"/>
            <p:cNvCxnSpPr/>
            <p:nvPr>
              <p:custDataLst>
                <p:tags r:id="rId10"/>
              </p:custDataLst>
            </p:nvPr>
          </p:nvCxnSpPr>
          <p:spPr>
            <a:xfrm>
              <a:off x="9072" y="5318"/>
              <a:ext cx="1837" cy="0"/>
            </a:xfrm>
            <a:prstGeom prst="straightConnector1">
              <a:avLst/>
            </a:prstGeom>
            <a:ln w="57150" cap="flat" cmpd="sng">
              <a:solidFill>
                <a:srgbClr val="040FEE"/>
              </a:solidFill>
              <a:prstDash val="solid"/>
              <a:headEnd type="arrow" w="med" len="med"/>
              <a:tailEnd type="arrow" w="med" len="med"/>
            </a:ln>
          </p:spPr>
        </p:cxnSp>
        <p:sp>
          <p:nvSpPr>
            <p:cNvPr id="36" name="矩形 35"/>
            <p:cNvSpPr/>
            <p:nvPr>
              <p:custDataLst>
                <p:tags r:id="rId11"/>
              </p:custDataLst>
            </p:nvPr>
          </p:nvSpPr>
          <p:spPr>
            <a:xfrm>
              <a:off x="9158" y="4178"/>
              <a:ext cx="1345" cy="786"/>
            </a:xfrm>
            <a:prstGeom prst="rect">
              <a:avLst/>
            </a:prstGeom>
            <a:noFill/>
            <a:ln w="9525">
              <a:noFill/>
            </a:ln>
          </p:spPr>
          <p:txBody>
            <a:bodyPr vert="vert270" wrap="square" lIns="27146" tIns="27146" rIns="27146" bIns="27146">
              <a:noAutofit/>
            </a:bodyPr>
            <a:lstStyle/>
            <a:p>
              <a:pPr lvl="0" algn="ctr">
                <a:lnSpc>
                  <a:spcPct val="90000"/>
                </a:lnSpc>
                <a:buClrTx/>
                <a:buSzTx/>
                <a:buFontTx/>
              </a:pPr>
              <a:r>
                <a:rPr lang="zh-CN" altLang="zh-CN" sz="2400" b="1">
                  <a:solidFill>
                    <a:srgbClr val="040FEE"/>
                  </a:solidFill>
                  <a:effectLst/>
                  <a:latin typeface="仿宋" panose="02010609060101010101" charset="-122"/>
                  <a:ea typeface="仿宋" panose="02010609060101010101" charset="-122"/>
                  <a:sym typeface="+mn-ea"/>
                </a:rPr>
                <a:t>矛盾</a:t>
              </a:r>
            </a:p>
          </p:txBody>
        </p:sp>
      </p:grpSp>
      <p:sp>
        <p:nvSpPr>
          <p:cNvPr id="37" name="右箭头 36"/>
          <p:cNvSpPr/>
          <p:nvPr/>
        </p:nvSpPr>
        <p:spPr>
          <a:xfrm>
            <a:off x="7338695" y="1442040"/>
            <a:ext cx="355600" cy="260350"/>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ffectLst/>
              <a:latin typeface="微软雅黑" panose="020B0503020204020204" charset="-122"/>
              <a:ea typeface="微软雅黑" panose="020B0503020204020204" charset="-122"/>
            </a:endParaRPr>
          </a:p>
        </p:txBody>
      </p:sp>
      <p:sp>
        <p:nvSpPr>
          <p:cNvPr id="38" name="右箭头 37"/>
          <p:cNvSpPr/>
          <p:nvPr/>
        </p:nvSpPr>
        <p:spPr>
          <a:xfrm>
            <a:off x="7338695" y="3231470"/>
            <a:ext cx="355600" cy="260350"/>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ffectLst/>
              <a:latin typeface="微软雅黑" panose="020B0503020204020204" charset="-122"/>
              <a:ea typeface="微软雅黑" panose="020B0503020204020204" charset="-122"/>
            </a:endParaRPr>
          </a:p>
        </p:txBody>
      </p:sp>
      <p:sp>
        <p:nvSpPr>
          <p:cNvPr id="39" name="自选图形 55"/>
          <p:cNvSpPr/>
          <p:nvPr>
            <p:custDataLst>
              <p:tags r:id="rId6"/>
            </p:custDataLst>
          </p:nvPr>
        </p:nvSpPr>
        <p:spPr>
          <a:xfrm>
            <a:off x="5739130" y="5472290"/>
            <a:ext cx="5113655" cy="476885"/>
          </a:xfrm>
          <a:prstGeom prst="roundRect">
            <a:avLst>
              <a:gd name="adj" fmla="val 16667"/>
            </a:avLst>
          </a:prstGeom>
          <a:solidFill>
            <a:srgbClr val="FFFFFF"/>
          </a:solidFill>
          <a:ln w="9525" cap="flat" cmpd="sng">
            <a:solidFill>
              <a:srgbClr val="0476BA"/>
            </a:solidFill>
            <a:prstDash val="solid"/>
            <a:headEnd type="none" w="med" len="med"/>
            <a:tailEnd type="none" w="med" len="med"/>
          </a:ln>
        </p:spPr>
        <p:txBody>
          <a:bodyPr lIns="0" tIns="45720" rIns="0" bIns="45720" upright="1">
            <a:scene3d>
              <a:camera prst="orthographicFront"/>
              <a:lightRig rig="threePt" dir="t"/>
            </a:scene3d>
          </a:bodyPr>
          <a:lstStyle/>
          <a:p>
            <a:pPr algn="ctr">
              <a:lnSpc>
                <a:spcPct val="90000"/>
              </a:lnSpc>
            </a:pPr>
            <a:r>
              <a:rPr lang="zh-CN" altLang="en-US" sz="2000" kern="100" dirty="0">
                <a:solidFill>
                  <a:schemeClr val="accent1"/>
                </a:solidFill>
                <a:effectLst/>
                <a:latin typeface="微软雅黑" panose="020B0503020204020204" charset="-122"/>
                <a:ea typeface="微软雅黑" panose="020B0503020204020204" charset="-122"/>
              </a:rPr>
              <a:t>被剥削</a:t>
            </a:r>
            <a:r>
              <a:rPr lang="zh-CN" altLang="en-US" sz="2000" kern="100" dirty="0">
                <a:solidFill>
                  <a:srgbClr val="C00000"/>
                </a:solidFill>
                <a:effectLst/>
                <a:latin typeface="微软雅黑" panose="020B0503020204020204" charset="-122"/>
                <a:ea typeface="微软雅黑" panose="020B0503020204020204" charset="-122"/>
              </a:rPr>
              <a:t>工人</a:t>
            </a:r>
            <a:r>
              <a:rPr lang="zh-CN" altLang="en-US" sz="2000" kern="100" dirty="0">
                <a:solidFill>
                  <a:schemeClr val="accent1"/>
                </a:solidFill>
                <a:effectLst/>
                <a:latin typeface="微软雅黑" panose="020B0503020204020204" charset="-122"/>
                <a:ea typeface="微软雅黑" panose="020B0503020204020204" charset="-122"/>
              </a:rPr>
              <a:t>有支付能力的需求下降</a:t>
            </a:r>
          </a:p>
        </p:txBody>
      </p:sp>
      <p:sp>
        <p:nvSpPr>
          <p:cNvPr id="40" name="下箭头 39"/>
          <p:cNvSpPr/>
          <p:nvPr/>
        </p:nvSpPr>
        <p:spPr>
          <a:xfrm rot="16200000">
            <a:off x="9241155" y="1370920"/>
            <a:ext cx="471170" cy="452120"/>
          </a:xfrm>
          <a:prstGeom prst="downArrow">
            <a:avLst/>
          </a:prstGeom>
          <a:ln>
            <a:solidFill>
              <a:srgbClr val="040FE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ffectLst/>
              <a:latin typeface="微软雅黑" panose="020B0503020204020204" charset="-122"/>
              <a:ea typeface="微软雅黑" panose="020B0503020204020204" charset="-122"/>
            </a:endParaRPr>
          </a:p>
        </p:txBody>
      </p:sp>
      <p:sp>
        <p:nvSpPr>
          <p:cNvPr id="41" name="自选图形 55"/>
          <p:cNvSpPr/>
          <p:nvPr>
            <p:custDataLst>
              <p:tags r:id="rId7"/>
            </p:custDataLst>
          </p:nvPr>
        </p:nvSpPr>
        <p:spPr>
          <a:xfrm>
            <a:off x="9745980" y="1085805"/>
            <a:ext cx="1178560" cy="953135"/>
          </a:xfrm>
          <a:prstGeom prst="roundRect">
            <a:avLst>
              <a:gd name="adj" fmla="val 16667"/>
            </a:avLst>
          </a:prstGeom>
          <a:solidFill>
            <a:srgbClr val="FFFFFF"/>
          </a:solidFill>
          <a:ln w="9525" cap="flat" cmpd="sng">
            <a:solidFill>
              <a:srgbClr val="0476BA"/>
            </a:solidFill>
            <a:prstDash val="solid"/>
            <a:headEnd type="none" w="med" len="med"/>
            <a:tailEnd type="none" w="med" len="med"/>
          </a:ln>
        </p:spPr>
        <p:txBody>
          <a:bodyPr lIns="0" tIns="45720" rIns="0" bIns="45720" upright="1">
            <a:scene3d>
              <a:camera prst="orthographicFront"/>
              <a:lightRig rig="threePt" dir="t"/>
            </a:scene3d>
          </a:bodyPr>
          <a:lstStyle/>
          <a:p>
            <a:pPr algn="ctr">
              <a:lnSpc>
                <a:spcPct val="130000"/>
              </a:lnSpc>
            </a:pPr>
            <a:r>
              <a:rPr lang="zh-CN" altLang="en-US" sz="2000" kern="100">
                <a:solidFill>
                  <a:schemeClr val="accent1"/>
                </a:solidFill>
                <a:effectLst/>
                <a:latin typeface="微软雅黑" panose="020B0503020204020204" charset="-122"/>
                <a:ea typeface="微软雅黑" panose="020B0503020204020204" charset="-122"/>
              </a:rPr>
              <a:t>生产的无限扩大</a:t>
            </a:r>
          </a:p>
        </p:txBody>
      </p:sp>
      <p:sp>
        <p:nvSpPr>
          <p:cNvPr id="44" name="矩形 43"/>
          <p:cNvSpPr/>
          <p:nvPr/>
        </p:nvSpPr>
        <p:spPr>
          <a:xfrm rot="5400000">
            <a:off x="9557050" y="3483570"/>
            <a:ext cx="948690" cy="382270"/>
          </a:xfrm>
          <a:prstGeom prst="rect">
            <a:avLst/>
          </a:prstGeom>
          <a:noFill/>
          <a:ln w="9525">
            <a:noFill/>
          </a:ln>
        </p:spPr>
        <p:txBody>
          <a:bodyPr vert="vert270" wrap="square" lIns="27146" tIns="27146" rIns="27146" bIns="27146"/>
          <a:lstStyle/>
          <a:p>
            <a:pPr algn="ctr">
              <a:lnSpc>
                <a:spcPct val="90000"/>
              </a:lnSpc>
            </a:pPr>
            <a:r>
              <a:rPr lang="zh-CN" altLang="zh-CN" sz="2800" dirty="0">
                <a:solidFill>
                  <a:srgbClr val="FF0000"/>
                </a:solidFill>
                <a:effectLst/>
                <a:latin typeface="微软雅黑" panose="020B0503020204020204" charset="-122"/>
                <a:ea typeface="微软雅黑" panose="020B0503020204020204" charset="-122"/>
              </a:rPr>
              <a:t>矛盾</a:t>
            </a:r>
          </a:p>
        </p:txBody>
      </p:sp>
      <p:grpSp>
        <p:nvGrpSpPr>
          <p:cNvPr id="48" name="组合 47"/>
          <p:cNvGrpSpPr/>
          <p:nvPr/>
        </p:nvGrpSpPr>
        <p:grpSpPr>
          <a:xfrm rot="5400000">
            <a:off x="7587676" y="2726828"/>
            <a:ext cx="1535954" cy="3756660"/>
            <a:chOff x="9072" y="2960"/>
            <a:chExt cx="3507" cy="2358"/>
          </a:xfrm>
        </p:grpSpPr>
        <p:cxnSp>
          <p:nvCxnSpPr>
            <p:cNvPr id="49" name="自选图形 88" descr="4cd02b2c5b1a4548ab72253a692a29f1# #直接连接符 1058"/>
            <p:cNvCxnSpPr>
              <a:cxnSpLocks/>
              <a:endCxn id="50" idx="2"/>
            </p:cNvCxnSpPr>
            <p:nvPr>
              <p:custDataLst>
                <p:tags r:id="rId8"/>
              </p:custDataLst>
            </p:nvPr>
          </p:nvCxnSpPr>
          <p:spPr>
            <a:xfrm rot="16200000">
              <a:off x="10489" y="3901"/>
              <a:ext cx="0" cy="2834"/>
            </a:xfrm>
            <a:prstGeom prst="straightConnector1">
              <a:avLst/>
            </a:prstGeom>
            <a:ln w="57150" cap="flat" cmpd="sng">
              <a:solidFill>
                <a:srgbClr val="C00000"/>
              </a:solidFill>
              <a:prstDash val="solid"/>
              <a:headEnd type="arrow" w="med" len="med"/>
              <a:tailEnd type="arrow" w="med" len="med"/>
            </a:ln>
          </p:spPr>
        </p:cxnSp>
        <p:sp>
          <p:nvSpPr>
            <p:cNvPr id="50" name="矩形 49"/>
            <p:cNvSpPr/>
            <p:nvPr>
              <p:custDataLst>
                <p:tags r:id="rId9"/>
              </p:custDataLst>
            </p:nvPr>
          </p:nvSpPr>
          <p:spPr>
            <a:xfrm>
              <a:off x="11233" y="2960"/>
              <a:ext cx="1346" cy="2358"/>
            </a:xfrm>
            <a:prstGeom prst="rect">
              <a:avLst/>
            </a:prstGeom>
            <a:noFill/>
            <a:ln w="9525">
              <a:noFill/>
            </a:ln>
          </p:spPr>
          <p:txBody>
            <a:bodyPr vert="vert270" wrap="square" lIns="27146" tIns="27146" rIns="27146" bIns="27146"/>
            <a:lstStyle/>
            <a:p>
              <a:pPr algn="ctr">
                <a:lnSpc>
                  <a:spcPct val="90000"/>
                </a:lnSpc>
              </a:pPr>
              <a:r>
                <a:rPr lang="zh-CN" altLang="zh-CN" sz="2400" dirty="0">
                  <a:solidFill>
                    <a:srgbClr val="FF0000"/>
                  </a:solidFill>
                  <a:effectLst/>
                  <a:latin typeface="微软雅黑" panose="020B0503020204020204" charset="-122"/>
                  <a:ea typeface="微软雅黑" panose="020B0503020204020204" charset="-122"/>
                </a:rPr>
                <a:t>阶级对立：</a:t>
              </a:r>
            </a:p>
            <a:p>
              <a:pPr algn="ctr">
                <a:lnSpc>
                  <a:spcPct val="90000"/>
                </a:lnSpc>
              </a:pPr>
              <a:r>
                <a:rPr lang="zh-CN" altLang="zh-CN" sz="2400" dirty="0">
                  <a:solidFill>
                    <a:srgbClr val="FF0000"/>
                  </a:solidFill>
                  <a:effectLst/>
                  <a:latin typeface="微软雅黑" panose="020B0503020204020204" charset="-122"/>
                  <a:ea typeface="微软雅黑" panose="020B0503020204020204" charset="-122"/>
                </a:rPr>
                <a:t>资产阶级与无产阶级的矛盾</a:t>
              </a:r>
            </a:p>
          </p:txBody>
        </p:sp>
      </p:grpSp>
      <p:sp>
        <p:nvSpPr>
          <p:cNvPr id="43" name="自选图形 55"/>
          <p:cNvSpPr/>
          <p:nvPr/>
        </p:nvSpPr>
        <p:spPr>
          <a:xfrm>
            <a:off x="10893855" y="2132910"/>
            <a:ext cx="1178560" cy="2891155"/>
          </a:xfrm>
          <a:prstGeom prst="roundRect">
            <a:avLst>
              <a:gd name="adj" fmla="val 16667"/>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lIns="0" tIns="45720" rIns="0" bIns="45720" upright="1">
            <a:scene3d>
              <a:camera prst="orthographicFront"/>
              <a:lightRig rig="threePt" dir="t"/>
            </a:scene3d>
          </a:bodyPr>
          <a:lstStyle/>
          <a:p>
            <a:pPr algn="ctr">
              <a:lnSpc>
                <a:spcPct val="120000"/>
              </a:lnSpc>
            </a:pPr>
            <a:r>
              <a:rPr lang="zh-CN" altLang="en-US" sz="2000" kern="100">
                <a:solidFill>
                  <a:srgbClr val="FFFF00"/>
                </a:solidFill>
                <a:effectLst/>
                <a:latin typeface="微软雅黑" panose="020B0503020204020204" charset="-122"/>
                <a:ea typeface="微软雅黑" panose="020B0503020204020204" charset="-122"/>
              </a:rPr>
              <a:t>使生产</a:t>
            </a:r>
          </a:p>
          <a:p>
            <a:pPr algn="ctr">
              <a:lnSpc>
                <a:spcPct val="120000"/>
              </a:lnSpc>
            </a:pPr>
            <a:r>
              <a:rPr lang="zh-CN" altLang="en-US" sz="2000" kern="100">
                <a:solidFill>
                  <a:srgbClr val="FFFF00"/>
                </a:solidFill>
                <a:effectLst/>
                <a:latin typeface="微软雅黑" panose="020B0503020204020204" charset="-122"/>
                <a:ea typeface="微软雅黑" panose="020B0503020204020204" charset="-122"/>
              </a:rPr>
              <a:t>相对过剩</a:t>
            </a:r>
          </a:p>
          <a:p>
            <a:pPr algn="ctr">
              <a:lnSpc>
                <a:spcPct val="120000"/>
              </a:lnSpc>
            </a:pPr>
            <a:r>
              <a:rPr lang="zh-CN" altLang="en-US" sz="2000" kern="100">
                <a:solidFill>
                  <a:srgbClr val="FFFF00"/>
                </a:solidFill>
                <a:effectLst/>
                <a:latin typeface="微软雅黑" panose="020B0503020204020204" charset="-122"/>
                <a:ea typeface="微软雅黑" panose="020B0503020204020204" charset="-122"/>
              </a:rPr>
              <a:t>企业破产工人失业社会混乱经济危机</a:t>
            </a:r>
          </a:p>
          <a:p>
            <a:pPr algn="ctr">
              <a:lnSpc>
                <a:spcPct val="120000"/>
              </a:lnSpc>
            </a:pPr>
            <a:r>
              <a:rPr lang="zh-CN" altLang="en-US" sz="2000" kern="100">
                <a:solidFill>
                  <a:srgbClr val="FFFF00"/>
                </a:solidFill>
                <a:effectLst/>
                <a:latin typeface="微软雅黑" panose="020B0503020204020204" charset="-122"/>
                <a:ea typeface="微软雅黑" panose="020B0503020204020204" charset="-122"/>
              </a:rPr>
              <a:t>爆发</a:t>
            </a:r>
          </a:p>
        </p:txBody>
      </p:sp>
      <p:sp>
        <p:nvSpPr>
          <p:cNvPr id="47" name="下箭头 46"/>
          <p:cNvSpPr/>
          <p:nvPr/>
        </p:nvSpPr>
        <p:spPr>
          <a:xfrm rot="16200000">
            <a:off x="10390505" y="3399385"/>
            <a:ext cx="471170" cy="452120"/>
          </a:xfrm>
          <a:prstGeom prst="down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ffectLst/>
              <a:latin typeface="微软雅黑" panose="020B0503020204020204" charset="-122"/>
              <a:ea typeface="微软雅黑" panose="020B0503020204020204" charset="-122"/>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fade">
                                      <p:cBhvr>
                                        <p:cTn id="7" dur="1000"/>
                                        <p:tgtEl>
                                          <p:spTgt spid="46"/>
                                        </p:tgtEl>
                                      </p:cBhvr>
                                    </p:animEffect>
                                    <p:anim calcmode="lin" valueType="num">
                                      <p:cBhvr>
                                        <p:cTn id="8" dur="1000" fill="hold"/>
                                        <p:tgtEl>
                                          <p:spTgt spid="46"/>
                                        </p:tgtEl>
                                        <p:attrNameLst>
                                          <p:attrName>ppt_x</p:attrName>
                                        </p:attrNameLst>
                                      </p:cBhvr>
                                      <p:tavLst>
                                        <p:tav tm="0">
                                          <p:val>
                                            <p:strVal val="#ppt_x"/>
                                          </p:val>
                                        </p:tav>
                                        <p:tav tm="100000">
                                          <p:val>
                                            <p:strVal val="#ppt_x"/>
                                          </p:val>
                                        </p:tav>
                                      </p:tavLst>
                                    </p:anim>
                                    <p:anim calcmode="lin" valueType="num">
                                      <p:cBhvr>
                                        <p:cTn id="9" dur="1000" fill="hold"/>
                                        <p:tgtEl>
                                          <p:spTgt spid="46"/>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3"/>
                                        </p:tgtEl>
                                        <p:attrNameLst>
                                          <p:attrName>style.visibility</p:attrName>
                                        </p:attrNameLst>
                                      </p:cBhvr>
                                      <p:to>
                                        <p:strVal val="visible"/>
                                      </p:to>
                                    </p:set>
                                    <p:animEffect transition="in" filter="fade">
                                      <p:cBhvr>
                                        <p:cTn id="12" dur="1000"/>
                                        <p:tgtEl>
                                          <p:spTgt spid="53"/>
                                        </p:tgtEl>
                                      </p:cBhvr>
                                    </p:animEffect>
                                    <p:anim calcmode="lin" valueType="num">
                                      <p:cBhvr>
                                        <p:cTn id="13" dur="1000" fill="hold"/>
                                        <p:tgtEl>
                                          <p:spTgt spid="53"/>
                                        </p:tgtEl>
                                        <p:attrNameLst>
                                          <p:attrName>ppt_x</p:attrName>
                                        </p:attrNameLst>
                                      </p:cBhvr>
                                      <p:tavLst>
                                        <p:tav tm="0">
                                          <p:val>
                                            <p:strVal val="#ppt_x"/>
                                          </p:val>
                                        </p:tav>
                                        <p:tav tm="100000">
                                          <p:val>
                                            <p:strVal val="#ppt_x"/>
                                          </p:val>
                                        </p:tav>
                                      </p:tavLst>
                                    </p:anim>
                                    <p:anim calcmode="lin" valueType="num">
                                      <p:cBhvr>
                                        <p:cTn id="14" dur="1000" fill="hold"/>
                                        <p:tgtEl>
                                          <p:spTgt spid="53"/>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nodeType="clickEffect">
                                  <p:stCondLst>
                                    <p:cond delay="0"/>
                                  </p:stCondLst>
                                  <p:childTnLst>
                                    <p:set>
                                      <p:cBhvr>
                                        <p:cTn id="18" dur="1" fill="hold">
                                          <p:stCondLst>
                                            <p:cond delay="0"/>
                                          </p:stCondLst>
                                        </p:cTn>
                                        <p:tgtEl>
                                          <p:spTgt spid="34"/>
                                        </p:tgtEl>
                                        <p:attrNameLst>
                                          <p:attrName>style.visibility</p:attrName>
                                        </p:attrNameLst>
                                      </p:cBhvr>
                                      <p:to>
                                        <p:strVal val="visible"/>
                                      </p:to>
                                    </p:set>
                                    <p:anim calcmode="lin" valueType="num">
                                      <p:cBhvr>
                                        <p:cTn id="19" dur="500" fill="hold"/>
                                        <p:tgtEl>
                                          <p:spTgt spid="34"/>
                                        </p:tgtEl>
                                        <p:attrNameLst>
                                          <p:attrName>ppt_w</p:attrName>
                                        </p:attrNameLst>
                                      </p:cBhvr>
                                      <p:tavLst>
                                        <p:tav tm="0">
                                          <p:val>
                                            <p:fltVal val="0"/>
                                          </p:val>
                                        </p:tav>
                                        <p:tav tm="100000">
                                          <p:val>
                                            <p:strVal val="#ppt_w"/>
                                          </p:val>
                                        </p:tav>
                                      </p:tavLst>
                                    </p:anim>
                                    <p:anim calcmode="lin" valueType="num">
                                      <p:cBhvr>
                                        <p:cTn id="20" dur="500" fill="hold"/>
                                        <p:tgtEl>
                                          <p:spTgt spid="34"/>
                                        </p:tgtEl>
                                        <p:attrNameLst>
                                          <p:attrName>ppt_h</p:attrName>
                                        </p:attrNameLst>
                                      </p:cBhvr>
                                      <p:tavLst>
                                        <p:tav tm="0">
                                          <p:val>
                                            <p:fltVal val="0"/>
                                          </p:val>
                                        </p:tav>
                                        <p:tav tm="100000">
                                          <p:val>
                                            <p:strVal val="#ppt_h"/>
                                          </p:val>
                                        </p:tav>
                                      </p:tavLst>
                                    </p:anim>
                                    <p:animEffect transition="in" filter="fade">
                                      <p:cBhvr>
                                        <p:cTn id="21" dur="500"/>
                                        <p:tgtEl>
                                          <p:spTgt spid="34"/>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wipe(left)">
                                      <p:cBhvr>
                                        <p:cTn id="26" dur="500"/>
                                        <p:tgtEl>
                                          <p:spTgt spid="7"/>
                                        </p:tgtEl>
                                      </p:cBhvr>
                                    </p:animEffect>
                                  </p:childTnLst>
                                </p:cTn>
                              </p:par>
                              <p:par>
                                <p:cTn id="27" presetID="42" presetClass="entr" presetSubtype="0" fill="hold" grpId="0" nodeType="withEffect">
                                  <p:stCondLst>
                                    <p:cond delay="0"/>
                                  </p:stCondLst>
                                  <p:childTnLst>
                                    <p:set>
                                      <p:cBhvr>
                                        <p:cTn id="28" dur="1" fill="hold">
                                          <p:stCondLst>
                                            <p:cond delay="0"/>
                                          </p:stCondLst>
                                        </p:cTn>
                                        <p:tgtEl>
                                          <p:spTgt spid="6"/>
                                        </p:tgtEl>
                                        <p:attrNameLst>
                                          <p:attrName>style.visibility</p:attrName>
                                        </p:attrNameLst>
                                      </p:cBhvr>
                                      <p:to>
                                        <p:strVal val="visible"/>
                                      </p:to>
                                    </p:set>
                                    <p:animEffect transition="in" filter="fade">
                                      <p:cBhvr>
                                        <p:cTn id="29" dur="1000"/>
                                        <p:tgtEl>
                                          <p:spTgt spid="6"/>
                                        </p:tgtEl>
                                      </p:cBhvr>
                                    </p:animEffect>
                                    <p:anim calcmode="lin" valueType="num">
                                      <p:cBhvr>
                                        <p:cTn id="30" dur="1000" fill="hold"/>
                                        <p:tgtEl>
                                          <p:spTgt spid="6"/>
                                        </p:tgtEl>
                                        <p:attrNameLst>
                                          <p:attrName>ppt_x</p:attrName>
                                        </p:attrNameLst>
                                      </p:cBhvr>
                                      <p:tavLst>
                                        <p:tav tm="0">
                                          <p:val>
                                            <p:strVal val="#ppt_x"/>
                                          </p:val>
                                        </p:tav>
                                        <p:tav tm="100000">
                                          <p:val>
                                            <p:strVal val="#ppt_x"/>
                                          </p:val>
                                        </p:tav>
                                      </p:tavLst>
                                    </p:anim>
                                    <p:anim calcmode="lin" valueType="num">
                                      <p:cBhvr>
                                        <p:cTn id="31"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53" presetClass="entr" presetSubtype="16" fill="hold" nodeType="clickEffect">
                                  <p:stCondLst>
                                    <p:cond delay="0"/>
                                  </p:stCondLst>
                                  <p:childTnLst>
                                    <p:set>
                                      <p:cBhvr>
                                        <p:cTn id="35" dur="1" fill="hold">
                                          <p:stCondLst>
                                            <p:cond delay="0"/>
                                          </p:stCondLst>
                                        </p:cTn>
                                        <p:tgtEl>
                                          <p:spTgt spid="10"/>
                                        </p:tgtEl>
                                        <p:attrNameLst>
                                          <p:attrName>style.visibility</p:attrName>
                                        </p:attrNameLst>
                                      </p:cBhvr>
                                      <p:to>
                                        <p:strVal val="visible"/>
                                      </p:to>
                                    </p:set>
                                    <p:anim calcmode="lin" valueType="num">
                                      <p:cBhvr>
                                        <p:cTn id="36" dur="500" fill="hold"/>
                                        <p:tgtEl>
                                          <p:spTgt spid="10"/>
                                        </p:tgtEl>
                                        <p:attrNameLst>
                                          <p:attrName>ppt_w</p:attrName>
                                        </p:attrNameLst>
                                      </p:cBhvr>
                                      <p:tavLst>
                                        <p:tav tm="0">
                                          <p:val>
                                            <p:fltVal val="0"/>
                                          </p:val>
                                        </p:tav>
                                        <p:tav tm="100000">
                                          <p:val>
                                            <p:strVal val="#ppt_w"/>
                                          </p:val>
                                        </p:tav>
                                      </p:tavLst>
                                    </p:anim>
                                    <p:anim calcmode="lin" valueType="num">
                                      <p:cBhvr>
                                        <p:cTn id="37" dur="500" fill="hold"/>
                                        <p:tgtEl>
                                          <p:spTgt spid="10"/>
                                        </p:tgtEl>
                                        <p:attrNameLst>
                                          <p:attrName>ppt_h</p:attrName>
                                        </p:attrNameLst>
                                      </p:cBhvr>
                                      <p:tavLst>
                                        <p:tav tm="0">
                                          <p:val>
                                            <p:fltVal val="0"/>
                                          </p:val>
                                        </p:tav>
                                        <p:tav tm="100000">
                                          <p:val>
                                            <p:strVal val="#ppt_h"/>
                                          </p:val>
                                        </p:tav>
                                      </p:tavLst>
                                    </p:anim>
                                    <p:animEffect transition="in" filter="fade">
                                      <p:cBhvr>
                                        <p:cTn id="38" dur="500"/>
                                        <p:tgtEl>
                                          <p:spTgt spid="10"/>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9"/>
                                        </p:tgtEl>
                                        <p:attrNameLst>
                                          <p:attrName>style.visibility</p:attrName>
                                        </p:attrNameLst>
                                      </p:cBhvr>
                                      <p:to>
                                        <p:strVal val="visible"/>
                                      </p:to>
                                    </p:set>
                                    <p:animEffect transition="in" filter="wipe(left)">
                                      <p:cBhvr>
                                        <p:cTn id="43" dur="500"/>
                                        <p:tgtEl>
                                          <p:spTgt spid="9"/>
                                        </p:tgtEl>
                                      </p:cBhvr>
                                    </p:animEffect>
                                  </p:childTnLst>
                                </p:cTn>
                              </p:par>
                              <p:par>
                                <p:cTn id="44" presetID="42" presetClass="entr" presetSubtype="0" fill="hold" grpId="0" nodeType="withEffect">
                                  <p:stCondLst>
                                    <p:cond delay="0"/>
                                  </p:stCondLst>
                                  <p:childTnLst>
                                    <p:set>
                                      <p:cBhvr>
                                        <p:cTn id="45" dur="1" fill="hold">
                                          <p:stCondLst>
                                            <p:cond delay="0"/>
                                          </p:stCondLst>
                                        </p:cTn>
                                        <p:tgtEl>
                                          <p:spTgt spid="8"/>
                                        </p:tgtEl>
                                        <p:attrNameLst>
                                          <p:attrName>style.visibility</p:attrName>
                                        </p:attrNameLst>
                                      </p:cBhvr>
                                      <p:to>
                                        <p:strVal val="visible"/>
                                      </p:to>
                                    </p:set>
                                    <p:animEffect transition="in" filter="fade">
                                      <p:cBhvr>
                                        <p:cTn id="46" dur="1000"/>
                                        <p:tgtEl>
                                          <p:spTgt spid="8"/>
                                        </p:tgtEl>
                                      </p:cBhvr>
                                    </p:animEffect>
                                    <p:anim calcmode="lin" valueType="num">
                                      <p:cBhvr>
                                        <p:cTn id="47" dur="1000" fill="hold"/>
                                        <p:tgtEl>
                                          <p:spTgt spid="8"/>
                                        </p:tgtEl>
                                        <p:attrNameLst>
                                          <p:attrName>ppt_x</p:attrName>
                                        </p:attrNameLst>
                                      </p:cBhvr>
                                      <p:tavLst>
                                        <p:tav tm="0">
                                          <p:val>
                                            <p:strVal val="#ppt_x"/>
                                          </p:val>
                                        </p:tav>
                                        <p:tav tm="100000">
                                          <p:val>
                                            <p:strVal val="#ppt_x"/>
                                          </p:val>
                                        </p:tav>
                                      </p:tavLst>
                                    </p:anim>
                                    <p:anim calcmode="lin" valueType="num">
                                      <p:cBhvr>
                                        <p:cTn id="48"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2" presetClass="entr" presetSubtype="8" fill="hold" grpId="0" nodeType="clickEffect">
                                  <p:stCondLst>
                                    <p:cond delay="0"/>
                                  </p:stCondLst>
                                  <p:childTnLst>
                                    <p:set>
                                      <p:cBhvr>
                                        <p:cTn id="52" dur="1" fill="hold">
                                          <p:stCondLst>
                                            <p:cond delay="0"/>
                                          </p:stCondLst>
                                        </p:cTn>
                                        <p:tgtEl>
                                          <p:spTgt spid="21"/>
                                        </p:tgtEl>
                                        <p:attrNameLst>
                                          <p:attrName>style.visibility</p:attrName>
                                        </p:attrNameLst>
                                      </p:cBhvr>
                                      <p:to>
                                        <p:strVal val="visible"/>
                                      </p:to>
                                    </p:set>
                                    <p:animEffect transition="in" filter="wipe(left)">
                                      <p:cBhvr>
                                        <p:cTn id="53" dur="500"/>
                                        <p:tgtEl>
                                          <p:spTgt spid="21"/>
                                        </p:tgtEl>
                                      </p:cBhvr>
                                    </p:animEffect>
                                  </p:childTnLst>
                                </p:cTn>
                              </p:par>
                              <p:par>
                                <p:cTn id="54" presetID="42" presetClass="entr" presetSubtype="0" fill="hold" grpId="0" nodeType="withEffect">
                                  <p:stCondLst>
                                    <p:cond delay="0"/>
                                  </p:stCondLst>
                                  <p:childTnLst>
                                    <p:set>
                                      <p:cBhvr>
                                        <p:cTn id="55" dur="1" fill="hold">
                                          <p:stCondLst>
                                            <p:cond delay="0"/>
                                          </p:stCondLst>
                                        </p:cTn>
                                        <p:tgtEl>
                                          <p:spTgt spid="15"/>
                                        </p:tgtEl>
                                        <p:attrNameLst>
                                          <p:attrName>style.visibility</p:attrName>
                                        </p:attrNameLst>
                                      </p:cBhvr>
                                      <p:to>
                                        <p:strVal val="visible"/>
                                      </p:to>
                                    </p:set>
                                    <p:animEffect transition="in" filter="fade">
                                      <p:cBhvr>
                                        <p:cTn id="56" dur="1000"/>
                                        <p:tgtEl>
                                          <p:spTgt spid="15"/>
                                        </p:tgtEl>
                                      </p:cBhvr>
                                    </p:animEffect>
                                    <p:anim calcmode="lin" valueType="num">
                                      <p:cBhvr>
                                        <p:cTn id="57" dur="1000" fill="hold"/>
                                        <p:tgtEl>
                                          <p:spTgt spid="15"/>
                                        </p:tgtEl>
                                        <p:attrNameLst>
                                          <p:attrName>ppt_x</p:attrName>
                                        </p:attrNameLst>
                                      </p:cBhvr>
                                      <p:tavLst>
                                        <p:tav tm="0">
                                          <p:val>
                                            <p:strVal val="#ppt_x"/>
                                          </p:val>
                                        </p:tav>
                                        <p:tav tm="100000">
                                          <p:val>
                                            <p:strVal val="#ppt_x"/>
                                          </p:val>
                                        </p:tav>
                                      </p:tavLst>
                                    </p:anim>
                                    <p:anim calcmode="lin" valueType="num">
                                      <p:cBhvr>
                                        <p:cTn id="58"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2" presetClass="entr" presetSubtype="8" fill="hold" grpId="0" nodeType="clickEffect">
                                  <p:stCondLst>
                                    <p:cond delay="0"/>
                                  </p:stCondLst>
                                  <p:childTnLst>
                                    <p:set>
                                      <p:cBhvr>
                                        <p:cTn id="62" dur="1" fill="hold">
                                          <p:stCondLst>
                                            <p:cond delay="0"/>
                                          </p:stCondLst>
                                        </p:cTn>
                                        <p:tgtEl>
                                          <p:spTgt spid="22"/>
                                        </p:tgtEl>
                                        <p:attrNameLst>
                                          <p:attrName>style.visibility</p:attrName>
                                        </p:attrNameLst>
                                      </p:cBhvr>
                                      <p:to>
                                        <p:strVal val="visible"/>
                                      </p:to>
                                    </p:set>
                                    <p:animEffect transition="in" filter="wipe(left)">
                                      <p:cBhvr>
                                        <p:cTn id="63" dur="500"/>
                                        <p:tgtEl>
                                          <p:spTgt spid="22"/>
                                        </p:tgtEl>
                                      </p:cBhvr>
                                    </p:animEffect>
                                  </p:childTnLst>
                                </p:cTn>
                              </p:par>
                              <p:par>
                                <p:cTn id="64" presetID="42" presetClass="entr" presetSubtype="0" fill="hold" grpId="0" nodeType="withEffect">
                                  <p:stCondLst>
                                    <p:cond delay="0"/>
                                  </p:stCondLst>
                                  <p:childTnLst>
                                    <p:set>
                                      <p:cBhvr>
                                        <p:cTn id="65" dur="1" fill="hold">
                                          <p:stCondLst>
                                            <p:cond delay="0"/>
                                          </p:stCondLst>
                                        </p:cTn>
                                        <p:tgtEl>
                                          <p:spTgt spid="16"/>
                                        </p:tgtEl>
                                        <p:attrNameLst>
                                          <p:attrName>style.visibility</p:attrName>
                                        </p:attrNameLst>
                                      </p:cBhvr>
                                      <p:to>
                                        <p:strVal val="visible"/>
                                      </p:to>
                                    </p:set>
                                    <p:animEffect transition="in" filter="fade">
                                      <p:cBhvr>
                                        <p:cTn id="66" dur="1000"/>
                                        <p:tgtEl>
                                          <p:spTgt spid="16"/>
                                        </p:tgtEl>
                                      </p:cBhvr>
                                    </p:animEffect>
                                    <p:anim calcmode="lin" valueType="num">
                                      <p:cBhvr>
                                        <p:cTn id="67" dur="1000" fill="hold"/>
                                        <p:tgtEl>
                                          <p:spTgt spid="16"/>
                                        </p:tgtEl>
                                        <p:attrNameLst>
                                          <p:attrName>ppt_x</p:attrName>
                                        </p:attrNameLst>
                                      </p:cBhvr>
                                      <p:tavLst>
                                        <p:tav tm="0">
                                          <p:val>
                                            <p:strVal val="#ppt_x"/>
                                          </p:val>
                                        </p:tav>
                                        <p:tav tm="100000">
                                          <p:val>
                                            <p:strVal val="#ppt_x"/>
                                          </p:val>
                                        </p:tav>
                                      </p:tavLst>
                                    </p:anim>
                                    <p:anim calcmode="lin" valueType="num">
                                      <p:cBhvr>
                                        <p:cTn id="68"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53" presetClass="entr" presetSubtype="16" fill="hold" nodeType="clickEffect">
                                  <p:stCondLst>
                                    <p:cond delay="0"/>
                                  </p:stCondLst>
                                  <p:childTnLst>
                                    <p:set>
                                      <p:cBhvr>
                                        <p:cTn id="72" dur="1" fill="hold">
                                          <p:stCondLst>
                                            <p:cond delay="0"/>
                                          </p:stCondLst>
                                        </p:cTn>
                                        <p:tgtEl>
                                          <p:spTgt spid="17"/>
                                        </p:tgtEl>
                                        <p:attrNameLst>
                                          <p:attrName>style.visibility</p:attrName>
                                        </p:attrNameLst>
                                      </p:cBhvr>
                                      <p:to>
                                        <p:strVal val="visible"/>
                                      </p:to>
                                    </p:set>
                                    <p:anim calcmode="lin" valueType="num">
                                      <p:cBhvr>
                                        <p:cTn id="73" dur="500" fill="hold"/>
                                        <p:tgtEl>
                                          <p:spTgt spid="17"/>
                                        </p:tgtEl>
                                        <p:attrNameLst>
                                          <p:attrName>ppt_w</p:attrName>
                                        </p:attrNameLst>
                                      </p:cBhvr>
                                      <p:tavLst>
                                        <p:tav tm="0">
                                          <p:val>
                                            <p:fltVal val="0"/>
                                          </p:val>
                                        </p:tav>
                                        <p:tav tm="100000">
                                          <p:val>
                                            <p:strVal val="#ppt_w"/>
                                          </p:val>
                                        </p:tav>
                                      </p:tavLst>
                                    </p:anim>
                                    <p:anim calcmode="lin" valueType="num">
                                      <p:cBhvr>
                                        <p:cTn id="74" dur="500" fill="hold"/>
                                        <p:tgtEl>
                                          <p:spTgt spid="17"/>
                                        </p:tgtEl>
                                        <p:attrNameLst>
                                          <p:attrName>ppt_h</p:attrName>
                                        </p:attrNameLst>
                                      </p:cBhvr>
                                      <p:tavLst>
                                        <p:tav tm="0">
                                          <p:val>
                                            <p:fltVal val="0"/>
                                          </p:val>
                                        </p:tav>
                                        <p:tav tm="100000">
                                          <p:val>
                                            <p:strVal val="#ppt_h"/>
                                          </p:val>
                                        </p:tav>
                                      </p:tavLst>
                                    </p:anim>
                                    <p:animEffect transition="in" filter="fade">
                                      <p:cBhvr>
                                        <p:cTn id="75" dur="500"/>
                                        <p:tgtEl>
                                          <p:spTgt spid="17"/>
                                        </p:tgtEl>
                                      </p:cBhvr>
                                    </p:animEffect>
                                  </p:childTnLst>
                                </p:cTn>
                              </p:par>
                            </p:childTnLst>
                          </p:cTn>
                        </p:par>
                      </p:childTnLst>
                    </p:cTn>
                  </p:par>
                  <p:par>
                    <p:cTn id="76" fill="hold">
                      <p:stCondLst>
                        <p:cond delay="indefinite"/>
                      </p:stCondLst>
                      <p:childTnLst>
                        <p:par>
                          <p:cTn id="77" fill="hold">
                            <p:stCondLst>
                              <p:cond delay="0"/>
                            </p:stCondLst>
                            <p:childTnLst>
                              <p:par>
                                <p:cTn id="78" presetID="22" presetClass="entr" presetSubtype="8" fill="hold" grpId="0" nodeType="clickEffect">
                                  <p:stCondLst>
                                    <p:cond delay="0"/>
                                  </p:stCondLst>
                                  <p:childTnLst>
                                    <p:set>
                                      <p:cBhvr>
                                        <p:cTn id="79" dur="1" fill="hold">
                                          <p:stCondLst>
                                            <p:cond delay="0"/>
                                          </p:stCondLst>
                                        </p:cTn>
                                        <p:tgtEl>
                                          <p:spTgt spid="28"/>
                                        </p:tgtEl>
                                        <p:attrNameLst>
                                          <p:attrName>style.visibility</p:attrName>
                                        </p:attrNameLst>
                                      </p:cBhvr>
                                      <p:to>
                                        <p:strVal val="visible"/>
                                      </p:to>
                                    </p:set>
                                    <p:animEffect transition="in" filter="wipe(left)">
                                      <p:cBhvr>
                                        <p:cTn id="80" dur="500"/>
                                        <p:tgtEl>
                                          <p:spTgt spid="28"/>
                                        </p:tgtEl>
                                      </p:cBhvr>
                                    </p:animEffect>
                                  </p:childTnLst>
                                </p:cTn>
                              </p:par>
                              <p:par>
                                <p:cTn id="81" presetID="42" presetClass="entr" presetSubtype="0" fill="hold" grpId="0" nodeType="withEffect">
                                  <p:stCondLst>
                                    <p:cond delay="0"/>
                                  </p:stCondLst>
                                  <p:childTnLst>
                                    <p:set>
                                      <p:cBhvr>
                                        <p:cTn id="82" dur="1" fill="hold">
                                          <p:stCondLst>
                                            <p:cond delay="0"/>
                                          </p:stCondLst>
                                        </p:cTn>
                                        <p:tgtEl>
                                          <p:spTgt spid="23"/>
                                        </p:tgtEl>
                                        <p:attrNameLst>
                                          <p:attrName>style.visibility</p:attrName>
                                        </p:attrNameLst>
                                      </p:cBhvr>
                                      <p:to>
                                        <p:strVal val="visible"/>
                                      </p:to>
                                    </p:set>
                                    <p:animEffect transition="in" filter="fade">
                                      <p:cBhvr>
                                        <p:cTn id="83" dur="1000"/>
                                        <p:tgtEl>
                                          <p:spTgt spid="23"/>
                                        </p:tgtEl>
                                      </p:cBhvr>
                                    </p:animEffect>
                                    <p:anim calcmode="lin" valueType="num">
                                      <p:cBhvr>
                                        <p:cTn id="84" dur="1000" fill="hold"/>
                                        <p:tgtEl>
                                          <p:spTgt spid="23"/>
                                        </p:tgtEl>
                                        <p:attrNameLst>
                                          <p:attrName>ppt_x</p:attrName>
                                        </p:attrNameLst>
                                      </p:cBhvr>
                                      <p:tavLst>
                                        <p:tav tm="0">
                                          <p:val>
                                            <p:strVal val="#ppt_x"/>
                                          </p:val>
                                        </p:tav>
                                        <p:tav tm="100000">
                                          <p:val>
                                            <p:strVal val="#ppt_x"/>
                                          </p:val>
                                        </p:tav>
                                      </p:tavLst>
                                    </p:anim>
                                    <p:anim calcmode="lin" valueType="num">
                                      <p:cBhvr>
                                        <p:cTn id="85"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par>
                    <p:cTn id="86" fill="hold">
                      <p:stCondLst>
                        <p:cond delay="indefinite"/>
                      </p:stCondLst>
                      <p:childTnLst>
                        <p:par>
                          <p:cTn id="87" fill="hold">
                            <p:stCondLst>
                              <p:cond delay="0"/>
                            </p:stCondLst>
                            <p:childTnLst>
                              <p:par>
                                <p:cTn id="88" presetID="22" presetClass="entr" presetSubtype="8" fill="hold" grpId="0" nodeType="clickEffect">
                                  <p:stCondLst>
                                    <p:cond delay="0"/>
                                  </p:stCondLst>
                                  <p:childTnLst>
                                    <p:set>
                                      <p:cBhvr>
                                        <p:cTn id="89" dur="1" fill="hold">
                                          <p:stCondLst>
                                            <p:cond delay="0"/>
                                          </p:stCondLst>
                                        </p:cTn>
                                        <p:tgtEl>
                                          <p:spTgt spid="29"/>
                                        </p:tgtEl>
                                        <p:attrNameLst>
                                          <p:attrName>style.visibility</p:attrName>
                                        </p:attrNameLst>
                                      </p:cBhvr>
                                      <p:to>
                                        <p:strVal val="visible"/>
                                      </p:to>
                                    </p:set>
                                    <p:animEffect transition="in" filter="wipe(left)">
                                      <p:cBhvr>
                                        <p:cTn id="90" dur="500"/>
                                        <p:tgtEl>
                                          <p:spTgt spid="29"/>
                                        </p:tgtEl>
                                      </p:cBhvr>
                                    </p:animEffect>
                                  </p:childTnLst>
                                </p:cTn>
                              </p:par>
                              <p:par>
                                <p:cTn id="91" presetID="42" presetClass="entr" presetSubtype="0" fill="hold" grpId="0" nodeType="withEffect">
                                  <p:stCondLst>
                                    <p:cond delay="0"/>
                                  </p:stCondLst>
                                  <p:childTnLst>
                                    <p:set>
                                      <p:cBhvr>
                                        <p:cTn id="92" dur="1" fill="hold">
                                          <p:stCondLst>
                                            <p:cond delay="0"/>
                                          </p:stCondLst>
                                        </p:cTn>
                                        <p:tgtEl>
                                          <p:spTgt spid="24"/>
                                        </p:tgtEl>
                                        <p:attrNameLst>
                                          <p:attrName>style.visibility</p:attrName>
                                        </p:attrNameLst>
                                      </p:cBhvr>
                                      <p:to>
                                        <p:strVal val="visible"/>
                                      </p:to>
                                    </p:set>
                                    <p:animEffect transition="in" filter="fade">
                                      <p:cBhvr>
                                        <p:cTn id="93" dur="1000"/>
                                        <p:tgtEl>
                                          <p:spTgt spid="24"/>
                                        </p:tgtEl>
                                      </p:cBhvr>
                                    </p:animEffect>
                                    <p:anim calcmode="lin" valueType="num">
                                      <p:cBhvr>
                                        <p:cTn id="94" dur="1000" fill="hold"/>
                                        <p:tgtEl>
                                          <p:spTgt spid="24"/>
                                        </p:tgtEl>
                                        <p:attrNameLst>
                                          <p:attrName>ppt_x</p:attrName>
                                        </p:attrNameLst>
                                      </p:cBhvr>
                                      <p:tavLst>
                                        <p:tav tm="0">
                                          <p:val>
                                            <p:strVal val="#ppt_x"/>
                                          </p:val>
                                        </p:tav>
                                        <p:tav tm="100000">
                                          <p:val>
                                            <p:strVal val="#ppt_x"/>
                                          </p:val>
                                        </p:tav>
                                      </p:tavLst>
                                    </p:anim>
                                    <p:anim calcmode="lin" valueType="num">
                                      <p:cBhvr>
                                        <p:cTn id="95"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par>
                    <p:cTn id="96" fill="hold">
                      <p:stCondLst>
                        <p:cond delay="indefinite"/>
                      </p:stCondLst>
                      <p:childTnLst>
                        <p:par>
                          <p:cTn id="97" fill="hold">
                            <p:stCondLst>
                              <p:cond delay="0"/>
                            </p:stCondLst>
                            <p:childTnLst>
                              <p:par>
                                <p:cTn id="98" presetID="53" presetClass="entr" presetSubtype="16" fill="hold" nodeType="clickEffect">
                                  <p:stCondLst>
                                    <p:cond delay="0"/>
                                  </p:stCondLst>
                                  <p:childTnLst>
                                    <p:set>
                                      <p:cBhvr>
                                        <p:cTn id="99" dur="1" fill="hold">
                                          <p:stCondLst>
                                            <p:cond delay="0"/>
                                          </p:stCondLst>
                                        </p:cTn>
                                        <p:tgtEl>
                                          <p:spTgt spid="25"/>
                                        </p:tgtEl>
                                        <p:attrNameLst>
                                          <p:attrName>style.visibility</p:attrName>
                                        </p:attrNameLst>
                                      </p:cBhvr>
                                      <p:to>
                                        <p:strVal val="visible"/>
                                      </p:to>
                                    </p:set>
                                    <p:anim calcmode="lin" valueType="num">
                                      <p:cBhvr>
                                        <p:cTn id="100" dur="500" fill="hold"/>
                                        <p:tgtEl>
                                          <p:spTgt spid="25"/>
                                        </p:tgtEl>
                                        <p:attrNameLst>
                                          <p:attrName>ppt_w</p:attrName>
                                        </p:attrNameLst>
                                      </p:cBhvr>
                                      <p:tavLst>
                                        <p:tav tm="0">
                                          <p:val>
                                            <p:fltVal val="0"/>
                                          </p:val>
                                        </p:tav>
                                        <p:tav tm="100000">
                                          <p:val>
                                            <p:strVal val="#ppt_w"/>
                                          </p:val>
                                        </p:tav>
                                      </p:tavLst>
                                    </p:anim>
                                    <p:anim calcmode="lin" valueType="num">
                                      <p:cBhvr>
                                        <p:cTn id="101" dur="500" fill="hold"/>
                                        <p:tgtEl>
                                          <p:spTgt spid="25"/>
                                        </p:tgtEl>
                                        <p:attrNameLst>
                                          <p:attrName>ppt_h</p:attrName>
                                        </p:attrNameLst>
                                      </p:cBhvr>
                                      <p:tavLst>
                                        <p:tav tm="0">
                                          <p:val>
                                            <p:fltVal val="0"/>
                                          </p:val>
                                        </p:tav>
                                        <p:tav tm="100000">
                                          <p:val>
                                            <p:strVal val="#ppt_h"/>
                                          </p:val>
                                        </p:tav>
                                      </p:tavLst>
                                    </p:anim>
                                    <p:animEffect transition="in" filter="fade">
                                      <p:cBhvr>
                                        <p:cTn id="102" dur="500"/>
                                        <p:tgtEl>
                                          <p:spTgt spid="25"/>
                                        </p:tgtEl>
                                      </p:cBhvr>
                                    </p:animEffect>
                                  </p:childTnLst>
                                </p:cTn>
                              </p:par>
                            </p:childTnLst>
                          </p:cTn>
                        </p:par>
                      </p:childTnLst>
                    </p:cTn>
                  </p:par>
                  <p:par>
                    <p:cTn id="103" fill="hold">
                      <p:stCondLst>
                        <p:cond delay="indefinite"/>
                      </p:stCondLst>
                      <p:childTnLst>
                        <p:par>
                          <p:cTn id="104" fill="hold">
                            <p:stCondLst>
                              <p:cond delay="0"/>
                            </p:stCondLst>
                            <p:childTnLst>
                              <p:par>
                                <p:cTn id="105" presetID="22" presetClass="entr" presetSubtype="8" fill="hold" grpId="0" nodeType="clickEffect">
                                  <p:stCondLst>
                                    <p:cond delay="0"/>
                                  </p:stCondLst>
                                  <p:childTnLst>
                                    <p:set>
                                      <p:cBhvr>
                                        <p:cTn id="106" dur="1" fill="hold">
                                          <p:stCondLst>
                                            <p:cond delay="0"/>
                                          </p:stCondLst>
                                        </p:cTn>
                                        <p:tgtEl>
                                          <p:spTgt spid="37"/>
                                        </p:tgtEl>
                                        <p:attrNameLst>
                                          <p:attrName>style.visibility</p:attrName>
                                        </p:attrNameLst>
                                      </p:cBhvr>
                                      <p:to>
                                        <p:strVal val="visible"/>
                                      </p:to>
                                    </p:set>
                                    <p:animEffect transition="in" filter="wipe(left)">
                                      <p:cBhvr>
                                        <p:cTn id="107" dur="500"/>
                                        <p:tgtEl>
                                          <p:spTgt spid="37"/>
                                        </p:tgtEl>
                                      </p:cBhvr>
                                    </p:animEffect>
                                  </p:childTnLst>
                                </p:cTn>
                              </p:par>
                              <p:par>
                                <p:cTn id="108" presetID="42" presetClass="entr" presetSubtype="0" fill="hold" grpId="0" nodeType="withEffect">
                                  <p:stCondLst>
                                    <p:cond delay="0"/>
                                  </p:stCondLst>
                                  <p:childTnLst>
                                    <p:set>
                                      <p:cBhvr>
                                        <p:cTn id="109" dur="1" fill="hold">
                                          <p:stCondLst>
                                            <p:cond delay="0"/>
                                          </p:stCondLst>
                                        </p:cTn>
                                        <p:tgtEl>
                                          <p:spTgt spid="30"/>
                                        </p:tgtEl>
                                        <p:attrNameLst>
                                          <p:attrName>style.visibility</p:attrName>
                                        </p:attrNameLst>
                                      </p:cBhvr>
                                      <p:to>
                                        <p:strVal val="visible"/>
                                      </p:to>
                                    </p:set>
                                    <p:animEffect transition="in" filter="fade">
                                      <p:cBhvr>
                                        <p:cTn id="110" dur="1000"/>
                                        <p:tgtEl>
                                          <p:spTgt spid="30"/>
                                        </p:tgtEl>
                                      </p:cBhvr>
                                    </p:animEffect>
                                    <p:anim calcmode="lin" valueType="num">
                                      <p:cBhvr>
                                        <p:cTn id="111" dur="1000" fill="hold"/>
                                        <p:tgtEl>
                                          <p:spTgt spid="30"/>
                                        </p:tgtEl>
                                        <p:attrNameLst>
                                          <p:attrName>ppt_x</p:attrName>
                                        </p:attrNameLst>
                                      </p:cBhvr>
                                      <p:tavLst>
                                        <p:tav tm="0">
                                          <p:val>
                                            <p:strVal val="#ppt_x"/>
                                          </p:val>
                                        </p:tav>
                                        <p:tav tm="100000">
                                          <p:val>
                                            <p:strVal val="#ppt_x"/>
                                          </p:val>
                                        </p:tav>
                                      </p:tavLst>
                                    </p:anim>
                                    <p:anim calcmode="lin" valueType="num">
                                      <p:cBhvr>
                                        <p:cTn id="112" dur="1000" fill="hold"/>
                                        <p:tgtEl>
                                          <p:spTgt spid="30"/>
                                        </p:tgtEl>
                                        <p:attrNameLst>
                                          <p:attrName>ppt_y</p:attrName>
                                        </p:attrNameLst>
                                      </p:cBhvr>
                                      <p:tavLst>
                                        <p:tav tm="0">
                                          <p:val>
                                            <p:strVal val="#ppt_y+.1"/>
                                          </p:val>
                                        </p:tav>
                                        <p:tav tm="100000">
                                          <p:val>
                                            <p:strVal val="#ppt_y"/>
                                          </p:val>
                                        </p:tav>
                                      </p:tavLst>
                                    </p:anim>
                                  </p:childTnLst>
                                </p:cTn>
                              </p:par>
                            </p:childTnLst>
                          </p:cTn>
                        </p:par>
                      </p:childTnLst>
                    </p:cTn>
                  </p:par>
                  <p:par>
                    <p:cTn id="113" fill="hold">
                      <p:stCondLst>
                        <p:cond delay="indefinite"/>
                      </p:stCondLst>
                      <p:childTnLst>
                        <p:par>
                          <p:cTn id="114" fill="hold">
                            <p:stCondLst>
                              <p:cond delay="0"/>
                            </p:stCondLst>
                            <p:childTnLst>
                              <p:par>
                                <p:cTn id="115" presetID="22" presetClass="entr" presetSubtype="8" fill="hold" grpId="0" nodeType="clickEffect">
                                  <p:stCondLst>
                                    <p:cond delay="0"/>
                                  </p:stCondLst>
                                  <p:childTnLst>
                                    <p:set>
                                      <p:cBhvr>
                                        <p:cTn id="116" dur="1" fill="hold">
                                          <p:stCondLst>
                                            <p:cond delay="0"/>
                                          </p:stCondLst>
                                        </p:cTn>
                                        <p:tgtEl>
                                          <p:spTgt spid="38"/>
                                        </p:tgtEl>
                                        <p:attrNameLst>
                                          <p:attrName>style.visibility</p:attrName>
                                        </p:attrNameLst>
                                      </p:cBhvr>
                                      <p:to>
                                        <p:strVal val="visible"/>
                                      </p:to>
                                    </p:set>
                                    <p:animEffect transition="in" filter="wipe(left)">
                                      <p:cBhvr>
                                        <p:cTn id="117" dur="500"/>
                                        <p:tgtEl>
                                          <p:spTgt spid="38"/>
                                        </p:tgtEl>
                                      </p:cBhvr>
                                    </p:animEffect>
                                  </p:childTnLst>
                                </p:cTn>
                              </p:par>
                              <p:par>
                                <p:cTn id="118" presetID="42" presetClass="entr" presetSubtype="0" fill="hold" grpId="0" nodeType="withEffect">
                                  <p:stCondLst>
                                    <p:cond delay="0"/>
                                  </p:stCondLst>
                                  <p:childTnLst>
                                    <p:set>
                                      <p:cBhvr>
                                        <p:cTn id="119" dur="1" fill="hold">
                                          <p:stCondLst>
                                            <p:cond delay="0"/>
                                          </p:stCondLst>
                                        </p:cTn>
                                        <p:tgtEl>
                                          <p:spTgt spid="31"/>
                                        </p:tgtEl>
                                        <p:attrNameLst>
                                          <p:attrName>style.visibility</p:attrName>
                                        </p:attrNameLst>
                                      </p:cBhvr>
                                      <p:to>
                                        <p:strVal val="visible"/>
                                      </p:to>
                                    </p:set>
                                    <p:animEffect transition="in" filter="fade">
                                      <p:cBhvr>
                                        <p:cTn id="120" dur="1000"/>
                                        <p:tgtEl>
                                          <p:spTgt spid="31"/>
                                        </p:tgtEl>
                                      </p:cBhvr>
                                    </p:animEffect>
                                    <p:anim calcmode="lin" valueType="num">
                                      <p:cBhvr>
                                        <p:cTn id="121" dur="1000" fill="hold"/>
                                        <p:tgtEl>
                                          <p:spTgt spid="31"/>
                                        </p:tgtEl>
                                        <p:attrNameLst>
                                          <p:attrName>ppt_x</p:attrName>
                                        </p:attrNameLst>
                                      </p:cBhvr>
                                      <p:tavLst>
                                        <p:tav tm="0">
                                          <p:val>
                                            <p:strVal val="#ppt_x"/>
                                          </p:val>
                                        </p:tav>
                                        <p:tav tm="100000">
                                          <p:val>
                                            <p:strVal val="#ppt_x"/>
                                          </p:val>
                                        </p:tav>
                                      </p:tavLst>
                                    </p:anim>
                                    <p:anim calcmode="lin" valueType="num">
                                      <p:cBhvr>
                                        <p:cTn id="122" dur="1000" fill="hold"/>
                                        <p:tgtEl>
                                          <p:spTgt spid="31"/>
                                        </p:tgtEl>
                                        <p:attrNameLst>
                                          <p:attrName>ppt_y</p:attrName>
                                        </p:attrNameLst>
                                      </p:cBhvr>
                                      <p:tavLst>
                                        <p:tav tm="0">
                                          <p:val>
                                            <p:strVal val="#ppt_y+.1"/>
                                          </p:val>
                                        </p:tav>
                                        <p:tav tm="100000">
                                          <p:val>
                                            <p:strVal val="#ppt_y"/>
                                          </p:val>
                                        </p:tav>
                                      </p:tavLst>
                                    </p:anim>
                                  </p:childTnLst>
                                </p:cTn>
                              </p:par>
                            </p:childTnLst>
                          </p:cTn>
                        </p:par>
                      </p:childTnLst>
                    </p:cTn>
                  </p:par>
                  <p:par>
                    <p:cTn id="123" fill="hold">
                      <p:stCondLst>
                        <p:cond delay="indefinite"/>
                      </p:stCondLst>
                      <p:childTnLst>
                        <p:par>
                          <p:cTn id="124" fill="hold">
                            <p:stCondLst>
                              <p:cond delay="0"/>
                            </p:stCondLst>
                            <p:childTnLst>
                              <p:par>
                                <p:cTn id="125" presetID="53" presetClass="entr" presetSubtype="16" fill="hold" nodeType="clickEffect">
                                  <p:stCondLst>
                                    <p:cond delay="0"/>
                                  </p:stCondLst>
                                  <p:childTnLst>
                                    <p:set>
                                      <p:cBhvr>
                                        <p:cTn id="126" dur="1" fill="hold">
                                          <p:stCondLst>
                                            <p:cond delay="0"/>
                                          </p:stCondLst>
                                        </p:cTn>
                                        <p:tgtEl>
                                          <p:spTgt spid="33"/>
                                        </p:tgtEl>
                                        <p:attrNameLst>
                                          <p:attrName>style.visibility</p:attrName>
                                        </p:attrNameLst>
                                      </p:cBhvr>
                                      <p:to>
                                        <p:strVal val="visible"/>
                                      </p:to>
                                    </p:set>
                                    <p:anim calcmode="lin" valueType="num">
                                      <p:cBhvr>
                                        <p:cTn id="127" dur="500" fill="hold"/>
                                        <p:tgtEl>
                                          <p:spTgt spid="33"/>
                                        </p:tgtEl>
                                        <p:attrNameLst>
                                          <p:attrName>ppt_w</p:attrName>
                                        </p:attrNameLst>
                                      </p:cBhvr>
                                      <p:tavLst>
                                        <p:tav tm="0">
                                          <p:val>
                                            <p:fltVal val="0"/>
                                          </p:val>
                                        </p:tav>
                                        <p:tav tm="100000">
                                          <p:val>
                                            <p:strVal val="#ppt_w"/>
                                          </p:val>
                                        </p:tav>
                                      </p:tavLst>
                                    </p:anim>
                                    <p:anim calcmode="lin" valueType="num">
                                      <p:cBhvr>
                                        <p:cTn id="128" dur="500" fill="hold"/>
                                        <p:tgtEl>
                                          <p:spTgt spid="33"/>
                                        </p:tgtEl>
                                        <p:attrNameLst>
                                          <p:attrName>ppt_h</p:attrName>
                                        </p:attrNameLst>
                                      </p:cBhvr>
                                      <p:tavLst>
                                        <p:tav tm="0">
                                          <p:val>
                                            <p:fltVal val="0"/>
                                          </p:val>
                                        </p:tav>
                                        <p:tav tm="100000">
                                          <p:val>
                                            <p:strVal val="#ppt_h"/>
                                          </p:val>
                                        </p:tav>
                                      </p:tavLst>
                                    </p:anim>
                                    <p:animEffect transition="in" filter="fade">
                                      <p:cBhvr>
                                        <p:cTn id="129" dur="500"/>
                                        <p:tgtEl>
                                          <p:spTgt spid="33"/>
                                        </p:tgtEl>
                                      </p:cBhvr>
                                    </p:animEffect>
                                  </p:childTnLst>
                                </p:cTn>
                              </p:par>
                            </p:childTnLst>
                          </p:cTn>
                        </p:par>
                      </p:childTnLst>
                    </p:cTn>
                  </p:par>
                  <p:par>
                    <p:cTn id="130" fill="hold">
                      <p:stCondLst>
                        <p:cond delay="indefinite"/>
                      </p:stCondLst>
                      <p:childTnLst>
                        <p:par>
                          <p:cTn id="131" fill="hold">
                            <p:stCondLst>
                              <p:cond delay="0"/>
                            </p:stCondLst>
                            <p:childTnLst>
                              <p:par>
                                <p:cTn id="132" presetID="22" presetClass="entr" presetSubtype="8" fill="hold" grpId="0" nodeType="clickEffect">
                                  <p:stCondLst>
                                    <p:cond delay="0"/>
                                  </p:stCondLst>
                                  <p:childTnLst>
                                    <p:set>
                                      <p:cBhvr>
                                        <p:cTn id="133" dur="1" fill="hold">
                                          <p:stCondLst>
                                            <p:cond delay="0"/>
                                          </p:stCondLst>
                                        </p:cTn>
                                        <p:tgtEl>
                                          <p:spTgt spid="40"/>
                                        </p:tgtEl>
                                        <p:attrNameLst>
                                          <p:attrName>style.visibility</p:attrName>
                                        </p:attrNameLst>
                                      </p:cBhvr>
                                      <p:to>
                                        <p:strVal val="visible"/>
                                      </p:to>
                                    </p:set>
                                    <p:animEffect transition="in" filter="wipe(left)">
                                      <p:cBhvr>
                                        <p:cTn id="134" dur="500"/>
                                        <p:tgtEl>
                                          <p:spTgt spid="40"/>
                                        </p:tgtEl>
                                      </p:cBhvr>
                                    </p:animEffect>
                                  </p:childTnLst>
                                </p:cTn>
                              </p:par>
                              <p:par>
                                <p:cTn id="135" presetID="42" presetClass="entr" presetSubtype="0" fill="hold" grpId="0" nodeType="withEffect">
                                  <p:stCondLst>
                                    <p:cond delay="0"/>
                                  </p:stCondLst>
                                  <p:childTnLst>
                                    <p:set>
                                      <p:cBhvr>
                                        <p:cTn id="136" dur="1" fill="hold">
                                          <p:stCondLst>
                                            <p:cond delay="0"/>
                                          </p:stCondLst>
                                        </p:cTn>
                                        <p:tgtEl>
                                          <p:spTgt spid="41"/>
                                        </p:tgtEl>
                                        <p:attrNameLst>
                                          <p:attrName>style.visibility</p:attrName>
                                        </p:attrNameLst>
                                      </p:cBhvr>
                                      <p:to>
                                        <p:strVal val="visible"/>
                                      </p:to>
                                    </p:set>
                                    <p:animEffect transition="in" filter="fade">
                                      <p:cBhvr>
                                        <p:cTn id="137" dur="1000"/>
                                        <p:tgtEl>
                                          <p:spTgt spid="41"/>
                                        </p:tgtEl>
                                      </p:cBhvr>
                                    </p:animEffect>
                                    <p:anim calcmode="lin" valueType="num">
                                      <p:cBhvr>
                                        <p:cTn id="138" dur="1000" fill="hold"/>
                                        <p:tgtEl>
                                          <p:spTgt spid="41"/>
                                        </p:tgtEl>
                                        <p:attrNameLst>
                                          <p:attrName>ppt_x</p:attrName>
                                        </p:attrNameLst>
                                      </p:cBhvr>
                                      <p:tavLst>
                                        <p:tav tm="0">
                                          <p:val>
                                            <p:strVal val="#ppt_x"/>
                                          </p:val>
                                        </p:tav>
                                        <p:tav tm="100000">
                                          <p:val>
                                            <p:strVal val="#ppt_x"/>
                                          </p:val>
                                        </p:tav>
                                      </p:tavLst>
                                    </p:anim>
                                    <p:anim calcmode="lin" valueType="num">
                                      <p:cBhvr>
                                        <p:cTn id="139" dur="1000" fill="hold"/>
                                        <p:tgtEl>
                                          <p:spTgt spid="41"/>
                                        </p:tgtEl>
                                        <p:attrNameLst>
                                          <p:attrName>ppt_y</p:attrName>
                                        </p:attrNameLst>
                                      </p:cBhvr>
                                      <p:tavLst>
                                        <p:tav tm="0">
                                          <p:val>
                                            <p:strVal val="#ppt_y+.1"/>
                                          </p:val>
                                        </p:tav>
                                        <p:tav tm="100000">
                                          <p:val>
                                            <p:strVal val="#ppt_y"/>
                                          </p:val>
                                        </p:tav>
                                      </p:tavLst>
                                    </p:anim>
                                  </p:childTnLst>
                                </p:cTn>
                              </p:par>
                            </p:childTnLst>
                          </p:cTn>
                        </p:par>
                      </p:childTnLst>
                    </p:cTn>
                  </p:par>
                  <p:par>
                    <p:cTn id="140" fill="hold">
                      <p:stCondLst>
                        <p:cond delay="indefinite"/>
                      </p:stCondLst>
                      <p:childTnLst>
                        <p:par>
                          <p:cTn id="141" fill="hold">
                            <p:stCondLst>
                              <p:cond delay="0"/>
                            </p:stCondLst>
                            <p:childTnLst>
                              <p:par>
                                <p:cTn id="142" presetID="22" presetClass="entr" presetSubtype="1" fill="hold" grpId="0" nodeType="clickEffect">
                                  <p:stCondLst>
                                    <p:cond delay="0"/>
                                  </p:stCondLst>
                                  <p:childTnLst>
                                    <p:set>
                                      <p:cBhvr>
                                        <p:cTn id="143" dur="1" fill="hold">
                                          <p:stCondLst>
                                            <p:cond delay="0"/>
                                          </p:stCondLst>
                                        </p:cTn>
                                        <p:tgtEl>
                                          <p:spTgt spid="4"/>
                                        </p:tgtEl>
                                        <p:attrNameLst>
                                          <p:attrName>style.visibility</p:attrName>
                                        </p:attrNameLst>
                                      </p:cBhvr>
                                      <p:to>
                                        <p:strVal val="visible"/>
                                      </p:to>
                                    </p:set>
                                    <p:animEffect transition="in" filter="wipe(up)">
                                      <p:cBhvr>
                                        <p:cTn id="144" dur="500"/>
                                        <p:tgtEl>
                                          <p:spTgt spid="4"/>
                                        </p:tgtEl>
                                      </p:cBhvr>
                                    </p:animEffect>
                                  </p:childTnLst>
                                </p:cTn>
                              </p:par>
                              <p:par>
                                <p:cTn id="145" presetID="42" presetClass="entr" presetSubtype="0" fill="hold" grpId="0" nodeType="withEffect">
                                  <p:stCondLst>
                                    <p:cond delay="0"/>
                                  </p:stCondLst>
                                  <p:childTnLst>
                                    <p:set>
                                      <p:cBhvr>
                                        <p:cTn id="146" dur="1" fill="hold">
                                          <p:stCondLst>
                                            <p:cond delay="0"/>
                                          </p:stCondLst>
                                        </p:cTn>
                                        <p:tgtEl>
                                          <p:spTgt spid="39"/>
                                        </p:tgtEl>
                                        <p:attrNameLst>
                                          <p:attrName>style.visibility</p:attrName>
                                        </p:attrNameLst>
                                      </p:cBhvr>
                                      <p:to>
                                        <p:strVal val="visible"/>
                                      </p:to>
                                    </p:set>
                                    <p:animEffect transition="in" filter="fade">
                                      <p:cBhvr>
                                        <p:cTn id="147" dur="1000"/>
                                        <p:tgtEl>
                                          <p:spTgt spid="39"/>
                                        </p:tgtEl>
                                      </p:cBhvr>
                                    </p:animEffect>
                                    <p:anim calcmode="lin" valueType="num">
                                      <p:cBhvr>
                                        <p:cTn id="148" dur="1000" fill="hold"/>
                                        <p:tgtEl>
                                          <p:spTgt spid="39"/>
                                        </p:tgtEl>
                                        <p:attrNameLst>
                                          <p:attrName>ppt_x</p:attrName>
                                        </p:attrNameLst>
                                      </p:cBhvr>
                                      <p:tavLst>
                                        <p:tav tm="0">
                                          <p:val>
                                            <p:strVal val="#ppt_x"/>
                                          </p:val>
                                        </p:tav>
                                        <p:tav tm="100000">
                                          <p:val>
                                            <p:strVal val="#ppt_x"/>
                                          </p:val>
                                        </p:tav>
                                      </p:tavLst>
                                    </p:anim>
                                    <p:anim calcmode="lin" valueType="num">
                                      <p:cBhvr>
                                        <p:cTn id="149" dur="1000" fill="hold"/>
                                        <p:tgtEl>
                                          <p:spTgt spid="39"/>
                                        </p:tgtEl>
                                        <p:attrNameLst>
                                          <p:attrName>ppt_y</p:attrName>
                                        </p:attrNameLst>
                                      </p:cBhvr>
                                      <p:tavLst>
                                        <p:tav tm="0">
                                          <p:val>
                                            <p:strVal val="#ppt_y+.1"/>
                                          </p:val>
                                        </p:tav>
                                        <p:tav tm="100000">
                                          <p:val>
                                            <p:strVal val="#ppt_y"/>
                                          </p:val>
                                        </p:tav>
                                      </p:tavLst>
                                    </p:anim>
                                  </p:childTnLst>
                                </p:cTn>
                              </p:par>
                            </p:childTnLst>
                          </p:cTn>
                        </p:par>
                      </p:childTnLst>
                    </p:cTn>
                  </p:par>
                  <p:par>
                    <p:cTn id="150" fill="hold">
                      <p:stCondLst>
                        <p:cond delay="indefinite"/>
                      </p:stCondLst>
                      <p:childTnLst>
                        <p:par>
                          <p:cTn id="151" fill="hold">
                            <p:stCondLst>
                              <p:cond delay="0"/>
                            </p:stCondLst>
                            <p:childTnLst>
                              <p:par>
                                <p:cTn id="152" presetID="22" presetClass="entr" presetSubtype="4" fill="hold" nodeType="clickEffect">
                                  <p:stCondLst>
                                    <p:cond delay="0"/>
                                  </p:stCondLst>
                                  <p:childTnLst>
                                    <p:set>
                                      <p:cBhvr>
                                        <p:cTn id="153" dur="1" fill="hold">
                                          <p:stCondLst>
                                            <p:cond delay="0"/>
                                          </p:stCondLst>
                                        </p:cTn>
                                        <p:tgtEl>
                                          <p:spTgt spid="45"/>
                                        </p:tgtEl>
                                        <p:attrNameLst>
                                          <p:attrName>style.visibility</p:attrName>
                                        </p:attrNameLst>
                                      </p:cBhvr>
                                      <p:to>
                                        <p:strVal val="visible"/>
                                      </p:to>
                                    </p:set>
                                    <p:animEffect transition="in" filter="wipe(down)">
                                      <p:cBhvr>
                                        <p:cTn id="154" dur="500"/>
                                        <p:tgtEl>
                                          <p:spTgt spid="45"/>
                                        </p:tgtEl>
                                      </p:cBhvr>
                                    </p:animEffect>
                                  </p:childTnLst>
                                </p:cTn>
                              </p:par>
                              <p:par>
                                <p:cTn id="155" presetID="22" presetClass="entr" presetSubtype="4" fill="hold" grpId="0" nodeType="withEffect">
                                  <p:stCondLst>
                                    <p:cond delay="0"/>
                                  </p:stCondLst>
                                  <p:childTnLst>
                                    <p:set>
                                      <p:cBhvr>
                                        <p:cTn id="156" dur="1" fill="hold">
                                          <p:stCondLst>
                                            <p:cond delay="0"/>
                                          </p:stCondLst>
                                        </p:cTn>
                                        <p:tgtEl>
                                          <p:spTgt spid="44"/>
                                        </p:tgtEl>
                                        <p:attrNameLst>
                                          <p:attrName>style.visibility</p:attrName>
                                        </p:attrNameLst>
                                      </p:cBhvr>
                                      <p:to>
                                        <p:strVal val="visible"/>
                                      </p:to>
                                    </p:set>
                                    <p:animEffect transition="in" filter="wipe(down)">
                                      <p:cBhvr>
                                        <p:cTn id="157" dur="500"/>
                                        <p:tgtEl>
                                          <p:spTgt spid="44"/>
                                        </p:tgtEl>
                                      </p:cBhvr>
                                    </p:animEffect>
                                  </p:childTnLst>
                                </p:cTn>
                              </p:par>
                            </p:childTnLst>
                          </p:cTn>
                        </p:par>
                      </p:childTnLst>
                    </p:cTn>
                  </p:par>
                  <p:par>
                    <p:cTn id="158" fill="hold">
                      <p:stCondLst>
                        <p:cond delay="indefinite"/>
                      </p:stCondLst>
                      <p:childTnLst>
                        <p:par>
                          <p:cTn id="159" fill="hold">
                            <p:stCondLst>
                              <p:cond delay="0"/>
                            </p:stCondLst>
                            <p:childTnLst>
                              <p:par>
                                <p:cTn id="160" presetID="22" presetClass="entr" presetSubtype="8" fill="hold" grpId="0" nodeType="clickEffect">
                                  <p:stCondLst>
                                    <p:cond delay="0"/>
                                  </p:stCondLst>
                                  <p:childTnLst>
                                    <p:set>
                                      <p:cBhvr>
                                        <p:cTn id="161" dur="1" fill="hold">
                                          <p:stCondLst>
                                            <p:cond delay="0"/>
                                          </p:stCondLst>
                                        </p:cTn>
                                        <p:tgtEl>
                                          <p:spTgt spid="47"/>
                                        </p:tgtEl>
                                        <p:attrNameLst>
                                          <p:attrName>style.visibility</p:attrName>
                                        </p:attrNameLst>
                                      </p:cBhvr>
                                      <p:to>
                                        <p:strVal val="visible"/>
                                      </p:to>
                                    </p:set>
                                    <p:animEffect transition="in" filter="wipe(left)">
                                      <p:cBhvr>
                                        <p:cTn id="162" dur="500"/>
                                        <p:tgtEl>
                                          <p:spTgt spid="47"/>
                                        </p:tgtEl>
                                      </p:cBhvr>
                                    </p:animEffect>
                                  </p:childTnLst>
                                </p:cTn>
                              </p:par>
                              <p:par>
                                <p:cTn id="163" presetID="22" presetClass="entr" presetSubtype="8" fill="hold" grpId="0" nodeType="withEffect">
                                  <p:stCondLst>
                                    <p:cond delay="0"/>
                                  </p:stCondLst>
                                  <p:childTnLst>
                                    <p:set>
                                      <p:cBhvr>
                                        <p:cTn id="164" dur="1" fill="hold">
                                          <p:stCondLst>
                                            <p:cond delay="0"/>
                                          </p:stCondLst>
                                        </p:cTn>
                                        <p:tgtEl>
                                          <p:spTgt spid="43"/>
                                        </p:tgtEl>
                                        <p:attrNameLst>
                                          <p:attrName>style.visibility</p:attrName>
                                        </p:attrNameLst>
                                      </p:cBhvr>
                                      <p:to>
                                        <p:strVal val="visible"/>
                                      </p:to>
                                    </p:set>
                                    <p:animEffect transition="in" filter="wipe(left)">
                                      <p:cBhvr>
                                        <p:cTn id="165" dur="500"/>
                                        <p:tgtEl>
                                          <p:spTgt spid="43"/>
                                        </p:tgtEl>
                                      </p:cBhvr>
                                    </p:animEffect>
                                  </p:childTnLst>
                                </p:cTn>
                              </p:par>
                            </p:childTnLst>
                          </p:cTn>
                        </p:par>
                      </p:childTnLst>
                    </p:cTn>
                  </p:par>
                  <p:par>
                    <p:cTn id="166" fill="hold">
                      <p:stCondLst>
                        <p:cond delay="indefinite"/>
                      </p:stCondLst>
                      <p:childTnLst>
                        <p:par>
                          <p:cTn id="167" fill="hold">
                            <p:stCondLst>
                              <p:cond delay="0"/>
                            </p:stCondLst>
                            <p:childTnLst>
                              <p:par>
                                <p:cTn id="168" presetID="53" presetClass="entr" presetSubtype="16" fill="hold" nodeType="clickEffect">
                                  <p:stCondLst>
                                    <p:cond delay="0"/>
                                  </p:stCondLst>
                                  <p:childTnLst>
                                    <p:set>
                                      <p:cBhvr>
                                        <p:cTn id="169" dur="1" fill="hold">
                                          <p:stCondLst>
                                            <p:cond delay="0"/>
                                          </p:stCondLst>
                                        </p:cTn>
                                        <p:tgtEl>
                                          <p:spTgt spid="48"/>
                                        </p:tgtEl>
                                        <p:attrNameLst>
                                          <p:attrName>style.visibility</p:attrName>
                                        </p:attrNameLst>
                                      </p:cBhvr>
                                      <p:to>
                                        <p:strVal val="visible"/>
                                      </p:to>
                                    </p:set>
                                    <p:anim calcmode="lin" valueType="num">
                                      <p:cBhvr>
                                        <p:cTn id="170" dur="500" fill="hold"/>
                                        <p:tgtEl>
                                          <p:spTgt spid="48"/>
                                        </p:tgtEl>
                                        <p:attrNameLst>
                                          <p:attrName>ppt_w</p:attrName>
                                        </p:attrNameLst>
                                      </p:cBhvr>
                                      <p:tavLst>
                                        <p:tav tm="0">
                                          <p:val>
                                            <p:fltVal val="0"/>
                                          </p:val>
                                        </p:tav>
                                        <p:tav tm="100000">
                                          <p:val>
                                            <p:strVal val="#ppt_w"/>
                                          </p:val>
                                        </p:tav>
                                      </p:tavLst>
                                    </p:anim>
                                    <p:anim calcmode="lin" valueType="num">
                                      <p:cBhvr>
                                        <p:cTn id="171" dur="500" fill="hold"/>
                                        <p:tgtEl>
                                          <p:spTgt spid="48"/>
                                        </p:tgtEl>
                                        <p:attrNameLst>
                                          <p:attrName>ppt_h</p:attrName>
                                        </p:attrNameLst>
                                      </p:cBhvr>
                                      <p:tavLst>
                                        <p:tav tm="0">
                                          <p:val>
                                            <p:fltVal val="0"/>
                                          </p:val>
                                        </p:tav>
                                        <p:tav tm="100000">
                                          <p:val>
                                            <p:strVal val="#ppt_h"/>
                                          </p:val>
                                        </p:tav>
                                      </p:tavLst>
                                    </p:anim>
                                    <p:animEffect transition="in" filter="fade">
                                      <p:cBhvr>
                                        <p:cTn id="172" dur="500"/>
                                        <p:tgtEl>
                                          <p:spTgt spid="48"/>
                                        </p:tgtEl>
                                      </p:cBhvr>
                                    </p:animEffect>
                                  </p:childTnLst>
                                </p:cTn>
                              </p:par>
                              <p:par>
                                <p:cTn id="173" presetID="22" presetClass="exit" presetSubtype="4" fill="hold" grpId="1" nodeType="withEffect">
                                  <p:stCondLst>
                                    <p:cond delay="0"/>
                                  </p:stCondLst>
                                  <p:childTnLst>
                                    <p:animEffect transition="out" filter="wipe(down)">
                                      <p:cBhvr>
                                        <p:cTn id="174" dur="500"/>
                                        <p:tgtEl>
                                          <p:spTgt spid="53"/>
                                        </p:tgtEl>
                                      </p:cBhvr>
                                    </p:animEffect>
                                    <p:set>
                                      <p:cBhvr>
                                        <p:cTn id="175" dur="1" fill="hold">
                                          <p:stCondLst>
                                            <p:cond delay="499"/>
                                          </p:stCondLst>
                                        </p:cTn>
                                        <p:tgtEl>
                                          <p:spTgt spid="53"/>
                                        </p:tgtEl>
                                        <p:attrNameLst>
                                          <p:attrName>style.visibility</p:attrName>
                                        </p:attrNameLst>
                                      </p:cBhvr>
                                      <p:to>
                                        <p:strVal val="hidden"/>
                                      </p:to>
                                    </p:set>
                                  </p:childTnLst>
                                </p:cTn>
                              </p:par>
                              <p:par>
                                <p:cTn id="176" presetID="22" presetClass="exit" presetSubtype="4" fill="hold" grpId="1" nodeType="withEffect">
                                  <p:stCondLst>
                                    <p:cond delay="0"/>
                                  </p:stCondLst>
                                  <p:childTnLst>
                                    <p:animEffect transition="out" filter="wipe(down)">
                                      <p:cBhvr>
                                        <p:cTn id="177" dur="500"/>
                                        <p:tgtEl>
                                          <p:spTgt spid="46"/>
                                        </p:tgtEl>
                                      </p:cBhvr>
                                    </p:animEffect>
                                    <p:set>
                                      <p:cBhvr>
                                        <p:cTn id="178" dur="1" fill="hold">
                                          <p:stCondLst>
                                            <p:cond delay="499"/>
                                          </p:stCondLst>
                                        </p:cTn>
                                        <p:tgtEl>
                                          <p:spTgt spid="46"/>
                                        </p:tgtEl>
                                        <p:attrNameLst>
                                          <p:attrName>style.visibility</p:attrName>
                                        </p:attrNameLst>
                                      </p:cBhvr>
                                      <p:to>
                                        <p:strVal val="hidden"/>
                                      </p:to>
                                    </p:set>
                                  </p:childTnLst>
                                </p:cTn>
                              </p:par>
                              <p:par>
                                <p:cTn id="179" presetID="22" presetClass="exit" presetSubtype="4" fill="hold" nodeType="withEffect">
                                  <p:stCondLst>
                                    <p:cond delay="0"/>
                                  </p:stCondLst>
                                  <p:childTnLst>
                                    <p:animEffect transition="out" filter="wipe(down)">
                                      <p:cBhvr>
                                        <p:cTn id="180" dur="500"/>
                                        <p:tgtEl>
                                          <p:spTgt spid="34"/>
                                        </p:tgtEl>
                                      </p:cBhvr>
                                    </p:animEffect>
                                    <p:set>
                                      <p:cBhvr>
                                        <p:cTn id="181" dur="1" fill="hold">
                                          <p:stCondLst>
                                            <p:cond delay="499"/>
                                          </p:stCondLst>
                                        </p:cTn>
                                        <p:tgtEl>
                                          <p:spTgt spid="34"/>
                                        </p:tgtEl>
                                        <p:attrNameLst>
                                          <p:attrName>style.visibility</p:attrName>
                                        </p:attrNameLst>
                                      </p:cBhvr>
                                      <p:to>
                                        <p:strVal val="hidden"/>
                                      </p:to>
                                    </p:set>
                                  </p:childTnLst>
                                </p:cTn>
                              </p:par>
                              <p:par>
                                <p:cTn id="182" presetID="22" presetClass="exit" presetSubtype="4" fill="hold" grpId="1" nodeType="withEffect">
                                  <p:stCondLst>
                                    <p:cond delay="0"/>
                                  </p:stCondLst>
                                  <p:childTnLst>
                                    <p:animEffect transition="out" filter="wipe(down)">
                                      <p:cBhvr>
                                        <p:cTn id="183" dur="500"/>
                                        <p:tgtEl>
                                          <p:spTgt spid="6"/>
                                        </p:tgtEl>
                                      </p:cBhvr>
                                    </p:animEffect>
                                    <p:set>
                                      <p:cBhvr>
                                        <p:cTn id="184" dur="1" fill="hold">
                                          <p:stCondLst>
                                            <p:cond delay="499"/>
                                          </p:stCondLst>
                                        </p:cTn>
                                        <p:tgtEl>
                                          <p:spTgt spid="6"/>
                                        </p:tgtEl>
                                        <p:attrNameLst>
                                          <p:attrName>style.visibility</p:attrName>
                                        </p:attrNameLst>
                                      </p:cBhvr>
                                      <p:to>
                                        <p:strVal val="hidden"/>
                                      </p:to>
                                    </p:set>
                                  </p:childTnLst>
                                </p:cTn>
                              </p:par>
                              <p:par>
                                <p:cTn id="185" presetID="22" presetClass="exit" presetSubtype="4" fill="hold" grpId="1" nodeType="withEffect">
                                  <p:stCondLst>
                                    <p:cond delay="0"/>
                                  </p:stCondLst>
                                  <p:childTnLst>
                                    <p:animEffect transition="out" filter="wipe(down)">
                                      <p:cBhvr>
                                        <p:cTn id="186" dur="500"/>
                                        <p:tgtEl>
                                          <p:spTgt spid="7"/>
                                        </p:tgtEl>
                                      </p:cBhvr>
                                    </p:animEffect>
                                    <p:set>
                                      <p:cBhvr>
                                        <p:cTn id="187" dur="1" fill="hold">
                                          <p:stCondLst>
                                            <p:cond delay="499"/>
                                          </p:stCondLst>
                                        </p:cTn>
                                        <p:tgtEl>
                                          <p:spTgt spid="7"/>
                                        </p:tgtEl>
                                        <p:attrNameLst>
                                          <p:attrName>style.visibility</p:attrName>
                                        </p:attrNameLst>
                                      </p:cBhvr>
                                      <p:to>
                                        <p:strVal val="hidden"/>
                                      </p:to>
                                    </p:set>
                                  </p:childTnLst>
                                </p:cTn>
                              </p:par>
                              <p:par>
                                <p:cTn id="188" presetID="22" presetClass="exit" presetSubtype="4" fill="hold" grpId="1" nodeType="withEffect">
                                  <p:stCondLst>
                                    <p:cond delay="0"/>
                                  </p:stCondLst>
                                  <p:childTnLst>
                                    <p:animEffect transition="out" filter="wipe(down)">
                                      <p:cBhvr>
                                        <p:cTn id="189" dur="500"/>
                                        <p:tgtEl>
                                          <p:spTgt spid="8"/>
                                        </p:tgtEl>
                                      </p:cBhvr>
                                    </p:animEffect>
                                    <p:set>
                                      <p:cBhvr>
                                        <p:cTn id="190" dur="1" fill="hold">
                                          <p:stCondLst>
                                            <p:cond delay="499"/>
                                          </p:stCondLst>
                                        </p:cTn>
                                        <p:tgtEl>
                                          <p:spTgt spid="8"/>
                                        </p:tgtEl>
                                        <p:attrNameLst>
                                          <p:attrName>style.visibility</p:attrName>
                                        </p:attrNameLst>
                                      </p:cBhvr>
                                      <p:to>
                                        <p:strVal val="hidden"/>
                                      </p:to>
                                    </p:set>
                                  </p:childTnLst>
                                </p:cTn>
                              </p:par>
                              <p:par>
                                <p:cTn id="191" presetID="22" presetClass="exit" presetSubtype="4" fill="hold" grpId="1" nodeType="withEffect">
                                  <p:stCondLst>
                                    <p:cond delay="0"/>
                                  </p:stCondLst>
                                  <p:childTnLst>
                                    <p:animEffect transition="out" filter="wipe(down)">
                                      <p:cBhvr>
                                        <p:cTn id="192" dur="500"/>
                                        <p:tgtEl>
                                          <p:spTgt spid="9"/>
                                        </p:tgtEl>
                                      </p:cBhvr>
                                    </p:animEffect>
                                    <p:set>
                                      <p:cBhvr>
                                        <p:cTn id="193" dur="1" fill="hold">
                                          <p:stCondLst>
                                            <p:cond delay="499"/>
                                          </p:stCondLst>
                                        </p:cTn>
                                        <p:tgtEl>
                                          <p:spTgt spid="9"/>
                                        </p:tgtEl>
                                        <p:attrNameLst>
                                          <p:attrName>style.visibility</p:attrName>
                                        </p:attrNameLst>
                                      </p:cBhvr>
                                      <p:to>
                                        <p:strVal val="hidden"/>
                                      </p:to>
                                    </p:set>
                                  </p:childTnLst>
                                </p:cTn>
                              </p:par>
                              <p:par>
                                <p:cTn id="194" presetID="22" presetClass="exit" presetSubtype="4" fill="hold" nodeType="withEffect">
                                  <p:stCondLst>
                                    <p:cond delay="0"/>
                                  </p:stCondLst>
                                  <p:childTnLst>
                                    <p:animEffect transition="out" filter="wipe(down)">
                                      <p:cBhvr>
                                        <p:cTn id="195" dur="500"/>
                                        <p:tgtEl>
                                          <p:spTgt spid="10"/>
                                        </p:tgtEl>
                                      </p:cBhvr>
                                    </p:animEffect>
                                    <p:set>
                                      <p:cBhvr>
                                        <p:cTn id="196" dur="1" fill="hold">
                                          <p:stCondLst>
                                            <p:cond delay="499"/>
                                          </p:stCondLst>
                                        </p:cTn>
                                        <p:tgtEl>
                                          <p:spTgt spid="10"/>
                                        </p:tgtEl>
                                        <p:attrNameLst>
                                          <p:attrName>style.visibility</p:attrName>
                                        </p:attrNameLst>
                                      </p:cBhvr>
                                      <p:to>
                                        <p:strVal val="hidden"/>
                                      </p:to>
                                    </p:set>
                                  </p:childTnLst>
                                </p:cTn>
                              </p:par>
                              <p:par>
                                <p:cTn id="197" presetID="22" presetClass="exit" presetSubtype="4" fill="hold" grpId="1" nodeType="withEffect">
                                  <p:stCondLst>
                                    <p:cond delay="0"/>
                                  </p:stCondLst>
                                  <p:childTnLst>
                                    <p:animEffect transition="out" filter="wipe(down)">
                                      <p:cBhvr>
                                        <p:cTn id="198" dur="500"/>
                                        <p:tgtEl>
                                          <p:spTgt spid="21"/>
                                        </p:tgtEl>
                                      </p:cBhvr>
                                    </p:animEffect>
                                    <p:set>
                                      <p:cBhvr>
                                        <p:cTn id="199" dur="1" fill="hold">
                                          <p:stCondLst>
                                            <p:cond delay="499"/>
                                          </p:stCondLst>
                                        </p:cTn>
                                        <p:tgtEl>
                                          <p:spTgt spid="21"/>
                                        </p:tgtEl>
                                        <p:attrNameLst>
                                          <p:attrName>style.visibility</p:attrName>
                                        </p:attrNameLst>
                                      </p:cBhvr>
                                      <p:to>
                                        <p:strVal val="hidden"/>
                                      </p:to>
                                    </p:set>
                                  </p:childTnLst>
                                </p:cTn>
                              </p:par>
                              <p:par>
                                <p:cTn id="200" presetID="22" presetClass="exit" presetSubtype="4" fill="hold" grpId="1" nodeType="withEffect">
                                  <p:stCondLst>
                                    <p:cond delay="0"/>
                                  </p:stCondLst>
                                  <p:childTnLst>
                                    <p:animEffect transition="out" filter="wipe(down)">
                                      <p:cBhvr>
                                        <p:cTn id="201" dur="500"/>
                                        <p:tgtEl>
                                          <p:spTgt spid="22"/>
                                        </p:tgtEl>
                                      </p:cBhvr>
                                    </p:animEffect>
                                    <p:set>
                                      <p:cBhvr>
                                        <p:cTn id="202" dur="1" fill="hold">
                                          <p:stCondLst>
                                            <p:cond delay="499"/>
                                          </p:stCondLst>
                                        </p:cTn>
                                        <p:tgtEl>
                                          <p:spTgt spid="22"/>
                                        </p:tgtEl>
                                        <p:attrNameLst>
                                          <p:attrName>style.visibility</p:attrName>
                                        </p:attrNameLst>
                                      </p:cBhvr>
                                      <p:to>
                                        <p:strVal val="hidden"/>
                                      </p:to>
                                    </p:set>
                                  </p:childTnLst>
                                </p:cTn>
                              </p:par>
                              <p:par>
                                <p:cTn id="203" presetID="22" presetClass="exit" presetSubtype="4" fill="hold" grpId="1" nodeType="withEffect">
                                  <p:stCondLst>
                                    <p:cond delay="0"/>
                                  </p:stCondLst>
                                  <p:childTnLst>
                                    <p:animEffect transition="out" filter="wipe(down)">
                                      <p:cBhvr>
                                        <p:cTn id="204" dur="500"/>
                                        <p:tgtEl>
                                          <p:spTgt spid="23"/>
                                        </p:tgtEl>
                                      </p:cBhvr>
                                    </p:animEffect>
                                    <p:set>
                                      <p:cBhvr>
                                        <p:cTn id="205" dur="1" fill="hold">
                                          <p:stCondLst>
                                            <p:cond delay="499"/>
                                          </p:stCondLst>
                                        </p:cTn>
                                        <p:tgtEl>
                                          <p:spTgt spid="23"/>
                                        </p:tgtEl>
                                        <p:attrNameLst>
                                          <p:attrName>style.visibility</p:attrName>
                                        </p:attrNameLst>
                                      </p:cBhvr>
                                      <p:to>
                                        <p:strVal val="hidden"/>
                                      </p:to>
                                    </p:set>
                                  </p:childTnLst>
                                </p:cTn>
                              </p:par>
                              <p:par>
                                <p:cTn id="206" presetID="22" presetClass="exit" presetSubtype="4" fill="hold" nodeType="withEffect">
                                  <p:stCondLst>
                                    <p:cond delay="0"/>
                                  </p:stCondLst>
                                  <p:childTnLst>
                                    <p:animEffect transition="out" filter="wipe(down)">
                                      <p:cBhvr>
                                        <p:cTn id="207" dur="500"/>
                                        <p:tgtEl>
                                          <p:spTgt spid="25"/>
                                        </p:tgtEl>
                                      </p:cBhvr>
                                    </p:animEffect>
                                    <p:set>
                                      <p:cBhvr>
                                        <p:cTn id="208" dur="1" fill="hold">
                                          <p:stCondLst>
                                            <p:cond delay="499"/>
                                          </p:stCondLst>
                                        </p:cTn>
                                        <p:tgtEl>
                                          <p:spTgt spid="25"/>
                                        </p:tgtEl>
                                        <p:attrNameLst>
                                          <p:attrName>style.visibility</p:attrName>
                                        </p:attrNameLst>
                                      </p:cBhvr>
                                      <p:to>
                                        <p:strVal val="hidden"/>
                                      </p:to>
                                    </p:set>
                                  </p:childTnLst>
                                </p:cTn>
                              </p:par>
                              <p:par>
                                <p:cTn id="209" presetID="22" presetClass="exit" presetSubtype="4" fill="hold" grpId="1" nodeType="withEffect">
                                  <p:stCondLst>
                                    <p:cond delay="0"/>
                                  </p:stCondLst>
                                  <p:childTnLst>
                                    <p:animEffect transition="out" filter="wipe(down)">
                                      <p:cBhvr>
                                        <p:cTn id="210" dur="500"/>
                                        <p:tgtEl>
                                          <p:spTgt spid="28"/>
                                        </p:tgtEl>
                                      </p:cBhvr>
                                    </p:animEffect>
                                    <p:set>
                                      <p:cBhvr>
                                        <p:cTn id="211" dur="1" fill="hold">
                                          <p:stCondLst>
                                            <p:cond delay="499"/>
                                          </p:stCondLst>
                                        </p:cTn>
                                        <p:tgtEl>
                                          <p:spTgt spid="28"/>
                                        </p:tgtEl>
                                        <p:attrNameLst>
                                          <p:attrName>style.visibility</p:attrName>
                                        </p:attrNameLst>
                                      </p:cBhvr>
                                      <p:to>
                                        <p:strVal val="hidden"/>
                                      </p:to>
                                    </p:set>
                                  </p:childTnLst>
                                </p:cTn>
                              </p:par>
                              <p:par>
                                <p:cTn id="212" presetID="22" presetClass="exit" presetSubtype="4" fill="hold" grpId="1" nodeType="withEffect">
                                  <p:stCondLst>
                                    <p:cond delay="0"/>
                                  </p:stCondLst>
                                  <p:childTnLst>
                                    <p:animEffect transition="out" filter="wipe(down)">
                                      <p:cBhvr>
                                        <p:cTn id="213" dur="500"/>
                                        <p:tgtEl>
                                          <p:spTgt spid="29"/>
                                        </p:tgtEl>
                                      </p:cBhvr>
                                    </p:animEffect>
                                    <p:set>
                                      <p:cBhvr>
                                        <p:cTn id="214" dur="1" fill="hold">
                                          <p:stCondLst>
                                            <p:cond delay="499"/>
                                          </p:stCondLst>
                                        </p:cTn>
                                        <p:tgtEl>
                                          <p:spTgt spid="29"/>
                                        </p:tgtEl>
                                        <p:attrNameLst>
                                          <p:attrName>style.visibility</p:attrName>
                                        </p:attrNameLst>
                                      </p:cBhvr>
                                      <p:to>
                                        <p:strVal val="hidden"/>
                                      </p:to>
                                    </p:set>
                                  </p:childTnLst>
                                </p:cTn>
                              </p:par>
                              <p:par>
                                <p:cTn id="215" presetID="22" presetClass="exit" presetSubtype="4" fill="hold" grpId="1" nodeType="withEffect">
                                  <p:stCondLst>
                                    <p:cond delay="0"/>
                                  </p:stCondLst>
                                  <p:childTnLst>
                                    <p:animEffect transition="out" filter="wipe(down)">
                                      <p:cBhvr>
                                        <p:cTn id="216" dur="500"/>
                                        <p:tgtEl>
                                          <p:spTgt spid="37"/>
                                        </p:tgtEl>
                                      </p:cBhvr>
                                    </p:animEffect>
                                    <p:set>
                                      <p:cBhvr>
                                        <p:cTn id="217" dur="1" fill="hold">
                                          <p:stCondLst>
                                            <p:cond delay="499"/>
                                          </p:stCondLst>
                                        </p:cTn>
                                        <p:tgtEl>
                                          <p:spTgt spid="37"/>
                                        </p:tgtEl>
                                        <p:attrNameLst>
                                          <p:attrName>style.visibility</p:attrName>
                                        </p:attrNameLst>
                                      </p:cBhvr>
                                      <p:to>
                                        <p:strVal val="hidden"/>
                                      </p:to>
                                    </p:set>
                                  </p:childTnLst>
                                </p:cTn>
                              </p:par>
                              <p:par>
                                <p:cTn id="218" presetID="22" presetClass="exit" presetSubtype="4" fill="hold" grpId="1" nodeType="withEffect">
                                  <p:stCondLst>
                                    <p:cond delay="0"/>
                                  </p:stCondLst>
                                  <p:childTnLst>
                                    <p:animEffect transition="out" filter="wipe(down)">
                                      <p:cBhvr>
                                        <p:cTn id="219" dur="500"/>
                                        <p:tgtEl>
                                          <p:spTgt spid="38"/>
                                        </p:tgtEl>
                                      </p:cBhvr>
                                    </p:animEffect>
                                    <p:set>
                                      <p:cBhvr>
                                        <p:cTn id="220" dur="1" fill="hold">
                                          <p:stCondLst>
                                            <p:cond delay="499"/>
                                          </p:stCondLst>
                                        </p:cTn>
                                        <p:tgtEl>
                                          <p:spTgt spid="38"/>
                                        </p:tgtEl>
                                        <p:attrNameLst>
                                          <p:attrName>style.visibility</p:attrName>
                                        </p:attrNameLst>
                                      </p:cBhvr>
                                      <p:to>
                                        <p:strVal val="hidden"/>
                                      </p:to>
                                    </p:set>
                                  </p:childTnLst>
                                </p:cTn>
                              </p:par>
                              <p:par>
                                <p:cTn id="221" presetID="22" presetClass="exit" presetSubtype="4" fill="hold" grpId="1" nodeType="withEffect">
                                  <p:stCondLst>
                                    <p:cond delay="0"/>
                                  </p:stCondLst>
                                  <p:childTnLst>
                                    <p:animEffect transition="out" filter="wipe(down)">
                                      <p:cBhvr>
                                        <p:cTn id="222" dur="500"/>
                                        <p:tgtEl>
                                          <p:spTgt spid="4"/>
                                        </p:tgtEl>
                                      </p:cBhvr>
                                    </p:animEffect>
                                    <p:set>
                                      <p:cBhvr>
                                        <p:cTn id="223" dur="1" fill="hold">
                                          <p:stCondLst>
                                            <p:cond delay="499"/>
                                          </p:stCondLst>
                                        </p:cTn>
                                        <p:tgtEl>
                                          <p:spTgt spid="4"/>
                                        </p:tgtEl>
                                        <p:attrNameLst>
                                          <p:attrName>style.visibility</p:attrName>
                                        </p:attrNameLst>
                                      </p:cBhvr>
                                      <p:to>
                                        <p:strVal val="hidden"/>
                                      </p:to>
                                    </p:set>
                                  </p:childTnLst>
                                </p:cTn>
                              </p:par>
                              <p:par>
                                <p:cTn id="224" presetID="22" presetClass="exit" presetSubtype="4" fill="hold" grpId="1" nodeType="withEffect">
                                  <p:stCondLst>
                                    <p:cond delay="0"/>
                                  </p:stCondLst>
                                  <p:childTnLst>
                                    <p:animEffect transition="out" filter="wipe(down)">
                                      <p:cBhvr>
                                        <p:cTn id="225" dur="500"/>
                                        <p:tgtEl>
                                          <p:spTgt spid="40"/>
                                        </p:tgtEl>
                                      </p:cBhvr>
                                    </p:animEffect>
                                    <p:set>
                                      <p:cBhvr>
                                        <p:cTn id="226" dur="1" fill="hold">
                                          <p:stCondLst>
                                            <p:cond delay="499"/>
                                          </p:stCondLst>
                                        </p:cTn>
                                        <p:tgtEl>
                                          <p:spTgt spid="4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bldLvl="0" animBg="1"/>
      <p:bldP spid="53" grpId="1" bldLvl="0" animBg="1"/>
      <p:bldP spid="46" grpId="0" bldLvl="0" animBg="1"/>
      <p:bldP spid="46" grpId="1" bldLvl="0" animBg="1"/>
      <p:bldP spid="4" grpId="0" bldLvl="0" animBg="1"/>
      <p:bldP spid="4" grpId="1" bldLvl="0" animBg="1"/>
      <p:bldP spid="6" grpId="0" bldLvl="0" animBg="1"/>
      <p:bldP spid="6" grpId="1" bldLvl="0" animBg="1"/>
      <p:bldP spid="7" grpId="0" bldLvl="0" animBg="1"/>
      <p:bldP spid="7" grpId="1" bldLvl="0" animBg="1"/>
      <p:bldP spid="8" grpId="0" bldLvl="0" animBg="1"/>
      <p:bldP spid="8" grpId="1" bldLvl="0" animBg="1"/>
      <p:bldP spid="9" grpId="0" bldLvl="0" animBg="1"/>
      <p:bldP spid="9" grpId="1" bldLvl="0" animBg="1"/>
      <p:bldP spid="15" grpId="0" bldLvl="0" animBg="1"/>
      <p:bldP spid="16" grpId="0" bldLvl="0" animBg="1"/>
      <p:bldP spid="21" grpId="0" bldLvl="0" animBg="1"/>
      <p:bldP spid="21" grpId="1" bldLvl="0" animBg="1"/>
      <p:bldP spid="22" grpId="0" bldLvl="0" animBg="1"/>
      <p:bldP spid="22" grpId="1" bldLvl="0" animBg="1"/>
      <p:bldP spid="23" grpId="0" bldLvl="0" animBg="1"/>
      <p:bldP spid="23" grpId="1" bldLvl="0" animBg="1"/>
      <p:bldP spid="24" grpId="0" bldLvl="0" animBg="1"/>
      <p:bldP spid="28" grpId="0" bldLvl="0" animBg="1"/>
      <p:bldP spid="28" grpId="1" bldLvl="0" animBg="1"/>
      <p:bldP spid="29" grpId="0" bldLvl="0" animBg="1"/>
      <p:bldP spid="29" grpId="1" bldLvl="0" animBg="1"/>
      <p:bldP spid="30" grpId="0" bldLvl="0" animBg="1"/>
      <p:bldP spid="31" grpId="0" bldLvl="0" animBg="1"/>
      <p:bldP spid="37" grpId="0" bldLvl="0" animBg="1"/>
      <p:bldP spid="37" grpId="1" bldLvl="0" animBg="1"/>
      <p:bldP spid="38" grpId="0" bldLvl="0" animBg="1"/>
      <p:bldP spid="38" grpId="1" bldLvl="0" animBg="1"/>
      <p:bldP spid="39" grpId="0" bldLvl="0" animBg="1"/>
      <p:bldP spid="40" grpId="0" bldLvl="0" animBg="1"/>
      <p:bldP spid="40" grpId="1" bldLvl="0" animBg="1"/>
      <p:bldP spid="41" grpId="0" bldLvl="0" animBg="1"/>
      <p:bldP spid="44" grpId="0"/>
      <p:bldP spid="43" grpId="0" bldLvl="0" animBg="1"/>
      <p:bldP spid="47" grpId="0" bldLvl="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左大括号 6"/>
          <p:cNvSpPr>
            <a:spLocks/>
          </p:cNvSpPr>
          <p:nvPr/>
        </p:nvSpPr>
        <p:spPr bwMode="auto">
          <a:xfrm>
            <a:off x="730250" y="2492375"/>
            <a:ext cx="354013" cy="2592388"/>
          </a:xfrm>
          <a:prstGeom prst="leftBrace">
            <a:avLst>
              <a:gd name="adj1" fmla="val 7492"/>
              <a:gd name="adj2" fmla="val 50000"/>
            </a:avLst>
          </a:prstGeom>
          <a:noFill/>
          <a:ln w="28575" algn="ctr">
            <a:solidFill>
              <a:srgbClr val="0409EC"/>
            </a:solidFill>
            <a:miter lim="800000"/>
            <a:headEnd/>
            <a:tailEnd/>
          </a:ln>
        </p:spPr>
        <p:txBody>
          <a:bodyPr lIns="87914" tIns="43956" rIns="87914" bIns="43956" anchor="ctr"/>
          <a:lstStyle/>
          <a:p>
            <a:pPr algn="ctr" defTabSz="1171575"/>
            <a:endParaRPr lang="zh-CN" altLang="en-US" sz="2400" b="1">
              <a:solidFill>
                <a:srgbClr val="003300"/>
              </a:solidFill>
              <a:latin typeface="黑体" pitchFamily="49" charset="-122"/>
              <a:ea typeface="黑体" pitchFamily="49" charset="-122"/>
              <a:cs typeface="Times New Roman" pitchFamily="18" charset="0"/>
            </a:endParaRPr>
          </a:p>
        </p:txBody>
      </p:sp>
      <p:sp>
        <p:nvSpPr>
          <p:cNvPr id="47106" name="文本框 10"/>
          <p:cNvSpPr txBox="1">
            <a:spLocks noChangeArrowheads="1"/>
          </p:cNvSpPr>
          <p:nvPr/>
        </p:nvSpPr>
        <p:spPr bwMode="auto">
          <a:xfrm>
            <a:off x="1817688" y="3271838"/>
            <a:ext cx="528637" cy="819150"/>
          </a:xfrm>
          <a:prstGeom prst="rect">
            <a:avLst/>
          </a:prstGeom>
          <a:noFill/>
          <a:ln w="9525">
            <a:noFill/>
            <a:miter lim="800000"/>
            <a:headEnd/>
            <a:tailEnd/>
          </a:ln>
        </p:spPr>
        <p:txBody>
          <a:bodyPr lIns="87914" tIns="43956" rIns="87914" bIns="43956">
            <a:spAutoFit/>
          </a:bodyPr>
          <a:lstStyle/>
          <a:p>
            <a:pPr defTabSz="1171575"/>
            <a:r>
              <a:rPr lang="zh-CN" altLang="en-US" sz="2400" b="1">
                <a:solidFill>
                  <a:srgbClr val="003300"/>
                </a:solidFill>
                <a:latin typeface="黑体" pitchFamily="49" charset="-122"/>
                <a:ea typeface="黑体" pitchFamily="49" charset="-122"/>
                <a:cs typeface="Times New Roman" pitchFamily="18" charset="0"/>
              </a:rPr>
              <a:t>矛   盾</a:t>
            </a:r>
          </a:p>
        </p:txBody>
      </p:sp>
      <p:sp>
        <p:nvSpPr>
          <p:cNvPr id="47107" name="文本框 12"/>
          <p:cNvSpPr txBox="1">
            <a:spLocks noChangeArrowheads="1"/>
          </p:cNvSpPr>
          <p:nvPr/>
        </p:nvSpPr>
        <p:spPr bwMode="auto">
          <a:xfrm>
            <a:off x="153988" y="2511425"/>
            <a:ext cx="539750" cy="2573338"/>
          </a:xfrm>
          <a:prstGeom prst="rect">
            <a:avLst/>
          </a:prstGeom>
          <a:noFill/>
          <a:ln w="9525">
            <a:noFill/>
            <a:miter lim="800000"/>
            <a:headEnd/>
            <a:tailEnd/>
          </a:ln>
        </p:spPr>
        <p:txBody>
          <a:bodyPr vert="eaVert" lIns="87914" tIns="43956" rIns="87914" bIns="43956">
            <a:spAutoFit/>
          </a:bodyPr>
          <a:lstStyle/>
          <a:p>
            <a:pPr defTabSz="1171575"/>
            <a:r>
              <a:rPr lang="zh-CN" altLang="en-US" sz="2400" b="1">
                <a:solidFill>
                  <a:srgbClr val="003300"/>
                </a:solidFill>
                <a:latin typeface="黑体" pitchFamily="49" charset="-122"/>
                <a:ea typeface="黑体" pitchFamily="49" charset="-122"/>
                <a:cs typeface="Times New Roman" pitchFamily="18" charset="0"/>
                <a:sym typeface="+mn-ea"/>
              </a:rPr>
              <a:t>人类社会基本矛盾</a:t>
            </a:r>
            <a:endParaRPr lang="zh-CN" altLang="en-US" sz="2400" b="1">
              <a:solidFill>
                <a:srgbClr val="003300"/>
              </a:solidFill>
              <a:latin typeface="黑体" pitchFamily="49" charset="-122"/>
              <a:ea typeface="黑体" pitchFamily="49" charset="-122"/>
              <a:cs typeface="Times New Roman" pitchFamily="18" charset="0"/>
            </a:endParaRPr>
          </a:p>
        </p:txBody>
      </p:sp>
      <p:sp>
        <p:nvSpPr>
          <p:cNvPr id="47108" name="文本框 13"/>
          <p:cNvSpPr txBox="1">
            <a:spLocks noChangeArrowheads="1"/>
          </p:cNvSpPr>
          <p:nvPr/>
        </p:nvSpPr>
        <p:spPr bwMode="auto">
          <a:xfrm>
            <a:off x="1235075" y="2197100"/>
            <a:ext cx="1528763" cy="454025"/>
          </a:xfrm>
          <a:prstGeom prst="rect">
            <a:avLst/>
          </a:prstGeom>
          <a:noFill/>
          <a:ln w="9525">
            <a:noFill/>
            <a:miter lim="800000"/>
            <a:headEnd/>
            <a:tailEnd/>
          </a:ln>
        </p:spPr>
        <p:txBody>
          <a:bodyPr lIns="87914" tIns="43956" rIns="87914" bIns="43956">
            <a:spAutoFit/>
          </a:bodyPr>
          <a:lstStyle/>
          <a:p>
            <a:pPr defTabSz="1171575"/>
            <a:r>
              <a:rPr lang="zh-CN" altLang="en-US" sz="2400" b="1">
                <a:solidFill>
                  <a:srgbClr val="003300"/>
                </a:solidFill>
                <a:latin typeface="黑体" pitchFamily="49" charset="-122"/>
                <a:ea typeface="黑体" pitchFamily="49" charset="-122"/>
                <a:cs typeface="Times New Roman" pitchFamily="18" charset="0"/>
              </a:rPr>
              <a:t>生产力</a:t>
            </a:r>
          </a:p>
        </p:txBody>
      </p:sp>
      <p:sp>
        <p:nvSpPr>
          <p:cNvPr id="47109" name="文本框 14"/>
          <p:cNvSpPr txBox="1">
            <a:spLocks noChangeArrowheads="1"/>
          </p:cNvSpPr>
          <p:nvPr/>
        </p:nvSpPr>
        <p:spPr bwMode="auto">
          <a:xfrm>
            <a:off x="1235075" y="4806950"/>
            <a:ext cx="1693863" cy="454025"/>
          </a:xfrm>
          <a:prstGeom prst="rect">
            <a:avLst/>
          </a:prstGeom>
          <a:noFill/>
          <a:ln w="9525">
            <a:noFill/>
            <a:miter lim="800000"/>
            <a:headEnd/>
            <a:tailEnd/>
          </a:ln>
        </p:spPr>
        <p:txBody>
          <a:bodyPr lIns="87914" tIns="43956" rIns="87914" bIns="43956">
            <a:spAutoFit/>
          </a:bodyPr>
          <a:lstStyle/>
          <a:p>
            <a:pPr defTabSz="1171575"/>
            <a:r>
              <a:rPr lang="zh-CN" altLang="en-US" sz="2400" b="1">
                <a:solidFill>
                  <a:srgbClr val="003300"/>
                </a:solidFill>
                <a:latin typeface="黑体" pitchFamily="49" charset="-122"/>
                <a:ea typeface="黑体" pitchFamily="49" charset="-122"/>
                <a:cs typeface="Times New Roman" pitchFamily="18" charset="0"/>
              </a:rPr>
              <a:t>生产关系</a:t>
            </a:r>
          </a:p>
        </p:txBody>
      </p:sp>
      <p:cxnSp>
        <p:nvCxnSpPr>
          <p:cNvPr id="47110" name="直接箭头连接符 15"/>
          <p:cNvCxnSpPr>
            <a:cxnSpLocks noChangeShapeType="1"/>
          </p:cNvCxnSpPr>
          <p:nvPr/>
        </p:nvCxnSpPr>
        <p:spPr bwMode="auto">
          <a:xfrm flipV="1">
            <a:off x="2530475" y="2492375"/>
            <a:ext cx="1512888" cy="4763"/>
          </a:xfrm>
          <a:prstGeom prst="straightConnector1">
            <a:avLst/>
          </a:prstGeom>
          <a:noFill/>
          <a:ln w="28575" algn="ctr">
            <a:solidFill>
              <a:srgbClr val="0409EC"/>
            </a:solidFill>
            <a:miter lim="800000"/>
            <a:headEnd/>
            <a:tailEnd type="arrow" w="med" len="med"/>
          </a:ln>
        </p:spPr>
      </p:cxnSp>
      <p:sp>
        <p:nvSpPr>
          <p:cNvPr id="47111" name="文本框 17"/>
          <p:cNvSpPr txBox="1">
            <a:spLocks noChangeArrowheads="1"/>
          </p:cNvSpPr>
          <p:nvPr/>
        </p:nvSpPr>
        <p:spPr bwMode="auto">
          <a:xfrm>
            <a:off x="4478338" y="2230438"/>
            <a:ext cx="2228850" cy="454025"/>
          </a:xfrm>
          <a:prstGeom prst="rect">
            <a:avLst/>
          </a:prstGeom>
          <a:noFill/>
          <a:ln w="9525">
            <a:noFill/>
            <a:miter lim="800000"/>
            <a:headEnd/>
            <a:tailEnd/>
          </a:ln>
        </p:spPr>
        <p:txBody>
          <a:bodyPr lIns="87914" tIns="43956" rIns="87914" bIns="43956">
            <a:spAutoFit/>
          </a:bodyPr>
          <a:lstStyle/>
          <a:p>
            <a:pPr defTabSz="1171575"/>
            <a:r>
              <a:rPr lang="zh-CN" altLang="en-US" sz="2400" b="1" dirty="0">
                <a:solidFill>
                  <a:srgbClr val="003300"/>
                </a:solidFill>
                <a:latin typeface="黑体" pitchFamily="49" charset="-122"/>
                <a:ea typeface="黑体" pitchFamily="49" charset="-122"/>
                <a:cs typeface="Times New Roman" pitchFamily="18" charset="0"/>
              </a:rPr>
              <a:t>生产社会化</a:t>
            </a:r>
          </a:p>
        </p:txBody>
      </p:sp>
      <p:sp>
        <p:nvSpPr>
          <p:cNvPr id="47112" name="文本框 18"/>
          <p:cNvSpPr txBox="1">
            <a:spLocks noChangeArrowheads="1"/>
          </p:cNvSpPr>
          <p:nvPr/>
        </p:nvSpPr>
        <p:spPr bwMode="auto">
          <a:xfrm>
            <a:off x="4127500" y="4797425"/>
            <a:ext cx="2459038" cy="454025"/>
          </a:xfrm>
          <a:prstGeom prst="rect">
            <a:avLst/>
          </a:prstGeom>
          <a:noFill/>
          <a:ln w="9525">
            <a:noFill/>
            <a:miter lim="800000"/>
            <a:headEnd/>
            <a:tailEnd/>
          </a:ln>
        </p:spPr>
        <p:txBody>
          <a:bodyPr wrap="square" lIns="87914" tIns="43956" rIns="87914" bIns="43956">
            <a:spAutoFit/>
          </a:bodyPr>
          <a:lstStyle/>
          <a:p>
            <a:pPr defTabSz="1171575"/>
            <a:r>
              <a:rPr lang="zh-CN" altLang="en-US" sz="2400" b="1" dirty="0">
                <a:solidFill>
                  <a:srgbClr val="003300"/>
                </a:solidFill>
                <a:latin typeface="黑体" pitchFamily="49" charset="-122"/>
                <a:ea typeface="黑体" pitchFamily="49" charset="-122"/>
                <a:cs typeface="Times New Roman" pitchFamily="18" charset="0"/>
              </a:rPr>
              <a:t>生产资料私有制</a:t>
            </a:r>
          </a:p>
        </p:txBody>
      </p:sp>
      <p:cxnSp>
        <p:nvCxnSpPr>
          <p:cNvPr id="47113" name="直接箭头连接符 20"/>
          <p:cNvCxnSpPr>
            <a:cxnSpLocks noChangeShapeType="1"/>
          </p:cNvCxnSpPr>
          <p:nvPr/>
        </p:nvCxnSpPr>
        <p:spPr bwMode="auto">
          <a:xfrm>
            <a:off x="1811338" y="3068638"/>
            <a:ext cx="0" cy="1343025"/>
          </a:xfrm>
          <a:prstGeom prst="straightConnector1">
            <a:avLst/>
          </a:prstGeom>
          <a:noFill/>
          <a:ln w="31750" algn="ctr">
            <a:solidFill>
              <a:srgbClr val="0409EC"/>
            </a:solidFill>
            <a:miter lim="800000"/>
            <a:headEnd type="arrow" w="med" len="med"/>
            <a:tailEnd type="arrow" w="med" len="med"/>
          </a:ln>
        </p:spPr>
      </p:cxnSp>
      <p:cxnSp>
        <p:nvCxnSpPr>
          <p:cNvPr id="47114" name="直接箭头连接符 21"/>
          <p:cNvCxnSpPr>
            <a:cxnSpLocks noChangeShapeType="1"/>
          </p:cNvCxnSpPr>
          <p:nvPr/>
        </p:nvCxnSpPr>
        <p:spPr bwMode="auto">
          <a:xfrm>
            <a:off x="5265738" y="2949575"/>
            <a:ext cx="1587" cy="1703388"/>
          </a:xfrm>
          <a:prstGeom prst="straightConnector1">
            <a:avLst/>
          </a:prstGeom>
          <a:noFill/>
          <a:ln w="28575" algn="ctr">
            <a:solidFill>
              <a:srgbClr val="0409EC"/>
            </a:solidFill>
            <a:miter lim="800000"/>
            <a:headEnd type="arrow" w="med" len="med"/>
            <a:tailEnd type="arrow" w="med" len="med"/>
          </a:ln>
        </p:spPr>
      </p:cxnSp>
      <p:sp>
        <p:nvSpPr>
          <p:cNvPr id="47115" name="文本框 23"/>
          <p:cNvSpPr txBox="1">
            <a:spLocks noChangeArrowheads="1"/>
          </p:cNvSpPr>
          <p:nvPr/>
        </p:nvSpPr>
        <p:spPr bwMode="auto">
          <a:xfrm>
            <a:off x="5240338" y="3454400"/>
            <a:ext cx="530225" cy="819150"/>
          </a:xfrm>
          <a:prstGeom prst="rect">
            <a:avLst/>
          </a:prstGeom>
          <a:noFill/>
          <a:ln w="9525">
            <a:noFill/>
            <a:miter lim="800000"/>
            <a:headEnd/>
            <a:tailEnd/>
          </a:ln>
        </p:spPr>
        <p:txBody>
          <a:bodyPr lIns="87914" tIns="43956" rIns="87914" bIns="43956">
            <a:spAutoFit/>
          </a:bodyPr>
          <a:lstStyle/>
          <a:p>
            <a:pPr defTabSz="1171575"/>
            <a:r>
              <a:rPr lang="zh-CN" altLang="en-US" sz="2400" b="1">
                <a:solidFill>
                  <a:srgbClr val="003300"/>
                </a:solidFill>
                <a:latin typeface="黑体" pitchFamily="49" charset="-122"/>
                <a:ea typeface="黑体" pitchFamily="49" charset="-122"/>
                <a:cs typeface="Times New Roman" pitchFamily="18" charset="0"/>
              </a:rPr>
              <a:t>矛   盾</a:t>
            </a:r>
          </a:p>
        </p:txBody>
      </p:sp>
      <p:sp>
        <p:nvSpPr>
          <p:cNvPr id="47116" name="文本框 24"/>
          <p:cNvSpPr txBox="1">
            <a:spLocks noChangeArrowheads="1"/>
          </p:cNvSpPr>
          <p:nvPr/>
        </p:nvSpPr>
        <p:spPr bwMode="auto">
          <a:xfrm>
            <a:off x="2800350" y="1966913"/>
            <a:ext cx="954088" cy="454025"/>
          </a:xfrm>
          <a:prstGeom prst="rect">
            <a:avLst/>
          </a:prstGeom>
          <a:noFill/>
          <a:ln w="9525">
            <a:noFill/>
            <a:miter lim="800000"/>
            <a:headEnd/>
            <a:tailEnd/>
          </a:ln>
        </p:spPr>
        <p:txBody>
          <a:bodyPr lIns="87914" tIns="43956" rIns="87914" bIns="43956">
            <a:spAutoFit/>
          </a:bodyPr>
          <a:lstStyle/>
          <a:p>
            <a:pPr defTabSz="1171575"/>
            <a:r>
              <a:rPr lang="zh-CN" altLang="en-US" sz="2400" b="1">
                <a:solidFill>
                  <a:srgbClr val="003300"/>
                </a:solidFill>
                <a:latin typeface="黑体" pitchFamily="49" charset="-122"/>
                <a:ea typeface="黑体" pitchFamily="49" charset="-122"/>
                <a:cs typeface="Times New Roman" pitchFamily="18" charset="0"/>
              </a:rPr>
              <a:t>表现</a:t>
            </a:r>
          </a:p>
        </p:txBody>
      </p:sp>
      <p:sp>
        <p:nvSpPr>
          <p:cNvPr id="47117" name="文本框 25"/>
          <p:cNvSpPr txBox="1">
            <a:spLocks noChangeArrowheads="1"/>
          </p:cNvSpPr>
          <p:nvPr/>
        </p:nvSpPr>
        <p:spPr bwMode="auto">
          <a:xfrm>
            <a:off x="2800350" y="4581525"/>
            <a:ext cx="954088" cy="454025"/>
          </a:xfrm>
          <a:prstGeom prst="rect">
            <a:avLst/>
          </a:prstGeom>
          <a:noFill/>
          <a:ln w="9525">
            <a:noFill/>
            <a:miter lim="800000"/>
            <a:headEnd/>
            <a:tailEnd/>
          </a:ln>
        </p:spPr>
        <p:txBody>
          <a:bodyPr lIns="87914" tIns="43956" rIns="87914" bIns="43956">
            <a:spAutoFit/>
          </a:bodyPr>
          <a:lstStyle/>
          <a:p>
            <a:pPr defTabSz="1171575"/>
            <a:r>
              <a:rPr lang="zh-CN" altLang="en-US" sz="2400" b="1">
                <a:solidFill>
                  <a:srgbClr val="003300"/>
                </a:solidFill>
                <a:latin typeface="黑体" pitchFamily="49" charset="-122"/>
                <a:ea typeface="黑体" pitchFamily="49" charset="-122"/>
                <a:cs typeface="Times New Roman" pitchFamily="18" charset="0"/>
              </a:rPr>
              <a:t>表现</a:t>
            </a:r>
          </a:p>
        </p:txBody>
      </p:sp>
      <p:sp>
        <p:nvSpPr>
          <p:cNvPr id="47118" name="右大括号 26"/>
          <p:cNvSpPr>
            <a:spLocks/>
          </p:cNvSpPr>
          <p:nvPr/>
        </p:nvSpPr>
        <p:spPr bwMode="auto">
          <a:xfrm>
            <a:off x="6491288" y="2492375"/>
            <a:ext cx="444500" cy="2447925"/>
          </a:xfrm>
          <a:prstGeom prst="rightBrace">
            <a:avLst>
              <a:gd name="adj1" fmla="val 7496"/>
              <a:gd name="adj2" fmla="val 50000"/>
            </a:avLst>
          </a:prstGeom>
          <a:noFill/>
          <a:ln w="28575" algn="ctr">
            <a:solidFill>
              <a:srgbClr val="0409EC"/>
            </a:solidFill>
            <a:miter lim="800000"/>
            <a:headEnd/>
            <a:tailEnd/>
          </a:ln>
        </p:spPr>
        <p:txBody>
          <a:bodyPr lIns="87914" tIns="43956" rIns="87914" bIns="43956" anchor="ctr"/>
          <a:lstStyle/>
          <a:p>
            <a:pPr algn="ctr" defTabSz="1171575"/>
            <a:endParaRPr lang="zh-CN" altLang="en-US" sz="2400" b="1">
              <a:solidFill>
                <a:srgbClr val="003300"/>
              </a:solidFill>
              <a:latin typeface="黑体" pitchFamily="49" charset="-122"/>
              <a:ea typeface="黑体" pitchFamily="49" charset="-122"/>
              <a:cs typeface="Times New Roman" pitchFamily="18" charset="0"/>
            </a:endParaRPr>
          </a:p>
        </p:txBody>
      </p:sp>
      <p:sp>
        <p:nvSpPr>
          <p:cNvPr id="47119" name="文本框 28"/>
          <p:cNvSpPr txBox="1">
            <a:spLocks noChangeArrowheads="1"/>
          </p:cNvSpPr>
          <p:nvPr/>
        </p:nvSpPr>
        <p:spPr bwMode="auto">
          <a:xfrm>
            <a:off x="7104063" y="2492375"/>
            <a:ext cx="539750" cy="2565400"/>
          </a:xfrm>
          <a:prstGeom prst="rect">
            <a:avLst/>
          </a:prstGeom>
          <a:noFill/>
          <a:ln w="9525">
            <a:noFill/>
            <a:miter lim="800000"/>
            <a:headEnd/>
            <a:tailEnd/>
          </a:ln>
        </p:spPr>
        <p:txBody>
          <a:bodyPr vert="eaVert" lIns="87914" tIns="43956" rIns="87914" bIns="43956">
            <a:spAutoFit/>
          </a:bodyPr>
          <a:lstStyle/>
          <a:p>
            <a:pPr defTabSz="1171575"/>
            <a:r>
              <a:rPr lang="zh-CN" altLang="en-US" sz="2400" b="1">
                <a:solidFill>
                  <a:srgbClr val="003300"/>
                </a:solidFill>
                <a:latin typeface="黑体" pitchFamily="49" charset="-122"/>
                <a:ea typeface="黑体" pitchFamily="49" charset="-122"/>
                <a:cs typeface="Times New Roman" pitchFamily="18" charset="0"/>
                <a:sym typeface="+mn-ea"/>
              </a:rPr>
              <a:t>资本主义基本矛盾</a:t>
            </a:r>
            <a:endParaRPr lang="zh-CN" altLang="en-US" sz="2400" b="1">
              <a:solidFill>
                <a:srgbClr val="003300"/>
              </a:solidFill>
              <a:latin typeface="黑体" pitchFamily="49" charset="-122"/>
              <a:ea typeface="黑体" pitchFamily="49" charset="-122"/>
              <a:cs typeface="Times New Roman" pitchFamily="18" charset="0"/>
            </a:endParaRPr>
          </a:p>
        </p:txBody>
      </p:sp>
      <p:sp>
        <p:nvSpPr>
          <p:cNvPr id="47120" name="文本框 30"/>
          <p:cNvSpPr txBox="1">
            <a:spLocks noChangeArrowheads="1"/>
          </p:cNvSpPr>
          <p:nvPr/>
        </p:nvSpPr>
        <p:spPr bwMode="auto">
          <a:xfrm>
            <a:off x="7908925" y="2870200"/>
            <a:ext cx="1481138" cy="819150"/>
          </a:xfrm>
          <a:prstGeom prst="rect">
            <a:avLst/>
          </a:prstGeom>
          <a:noFill/>
          <a:ln w="9525">
            <a:noFill/>
            <a:miter lim="800000"/>
            <a:headEnd/>
            <a:tailEnd/>
          </a:ln>
        </p:spPr>
        <p:txBody>
          <a:bodyPr lIns="87914" tIns="43956" rIns="87914" bIns="43956">
            <a:spAutoFit/>
          </a:bodyPr>
          <a:lstStyle/>
          <a:p>
            <a:pPr defTabSz="1171575"/>
            <a:r>
              <a:rPr lang="zh-CN" altLang="en-US" sz="2400" b="1">
                <a:solidFill>
                  <a:srgbClr val="003300"/>
                </a:solidFill>
                <a:latin typeface="黑体" pitchFamily="49" charset="-122"/>
                <a:ea typeface="黑体" pitchFamily="49" charset="-122"/>
                <a:cs typeface="Times New Roman" pitchFamily="18" charset="0"/>
              </a:rPr>
              <a:t>阶级关系上的表现</a:t>
            </a:r>
          </a:p>
        </p:txBody>
      </p:sp>
      <p:cxnSp>
        <p:nvCxnSpPr>
          <p:cNvPr id="47121" name="直接箭头连接符 33"/>
          <p:cNvCxnSpPr>
            <a:cxnSpLocks noChangeShapeType="1"/>
          </p:cNvCxnSpPr>
          <p:nvPr/>
        </p:nvCxnSpPr>
        <p:spPr bwMode="auto">
          <a:xfrm flipV="1">
            <a:off x="7715250" y="3716338"/>
            <a:ext cx="1657350" cy="4762"/>
          </a:xfrm>
          <a:prstGeom prst="straightConnector1">
            <a:avLst/>
          </a:prstGeom>
          <a:noFill/>
          <a:ln w="28575" algn="ctr">
            <a:solidFill>
              <a:srgbClr val="0409EC"/>
            </a:solidFill>
            <a:miter lim="800000"/>
            <a:headEnd/>
            <a:tailEnd type="arrow" w="med" len="med"/>
          </a:ln>
        </p:spPr>
      </p:cxnSp>
      <p:sp>
        <p:nvSpPr>
          <p:cNvPr id="47122" name="文本框 35"/>
          <p:cNvSpPr txBox="1">
            <a:spLocks noChangeArrowheads="1"/>
          </p:cNvSpPr>
          <p:nvPr/>
        </p:nvSpPr>
        <p:spPr bwMode="auto">
          <a:xfrm>
            <a:off x="9444038" y="1701800"/>
            <a:ext cx="539750" cy="4103688"/>
          </a:xfrm>
          <a:prstGeom prst="rect">
            <a:avLst/>
          </a:prstGeom>
          <a:noFill/>
          <a:ln w="9525">
            <a:noFill/>
            <a:miter lim="800000"/>
            <a:headEnd/>
            <a:tailEnd/>
          </a:ln>
        </p:spPr>
        <p:txBody>
          <a:bodyPr vert="eaVert" lIns="87914" tIns="43956" rIns="87914" bIns="43956">
            <a:spAutoFit/>
          </a:bodyPr>
          <a:lstStyle/>
          <a:p>
            <a:pPr defTabSz="1171575"/>
            <a:r>
              <a:rPr lang="zh-CN" altLang="en-US" sz="2400" b="1" dirty="0">
                <a:solidFill>
                  <a:srgbClr val="003300"/>
                </a:solidFill>
                <a:latin typeface="黑体" pitchFamily="49" charset="-122"/>
                <a:ea typeface="黑体" pitchFamily="49" charset="-122"/>
                <a:cs typeface="Times New Roman" pitchFamily="18" charset="0"/>
                <a:sym typeface="+mn-ea"/>
              </a:rPr>
              <a:t>无产阶级和资产阶级阶级对立</a:t>
            </a:r>
          </a:p>
        </p:txBody>
      </p:sp>
      <p:sp>
        <p:nvSpPr>
          <p:cNvPr id="47123" name="矩形 11"/>
          <p:cNvSpPr>
            <a:spLocks noChangeArrowheads="1"/>
          </p:cNvSpPr>
          <p:nvPr/>
        </p:nvSpPr>
        <p:spPr bwMode="auto">
          <a:xfrm>
            <a:off x="0" y="692150"/>
            <a:ext cx="4511675" cy="457200"/>
          </a:xfrm>
          <a:prstGeom prst="rect">
            <a:avLst/>
          </a:prstGeom>
          <a:solidFill>
            <a:srgbClr val="FFFFFF"/>
          </a:solidFill>
          <a:ln w="9525" algn="ctr">
            <a:solidFill>
              <a:srgbClr val="000000"/>
            </a:solidFill>
            <a:miter lim="800000"/>
            <a:headEnd/>
            <a:tailEnd/>
          </a:ln>
        </p:spPr>
        <p:txBody>
          <a:bodyPr anchor="b"/>
          <a:lstStyle/>
          <a:p>
            <a:pPr eaLnBrk="0" hangingPunct="0">
              <a:lnSpc>
                <a:spcPct val="90000"/>
              </a:lnSpc>
            </a:pPr>
            <a:r>
              <a:rPr lang="en-US" altLang="zh-CN" sz="2800" b="1">
                <a:solidFill>
                  <a:srgbClr val="000000"/>
                </a:solidFill>
                <a:latin typeface="楷体" pitchFamily="49" charset="-122"/>
                <a:ea typeface="楷体" pitchFamily="49" charset="-122"/>
                <a:cs typeface="Times New Roman" pitchFamily="18" charset="0"/>
              </a:rPr>
              <a:t>5.</a:t>
            </a:r>
            <a:r>
              <a:rPr lang="zh-CN" altLang="en-US" sz="2800" b="1">
                <a:solidFill>
                  <a:srgbClr val="000000"/>
                </a:solidFill>
                <a:latin typeface="楷体" pitchFamily="49" charset="-122"/>
                <a:ea typeface="楷体" pitchFamily="49" charset="-122"/>
                <a:cs typeface="Times New Roman" pitchFamily="18" charset="0"/>
              </a:rPr>
              <a:t>资本主义社会的基本矛盾</a:t>
            </a:r>
          </a:p>
        </p:txBody>
      </p:sp>
      <p:sp>
        <p:nvSpPr>
          <p:cNvPr id="47124" name="标题 1"/>
          <p:cNvSpPr>
            <a:spLocks/>
          </p:cNvSpPr>
          <p:nvPr/>
        </p:nvSpPr>
        <p:spPr bwMode="auto">
          <a:xfrm>
            <a:off x="0" y="0"/>
            <a:ext cx="6096000" cy="601663"/>
          </a:xfrm>
          <a:prstGeom prst="rect">
            <a:avLst/>
          </a:prstGeom>
          <a:noFill/>
          <a:ln w="9525">
            <a:noFill/>
            <a:miter lim="800000"/>
            <a:headEnd/>
            <a:tailEnd/>
          </a:ln>
        </p:spPr>
        <p:txBody>
          <a:bodyPr anchor="b"/>
          <a:lstStyle/>
          <a:p>
            <a:pPr marL="357188" indent="-357188" eaLnBrk="0" hangingPunct="0">
              <a:lnSpc>
                <a:spcPct val="90000"/>
              </a:lnSpc>
            </a:pPr>
            <a:r>
              <a:rPr lang="zh-CN" altLang="en-US" sz="3200" b="1">
                <a:solidFill>
                  <a:srgbClr val="000000"/>
                </a:solidFill>
                <a:latin typeface="楷体" pitchFamily="49" charset="-122"/>
                <a:ea typeface="楷体" pitchFamily="49" charset="-122"/>
                <a:cs typeface="华文中宋"/>
              </a:rPr>
              <a:t>二、资本主义社会的建立与发展</a:t>
            </a:r>
            <a:endParaRPr lang="en-US" altLang="zh-CN" sz="3200" b="1">
              <a:solidFill>
                <a:srgbClr val="000000"/>
              </a:solidFill>
              <a:latin typeface="楷体" pitchFamily="49" charset="-122"/>
              <a:ea typeface="楷体" pitchFamily="49" charset="-122"/>
              <a:cs typeface="华文中宋"/>
            </a:endParaRPr>
          </a:p>
        </p:txBody>
      </p:sp>
      <p:cxnSp>
        <p:nvCxnSpPr>
          <p:cNvPr id="47125" name="直接箭头连接符 15"/>
          <p:cNvCxnSpPr>
            <a:cxnSpLocks noChangeShapeType="1"/>
          </p:cNvCxnSpPr>
          <p:nvPr/>
        </p:nvCxnSpPr>
        <p:spPr bwMode="auto">
          <a:xfrm flipV="1">
            <a:off x="2566988" y="5084763"/>
            <a:ext cx="1512887" cy="4762"/>
          </a:xfrm>
          <a:prstGeom prst="straightConnector1">
            <a:avLst/>
          </a:prstGeom>
          <a:noFill/>
          <a:ln w="28575" algn="ctr">
            <a:solidFill>
              <a:srgbClr val="0409EC"/>
            </a:solidFill>
            <a:miter lim="800000"/>
            <a:headEnd/>
            <a:tailEnd type="arrow" w="med" len="med"/>
          </a:ln>
        </p:spPr>
      </p:cxnSp>
      <p:cxnSp>
        <p:nvCxnSpPr>
          <p:cNvPr id="47126" name="直接箭头连接符 15"/>
          <p:cNvCxnSpPr>
            <a:cxnSpLocks noChangeShapeType="1"/>
          </p:cNvCxnSpPr>
          <p:nvPr/>
        </p:nvCxnSpPr>
        <p:spPr bwMode="auto">
          <a:xfrm flipV="1">
            <a:off x="9912350" y="3716338"/>
            <a:ext cx="1079500" cy="4762"/>
          </a:xfrm>
          <a:prstGeom prst="straightConnector1">
            <a:avLst/>
          </a:prstGeom>
          <a:noFill/>
          <a:ln w="28575" algn="ctr">
            <a:solidFill>
              <a:srgbClr val="0409EC"/>
            </a:solidFill>
            <a:miter lim="800000"/>
            <a:headEnd/>
            <a:tailEnd type="arrow" w="med" len="med"/>
          </a:ln>
        </p:spPr>
      </p:cxnSp>
      <p:sp>
        <p:nvSpPr>
          <p:cNvPr id="47127" name="Text Box 26"/>
          <p:cNvSpPr txBox="1">
            <a:spLocks noChangeArrowheads="1"/>
          </p:cNvSpPr>
          <p:nvPr/>
        </p:nvSpPr>
        <p:spPr bwMode="auto">
          <a:xfrm>
            <a:off x="9983788" y="3213100"/>
            <a:ext cx="936625" cy="454025"/>
          </a:xfrm>
          <a:prstGeom prst="rect">
            <a:avLst/>
          </a:prstGeom>
          <a:noFill/>
          <a:ln w="9525" algn="ctr">
            <a:noFill/>
            <a:miter lim="800000"/>
            <a:headEnd/>
            <a:tailEnd/>
          </a:ln>
        </p:spPr>
        <p:txBody>
          <a:bodyPr lIns="87914" tIns="43956" rIns="87914" bIns="43956">
            <a:spAutoFit/>
          </a:bodyPr>
          <a:lstStyle/>
          <a:p>
            <a:pPr defTabSz="1171575"/>
            <a:r>
              <a:rPr lang="zh-CN" altLang="en-US" sz="2400" b="1">
                <a:solidFill>
                  <a:srgbClr val="003300"/>
                </a:solidFill>
                <a:latin typeface="黑体" pitchFamily="49" charset="-122"/>
                <a:ea typeface="黑体" pitchFamily="49" charset="-122"/>
                <a:cs typeface="Times New Roman" pitchFamily="18" charset="0"/>
              </a:rPr>
              <a:t>斗争</a:t>
            </a:r>
          </a:p>
        </p:txBody>
      </p:sp>
      <p:sp>
        <p:nvSpPr>
          <p:cNvPr id="47128" name="Text Box 27"/>
          <p:cNvSpPr txBox="1">
            <a:spLocks noChangeArrowheads="1"/>
          </p:cNvSpPr>
          <p:nvPr/>
        </p:nvSpPr>
        <p:spPr bwMode="auto">
          <a:xfrm>
            <a:off x="9983788" y="3716338"/>
            <a:ext cx="936625" cy="454025"/>
          </a:xfrm>
          <a:prstGeom prst="rect">
            <a:avLst/>
          </a:prstGeom>
          <a:noFill/>
          <a:ln w="9525" algn="ctr">
            <a:noFill/>
            <a:miter lim="800000"/>
            <a:headEnd/>
            <a:tailEnd/>
          </a:ln>
        </p:spPr>
        <p:txBody>
          <a:bodyPr lIns="87914" tIns="43956" rIns="87914" bIns="43956">
            <a:spAutoFit/>
          </a:bodyPr>
          <a:lstStyle/>
          <a:p>
            <a:pPr defTabSz="1171575"/>
            <a:r>
              <a:rPr lang="zh-CN" altLang="en-US" sz="2400" b="1">
                <a:solidFill>
                  <a:srgbClr val="003300"/>
                </a:solidFill>
                <a:latin typeface="黑体" pitchFamily="49" charset="-122"/>
                <a:ea typeface="黑体" pitchFamily="49" charset="-122"/>
                <a:cs typeface="Times New Roman" pitchFamily="18" charset="0"/>
              </a:rPr>
              <a:t>革命</a:t>
            </a:r>
          </a:p>
        </p:txBody>
      </p:sp>
      <p:sp>
        <p:nvSpPr>
          <p:cNvPr id="47129" name="文本框 35"/>
          <p:cNvSpPr txBox="1">
            <a:spLocks noChangeArrowheads="1"/>
          </p:cNvSpPr>
          <p:nvPr/>
        </p:nvSpPr>
        <p:spPr bwMode="auto">
          <a:xfrm>
            <a:off x="11064875" y="2925318"/>
            <a:ext cx="904875" cy="1655762"/>
          </a:xfrm>
          <a:prstGeom prst="rect">
            <a:avLst/>
          </a:prstGeom>
          <a:noFill/>
          <a:ln w="9525">
            <a:noFill/>
            <a:miter lim="800000"/>
            <a:headEnd/>
            <a:tailEnd/>
          </a:ln>
        </p:spPr>
        <p:txBody>
          <a:bodyPr vert="eaVert" lIns="87914" tIns="43956" rIns="87914" bIns="43956">
            <a:spAutoFit/>
          </a:bodyPr>
          <a:lstStyle/>
          <a:p>
            <a:pPr defTabSz="1171575"/>
            <a:r>
              <a:rPr lang="zh-CN" altLang="en-US" sz="2400" b="1" dirty="0">
                <a:solidFill>
                  <a:srgbClr val="003300"/>
                </a:solidFill>
                <a:latin typeface="黑体" pitchFamily="49" charset="-122"/>
                <a:ea typeface="黑体" pitchFamily="49" charset="-122"/>
                <a:cs typeface="Times New Roman" pitchFamily="18" charset="0"/>
                <a:sym typeface="+mn-ea"/>
              </a:rPr>
              <a:t>缓和不改变</a:t>
            </a:r>
          </a:p>
          <a:p>
            <a:pPr defTabSz="1171575"/>
            <a:r>
              <a:rPr lang="zh-CN" altLang="en-US" sz="2400" b="1" dirty="0">
                <a:solidFill>
                  <a:srgbClr val="003300"/>
                </a:solidFill>
                <a:latin typeface="黑体" pitchFamily="49" charset="-122"/>
                <a:ea typeface="黑体" pitchFamily="49" charset="-122"/>
                <a:cs typeface="Times New Roman" pitchFamily="18" charset="0"/>
                <a:sym typeface="+mn-ea"/>
              </a:rPr>
              <a:t>必然而漫长</a:t>
            </a:r>
          </a:p>
        </p:txBody>
      </p:sp>
    </p:spTree>
  </p:cSld>
  <p:clrMapOvr>
    <a:masterClrMapping/>
  </p:clrMapOvr>
  <p:transition>
    <p:cu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4"/>
          <p:cNvSpPr>
            <a:spLocks noChangeArrowheads="1"/>
          </p:cNvSpPr>
          <p:nvPr/>
        </p:nvSpPr>
        <p:spPr bwMode="auto">
          <a:xfrm>
            <a:off x="911225" y="3479800"/>
            <a:ext cx="7105650" cy="366713"/>
          </a:xfrm>
          <a:prstGeom prst="rect">
            <a:avLst/>
          </a:prstGeom>
          <a:noFill/>
          <a:ln w="9525">
            <a:noFill/>
            <a:miter lim="800000"/>
            <a:headEnd/>
            <a:tailEnd/>
          </a:ln>
        </p:spPr>
        <p:txBody>
          <a:bodyPr anchor="ctr">
            <a:spAutoFit/>
          </a:bodyPr>
          <a:lstStyle/>
          <a:p>
            <a:endParaRPr lang="en-US" altLang="zh-CN">
              <a:solidFill>
                <a:srgbClr val="003300"/>
              </a:solidFill>
            </a:endParaRPr>
          </a:p>
        </p:txBody>
      </p:sp>
      <p:sp>
        <p:nvSpPr>
          <p:cNvPr id="53253" name="文本框 5"/>
          <p:cNvSpPr txBox="1">
            <a:spLocks noChangeArrowheads="1"/>
          </p:cNvSpPr>
          <p:nvPr/>
        </p:nvSpPr>
        <p:spPr bwMode="auto">
          <a:xfrm>
            <a:off x="0" y="549275"/>
            <a:ext cx="8183563" cy="561975"/>
          </a:xfrm>
          <a:prstGeom prst="rect">
            <a:avLst/>
          </a:prstGeom>
          <a:noFill/>
          <a:ln w="9525">
            <a:noFill/>
            <a:miter lim="800000"/>
            <a:headEnd/>
            <a:tailEnd/>
          </a:ln>
        </p:spPr>
        <p:txBody>
          <a:bodyPr>
            <a:spAutoFit/>
          </a:bodyPr>
          <a:lstStyle/>
          <a:p>
            <a:pPr marL="457200" indent="-457200">
              <a:lnSpc>
                <a:spcPct val="110000"/>
              </a:lnSpc>
              <a:buClr>
                <a:schemeClr val="accent1"/>
              </a:buClr>
              <a:buSzPct val="80000"/>
              <a:buFont typeface="Wingdings" pitchFamily="2" charset="2"/>
              <a:buNone/>
            </a:pPr>
            <a:r>
              <a:rPr lang="zh-CN" altLang="en-US" sz="2800" b="1">
                <a:solidFill>
                  <a:srgbClr val="003300"/>
                </a:solidFill>
                <a:latin typeface="楷体" pitchFamily="49" charset="-122"/>
                <a:ea typeface="楷体" pitchFamily="49" charset="-122"/>
                <a:cs typeface="幼圆"/>
              </a:rPr>
              <a:t>如何从根本上解决资本主义存在的这一固有矛盾？</a:t>
            </a:r>
          </a:p>
        </p:txBody>
      </p:sp>
      <p:pic>
        <p:nvPicPr>
          <p:cNvPr id="2" name="图片 1"/>
          <p:cNvPicPr>
            <a:picLocks noChangeAspect="1" noChangeArrowheads="1"/>
          </p:cNvPicPr>
          <p:nvPr/>
        </p:nvPicPr>
        <p:blipFill>
          <a:blip r:embed="rId3"/>
          <a:srcRect l="2950" r="20602" b="1846"/>
          <a:stretch>
            <a:fillRect/>
          </a:stretch>
        </p:blipFill>
        <p:spPr bwMode="auto">
          <a:xfrm>
            <a:off x="8328025" y="1341438"/>
            <a:ext cx="3863975" cy="4464050"/>
          </a:xfrm>
          <a:prstGeom prst="rect">
            <a:avLst/>
          </a:prstGeom>
          <a:noFill/>
          <a:ln w="9525">
            <a:noFill/>
            <a:miter lim="800000"/>
            <a:headEnd/>
            <a:tailEnd/>
          </a:ln>
        </p:spPr>
      </p:pic>
      <p:sp>
        <p:nvSpPr>
          <p:cNvPr id="48132" name="Rectangle 8"/>
          <p:cNvSpPr>
            <a:spLocks noChangeArrowheads="1"/>
          </p:cNvSpPr>
          <p:nvPr/>
        </p:nvSpPr>
        <p:spPr bwMode="auto">
          <a:xfrm>
            <a:off x="0" y="1412875"/>
            <a:ext cx="8112125" cy="4491038"/>
          </a:xfrm>
          <a:prstGeom prst="rect">
            <a:avLst/>
          </a:prstGeom>
          <a:noFill/>
          <a:ln w="9525">
            <a:noFill/>
            <a:miter lim="800000"/>
            <a:headEnd/>
            <a:tailEnd/>
          </a:ln>
        </p:spPr>
        <p:txBody>
          <a:bodyPr>
            <a:spAutoFit/>
          </a:bodyPr>
          <a:lstStyle/>
          <a:p>
            <a:pPr eaLnBrk="0" hangingPunct="0">
              <a:spcBef>
                <a:spcPct val="30000"/>
              </a:spcBef>
            </a:pPr>
            <a:r>
              <a:rPr lang="zh-CN" altLang="en-US" sz="2800" b="1">
                <a:solidFill>
                  <a:srgbClr val="0409EC"/>
                </a:solidFill>
                <a:ea typeface="楷体" pitchFamily="49" charset="-122"/>
              </a:rPr>
              <a:t>资产阶级生存和统治的根本条件，是财富在私人手里的积累，是资本的形成和增殖；资产阶级存在的条件是雇佣劳动。雇佣劳动完全是建立在工人自相竞争之上的。资产阶级无意中造成而又无力抵抗的工业进步，使工人通过结社而达到的革命联合代替了他们由于竞争而造成的分散状态。资产阶级赖以生产和占有产品的基础本身也就从它的脚下被挖掉了。</a:t>
            </a:r>
            <a:r>
              <a:rPr lang="zh-CN" altLang="zh-CN" sz="2800" b="1">
                <a:solidFill>
                  <a:srgbClr val="0409EC"/>
                </a:solidFill>
                <a:ea typeface="楷体" pitchFamily="49" charset="-122"/>
                <a:sym typeface="黑体" pitchFamily="49" charset="-122"/>
              </a:rPr>
              <a:t>它首先生产的是它自身的掘墓人。</a:t>
            </a:r>
            <a:r>
              <a:rPr lang="zh-CN" altLang="en-US" sz="2800" b="1">
                <a:solidFill>
                  <a:srgbClr val="0409EC"/>
                </a:solidFill>
                <a:ea typeface="楷体" pitchFamily="49" charset="-122"/>
              </a:rPr>
              <a:t>资产阶级的灭亡和无产阶级的胜利是同样不可避免的。</a:t>
            </a:r>
          </a:p>
          <a:p>
            <a:pPr algn="r" eaLnBrk="0" hangingPunct="0">
              <a:spcBef>
                <a:spcPct val="30000"/>
              </a:spcBef>
            </a:pPr>
            <a:r>
              <a:rPr lang="en-US" altLang="zh-CN" sz="2800" b="1">
                <a:solidFill>
                  <a:srgbClr val="0409EC"/>
                </a:solidFill>
                <a:latin typeface="楷体" pitchFamily="49" charset="-122"/>
                <a:ea typeface="楷体" pitchFamily="49" charset="-122"/>
              </a:rPr>
              <a:t>——</a:t>
            </a:r>
            <a:r>
              <a:rPr lang="en-US" altLang="zh-CN" sz="2800" b="1">
                <a:solidFill>
                  <a:srgbClr val="0409EC"/>
                </a:solidFill>
                <a:ea typeface="楷体" pitchFamily="49" charset="-122"/>
              </a:rPr>
              <a:t>《</a:t>
            </a:r>
            <a:r>
              <a:rPr lang="zh-CN" altLang="en-US" sz="2800" b="1">
                <a:solidFill>
                  <a:srgbClr val="0409EC"/>
                </a:solidFill>
                <a:ea typeface="楷体" pitchFamily="49" charset="-122"/>
              </a:rPr>
              <a:t>共产党宣言</a:t>
            </a:r>
            <a:r>
              <a:rPr lang="en-US" altLang="zh-CN" sz="2800" b="1">
                <a:solidFill>
                  <a:srgbClr val="0409EC"/>
                </a:solidFill>
                <a:ea typeface="楷体" pitchFamily="49" charset="-122"/>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53253"/>
                                        </p:tgtEl>
                                        <p:attrNameLst>
                                          <p:attrName>style.visibility</p:attrName>
                                        </p:attrNameLst>
                                      </p:cBhvr>
                                      <p:to>
                                        <p:strVal val="visible"/>
                                      </p:to>
                                    </p:set>
                                    <p:anim calcmode="discrete" valueType="clr">
                                      <p:cBhvr override="childStyle">
                                        <p:cTn id="7" dur="80"/>
                                        <p:tgtEl>
                                          <p:spTgt spid="53253"/>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53253"/>
                                        </p:tgtEl>
                                        <p:attrNameLst>
                                          <p:attrName>fillcolor</p:attrName>
                                        </p:attrNameLst>
                                      </p:cBhvr>
                                      <p:tavLst>
                                        <p:tav tm="0">
                                          <p:val>
                                            <p:clrVal>
                                              <a:schemeClr val="accent2"/>
                                            </p:clrVal>
                                          </p:val>
                                        </p:tav>
                                        <p:tav tm="50000">
                                          <p:val>
                                            <p:clrVal>
                                              <a:schemeClr val="hlink"/>
                                            </p:clrVal>
                                          </p:val>
                                        </p:tav>
                                      </p:tavLst>
                                    </p:anim>
                                    <p:set>
                                      <p:cBhvr>
                                        <p:cTn id="9" dur="80"/>
                                        <p:tgtEl>
                                          <p:spTgt spid="53253"/>
                                        </p:tgtEl>
                                        <p:attrNameLst>
                                          <p:attrName>fill.type</p:attrName>
                                        </p:attrNameLst>
                                      </p:cBhvr>
                                      <p:to>
                                        <p:strVal val="solid"/>
                                      </p:to>
                                    </p:set>
                                  </p:childTnLst>
                                </p:cTn>
                              </p:par>
                              <p:par>
                                <p:cTn id="10" presetID="3" presetClass="entr" presetSubtype="10" fill="hold" nodeType="with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1"/>
          <p:cNvSpPr>
            <a:spLocks noChangeArrowheads="1"/>
          </p:cNvSpPr>
          <p:nvPr/>
        </p:nvSpPr>
        <p:spPr bwMode="auto">
          <a:xfrm>
            <a:off x="0" y="790575"/>
            <a:ext cx="12192000" cy="5375275"/>
          </a:xfrm>
          <a:prstGeom prst="rect">
            <a:avLst/>
          </a:prstGeom>
          <a:noFill/>
          <a:ln w="9525">
            <a:noFill/>
            <a:miter lim="800000"/>
            <a:headEnd/>
            <a:tailEnd/>
          </a:ln>
        </p:spPr>
        <p:txBody>
          <a:bodyPr anchor="ctr">
            <a:spAutoFit/>
          </a:bodyPr>
          <a:lstStyle/>
          <a:p>
            <a:pPr indent="254000" eaLnBrk="0" hangingPunct="0">
              <a:lnSpc>
                <a:spcPts val="3200"/>
              </a:lnSpc>
            </a:pPr>
            <a:r>
              <a:rPr lang="zh-CN" altLang="en-US" sz="2400" b="1">
                <a:solidFill>
                  <a:srgbClr val="000000"/>
                </a:solidFill>
                <a:latin typeface="黑体" pitchFamily="49" charset="-122"/>
                <a:ea typeface="黑体" pitchFamily="49" charset="-122"/>
                <a:cs typeface="Times New Roman" pitchFamily="18" charset="0"/>
              </a:rPr>
              <a:t>材料一：</a:t>
            </a:r>
            <a:r>
              <a:rPr lang="zh-CN" altLang="en-US" sz="2400" b="1">
                <a:solidFill>
                  <a:srgbClr val="000000"/>
                </a:solidFill>
                <a:latin typeface="楷体" pitchFamily="49" charset="-122"/>
                <a:ea typeface="楷体" pitchFamily="49" charset="-122"/>
                <a:cs typeface="Times New Roman" pitchFamily="18" charset="0"/>
              </a:rPr>
              <a:t>在古罗马，奴隶主把</a:t>
            </a:r>
            <a:r>
              <a:rPr lang="zh-CN" altLang="en-US" sz="2400" b="1">
                <a:solidFill>
                  <a:srgbClr val="0409EC"/>
                </a:solidFill>
                <a:latin typeface="楷体" pitchFamily="49" charset="-122"/>
                <a:ea typeface="楷体" pitchFamily="49" charset="-122"/>
                <a:cs typeface="Times New Roman" pitchFamily="18" charset="0"/>
              </a:rPr>
              <a:t>生产工具</a:t>
            </a:r>
            <a:r>
              <a:rPr lang="zh-CN" altLang="en-US" sz="2400" b="1">
                <a:solidFill>
                  <a:srgbClr val="000000"/>
                </a:solidFill>
                <a:latin typeface="楷体" pitchFamily="49" charset="-122"/>
                <a:ea typeface="楷体" pitchFamily="49" charset="-122"/>
                <a:cs typeface="Times New Roman" pitchFamily="18" charset="0"/>
              </a:rPr>
              <a:t>分为三种：第</a:t>
            </a:r>
            <a:r>
              <a:rPr lang="zh-CN" altLang="en-US" sz="2400" b="1">
                <a:solidFill>
                  <a:srgbClr val="FF5050"/>
                </a:solidFill>
                <a:latin typeface="楷体" pitchFamily="49" charset="-122"/>
                <a:ea typeface="楷体" pitchFamily="49" charset="-122"/>
                <a:cs typeface="Times New Roman" pitchFamily="18" charset="0"/>
              </a:rPr>
              <a:t>一种是</a:t>
            </a:r>
            <a:r>
              <a:rPr lang="zh-CN" altLang="en-US" sz="2400" b="1">
                <a:solidFill>
                  <a:srgbClr val="FF5050"/>
                </a:solidFill>
                <a:ea typeface="楷体" pitchFamily="49" charset="-122"/>
                <a:cs typeface="Times New Roman" pitchFamily="18" charset="0"/>
              </a:rPr>
              <a:t>“</a:t>
            </a:r>
            <a:r>
              <a:rPr lang="zh-CN" altLang="en-US" sz="2400" b="1">
                <a:solidFill>
                  <a:srgbClr val="FF5050"/>
                </a:solidFill>
                <a:latin typeface="楷体" pitchFamily="49" charset="-122"/>
                <a:ea typeface="楷体" pitchFamily="49" charset="-122"/>
                <a:cs typeface="Times New Roman" pitchFamily="18" charset="0"/>
              </a:rPr>
              <a:t>会说话的工具</a:t>
            </a:r>
            <a:r>
              <a:rPr lang="zh-CN" altLang="en-US" sz="2400" b="1">
                <a:solidFill>
                  <a:srgbClr val="FF5050"/>
                </a:solidFill>
                <a:ea typeface="楷体" pitchFamily="49" charset="-122"/>
                <a:cs typeface="Times New Roman" pitchFamily="18" charset="0"/>
              </a:rPr>
              <a:t>”</a:t>
            </a:r>
            <a:r>
              <a:rPr lang="zh-CN" altLang="en-US" sz="2400" b="1">
                <a:solidFill>
                  <a:srgbClr val="FF5050"/>
                </a:solidFill>
                <a:latin typeface="楷体" pitchFamily="49" charset="-122"/>
                <a:ea typeface="楷体" pitchFamily="49" charset="-122"/>
                <a:cs typeface="Times New Roman" pitchFamily="18" charset="0"/>
              </a:rPr>
              <a:t>，即奴隶</a:t>
            </a:r>
            <a:r>
              <a:rPr lang="zh-CN" altLang="en-US" sz="2400" b="1">
                <a:solidFill>
                  <a:srgbClr val="000000"/>
                </a:solidFill>
                <a:latin typeface="楷体" pitchFamily="49" charset="-122"/>
                <a:ea typeface="楷体" pitchFamily="49" charset="-122"/>
                <a:cs typeface="Times New Roman" pitchFamily="18" charset="0"/>
              </a:rPr>
              <a:t>；第二种是</a:t>
            </a:r>
            <a:r>
              <a:rPr lang="zh-CN" altLang="en-US" sz="2400" b="1">
                <a:solidFill>
                  <a:srgbClr val="000000"/>
                </a:solidFill>
                <a:ea typeface="楷体" pitchFamily="49" charset="-122"/>
                <a:cs typeface="Times New Roman" pitchFamily="18" charset="0"/>
              </a:rPr>
              <a:t>“</a:t>
            </a:r>
            <a:r>
              <a:rPr lang="zh-CN" altLang="en-US" sz="2400" b="1">
                <a:solidFill>
                  <a:srgbClr val="000000"/>
                </a:solidFill>
                <a:latin typeface="楷体" pitchFamily="49" charset="-122"/>
                <a:ea typeface="楷体" pitchFamily="49" charset="-122"/>
                <a:cs typeface="Times New Roman" pitchFamily="18" charset="0"/>
              </a:rPr>
              <a:t>有声的工具</a:t>
            </a:r>
            <a:r>
              <a:rPr lang="zh-CN" altLang="en-US" sz="2400" b="1">
                <a:solidFill>
                  <a:srgbClr val="000000"/>
                </a:solidFill>
                <a:ea typeface="楷体" pitchFamily="49" charset="-122"/>
                <a:cs typeface="Times New Roman" pitchFamily="18" charset="0"/>
              </a:rPr>
              <a:t>”</a:t>
            </a:r>
            <a:r>
              <a:rPr lang="zh-CN" altLang="en-US" sz="2400" b="1">
                <a:solidFill>
                  <a:srgbClr val="000000"/>
                </a:solidFill>
                <a:latin typeface="楷体" pitchFamily="49" charset="-122"/>
                <a:ea typeface="楷体" pitchFamily="49" charset="-122"/>
                <a:cs typeface="Times New Roman" pitchFamily="18" charset="0"/>
              </a:rPr>
              <a:t>或</a:t>
            </a:r>
            <a:r>
              <a:rPr lang="zh-CN" altLang="en-US" sz="2400" b="1">
                <a:solidFill>
                  <a:srgbClr val="000000"/>
                </a:solidFill>
                <a:ea typeface="楷体" pitchFamily="49" charset="-122"/>
                <a:cs typeface="Times New Roman" pitchFamily="18" charset="0"/>
              </a:rPr>
              <a:t>“</a:t>
            </a:r>
            <a:r>
              <a:rPr lang="zh-CN" altLang="en-US" sz="2400" b="1">
                <a:solidFill>
                  <a:srgbClr val="000000"/>
                </a:solidFill>
                <a:latin typeface="楷体" pitchFamily="49" charset="-122"/>
                <a:ea typeface="楷体" pitchFamily="49" charset="-122"/>
                <a:cs typeface="Times New Roman" pitchFamily="18" charset="0"/>
              </a:rPr>
              <a:t>哞哞叫的工具</a:t>
            </a:r>
            <a:r>
              <a:rPr lang="zh-CN" altLang="en-US" sz="2400" b="1">
                <a:solidFill>
                  <a:srgbClr val="000000"/>
                </a:solidFill>
                <a:ea typeface="楷体" pitchFamily="49" charset="-122"/>
                <a:cs typeface="Times New Roman" pitchFamily="18" charset="0"/>
              </a:rPr>
              <a:t>”</a:t>
            </a:r>
            <a:r>
              <a:rPr lang="zh-CN" altLang="en-US" sz="2400" b="1">
                <a:solidFill>
                  <a:srgbClr val="000000"/>
                </a:solidFill>
                <a:latin typeface="楷体" pitchFamily="49" charset="-122"/>
                <a:ea typeface="楷体" pitchFamily="49" charset="-122"/>
                <a:cs typeface="Times New Roman" pitchFamily="18" charset="0"/>
              </a:rPr>
              <a:t>，指耕牛一类；第三种是</a:t>
            </a:r>
            <a:r>
              <a:rPr lang="zh-CN" altLang="en-US" sz="2400" b="1">
                <a:solidFill>
                  <a:srgbClr val="000000"/>
                </a:solidFill>
                <a:ea typeface="楷体" pitchFamily="49" charset="-122"/>
                <a:cs typeface="Times New Roman" pitchFamily="18" charset="0"/>
              </a:rPr>
              <a:t>“</a:t>
            </a:r>
            <a:r>
              <a:rPr lang="zh-CN" altLang="en-US" sz="2400" b="1">
                <a:solidFill>
                  <a:srgbClr val="000000"/>
                </a:solidFill>
                <a:latin typeface="楷体" pitchFamily="49" charset="-122"/>
                <a:ea typeface="楷体" pitchFamily="49" charset="-122"/>
                <a:cs typeface="Times New Roman" pitchFamily="18" charset="0"/>
              </a:rPr>
              <a:t>无声的工具</a:t>
            </a:r>
            <a:r>
              <a:rPr lang="zh-CN" altLang="en-US" sz="2400" b="1">
                <a:solidFill>
                  <a:srgbClr val="000000"/>
                </a:solidFill>
                <a:ea typeface="楷体" pitchFamily="49" charset="-122"/>
                <a:cs typeface="Times New Roman" pitchFamily="18" charset="0"/>
              </a:rPr>
              <a:t>”</a:t>
            </a:r>
            <a:r>
              <a:rPr lang="zh-CN" altLang="en-US" sz="2400" b="1">
                <a:solidFill>
                  <a:srgbClr val="000000"/>
                </a:solidFill>
                <a:latin typeface="楷体" pitchFamily="49" charset="-122"/>
                <a:ea typeface="楷体" pitchFamily="49" charset="-122"/>
                <a:cs typeface="Times New Roman" pitchFamily="18" charset="0"/>
              </a:rPr>
              <a:t>，如大车等。</a:t>
            </a:r>
            <a:r>
              <a:rPr lang="zh-CN" altLang="en-US" sz="2400" b="1">
                <a:solidFill>
                  <a:srgbClr val="FF5050"/>
                </a:solidFill>
                <a:latin typeface="楷体" pitchFamily="49" charset="-122"/>
                <a:ea typeface="楷体" pitchFamily="49" charset="-122"/>
                <a:cs typeface="Times New Roman" pitchFamily="18" charset="0"/>
              </a:rPr>
              <a:t>在奴隶主眼里，奴隶和牲畜、工具一样，是可以任意转让、出租、赠送、买卖甚至杀死的</a:t>
            </a:r>
            <a:r>
              <a:rPr lang="zh-CN" altLang="en-US" sz="2400" b="1">
                <a:solidFill>
                  <a:srgbClr val="000000"/>
                </a:solidFill>
                <a:latin typeface="楷体" pitchFamily="49" charset="-122"/>
                <a:ea typeface="楷体" pitchFamily="49" charset="-122"/>
                <a:cs typeface="Times New Roman" pitchFamily="18" charset="0"/>
              </a:rPr>
              <a:t>。</a:t>
            </a:r>
            <a:endParaRPr lang="zh-CN" altLang="en-US" sz="2400" b="1">
              <a:solidFill>
                <a:srgbClr val="000000"/>
              </a:solidFill>
              <a:latin typeface="Arial" charset="0"/>
            </a:endParaRPr>
          </a:p>
          <a:p>
            <a:pPr indent="254000" eaLnBrk="0" hangingPunct="0">
              <a:lnSpc>
                <a:spcPts val="3200"/>
              </a:lnSpc>
            </a:pPr>
            <a:r>
              <a:rPr lang="zh-CN" altLang="en-US" sz="2400" b="1">
                <a:solidFill>
                  <a:srgbClr val="000000"/>
                </a:solidFill>
                <a:latin typeface="黑体" pitchFamily="49" charset="-122"/>
                <a:ea typeface="黑体" pitchFamily="49" charset="-122"/>
              </a:rPr>
              <a:t>材料二：</a:t>
            </a:r>
            <a:r>
              <a:rPr lang="zh-CN" altLang="en-US" sz="2400" b="1">
                <a:solidFill>
                  <a:srgbClr val="000000"/>
                </a:solidFill>
                <a:latin typeface="楷体" pitchFamily="49" charset="-122"/>
                <a:ea typeface="楷体" pitchFamily="49" charset="-122"/>
              </a:rPr>
              <a:t>两汉时期，租种豪强地主土地、缴纳地租的佃农和被豪强地主雇佣耕作、领取雇值为生的雇农数量有了明显增加。从东汉末年到魏晋，战乱使更多的农民被豪强地主所控制，</a:t>
            </a:r>
            <a:r>
              <a:rPr lang="zh-CN" altLang="en-US" sz="2400" b="1">
                <a:solidFill>
                  <a:srgbClr val="FF5050"/>
                </a:solidFill>
                <a:latin typeface="楷体" pitchFamily="49" charset="-122"/>
                <a:ea typeface="楷体" pitchFamily="49" charset="-122"/>
              </a:rPr>
              <a:t>他们不仅要为地主耕种土地，缴纳地租，还要服劳役，任杂物，战乱时则武装为私兵部曲，不单立户口，而附于主家户籍，世代相袭，非自赎或主人放免不得脱籍。</a:t>
            </a:r>
            <a:r>
              <a:rPr lang="zh-CN" altLang="en-US" sz="2400" b="1">
                <a:solidFill>
                  <a:srgbClr val="000000"/>
                </a:solidFill>
                <a:latin typeface="楷体" pitchFamily="49" charset="-122"/>
                <a:ea typeface="楷体" pitchFamily="49" charset="-122"/>
              </a:rPr>
              <a:t>但他们又都</a:t>
            </a:r>
            <a:r>
              <a:rPr lang="zh-CN" altLang="en-US" sz="2400" b="1">
                <a:solidFill>
                  <a:srgbClr val="0409EC"/>
                </a:solidFill>
                <a:latin typeface="楷体" pitchFamily="49" charset="-122"/>
                <a:ea typeface="楷体" pitchFamily="49" charset="-122"/>
              </a:rPr>
              <a:t>有自己的财产，并且不像奴婢那样可以被买卖</a:t>
            </a:r>
            <a:r>
              <a:rPr lang="zh-CN" altLang="en-US" sz="2400" b="1">
                <a:solidFill>
                  <a:srgbClr val="000000"/>
                </a:solidFill>
                <a:latin typeface="楷体" pitchFamily="49" charset="-122"/>
                <a:ea typeface="楷体" pitchFamily="49" charset="-122"/>
              </a:rPr>
              <a:t>。</a:t>
            </a:r>
            <a:endParaRPr lang="en-US" altLang="zh-CN" sz="2400" b="1">
              <a:solidFill>
                <a:srgbClr val="000000"/>
              </a:solidFill>
              <a:latin typeface="楷体" pitchFamily="49" charset="-122"/>
              <a:ea typeface="楷体" pitchFamily="49" charset="-122"/>
            </a:endParaRPr>
          </a:p>
          <a:p>
            <a:pPr indent="254000" eaLnBrk="0" hangingPunct="0">
              <a:lnSpc>
                <a:spcPts val="3200"/>
              </a:lnSpc>
            </a:pPr>
            <a:endParaRPr lang="zh-CN" altLang="en-US" sz="2400" b="1">
              <a:solidFill>
                <a:srgbClr val="000000"/>
              </a:solidFill>
              <a:latin typeface="Arial" charset="0"/>
            </a:endParaRPr>
          </a:p>
          <a:p>
            <a:pPr indent="254000" eaLnBrk="0" hangingPunct="0">
              <a:lnSpc>
                <a:spcPts val="3200"/>
              </a:lnSpc>
            </a:pPr>
            <a:r>
              <a:rPr lang="zh-CN" altLang="en-US" sz="2400" b="1">
                <a:solidFill>
                  <a:srgbClr val="000000"/>
                </a:solidFill>
                <a:latin typeface="黑体" pitchFamily="49" charset="-122"/>
                <a:ea typeface="黑体" pitchFamily="49" charset="-122"/>
              </a:rPr>
              <a:t>问题：比较上述两个材料，说一说奴隶制与封建制的生产关系有什么异同？</a:t>
            </a:r>
            <a:endParaRPr lang="en-US" altLang="zh-CN" sz="2400" b="1">
              <a:solidFill>
                <a:srgbClr val="000000"/>
              </a:solidFill>
              <a:latin typeface="黑体" pitchFamily="49" charset="-122"/>
              <a:ea typeface="黑体" pitchFamily="49" charset="-122"/>
            </a:endParaRPr>
          </a:p>
          <a:p>
            <a:pPr indent="254000" eaLnBrk="0" hangingPunct="0">
              <a:lnSpc>
                <a:spcPts val="3200"/>
              </a:lnSpc>
            </a:pPr>
            <a:r>
              <a:rPr lang="zh-CN" altLang="en-US" sz="2400" b="1">
                <a:solidFill>
                  <a:srgbClr val="000000"/>
                </a:solidFill>
                <a:ea typeface="黑体" pitchFamily="49" charset="-122"/>
              </a:rPr>
              <a:t>             并尝试总结封建生产关系的特点。</a:t>
            </a:r>
            <a:endParaRPr lang="en-US" altLang="zh-CN" sz="2400" b="1">
              <a:solidFill>
                <a:srgbClr val="000000"/>
              </a:solidFill>
              <a:latin typeface="黑体" pitchFamily="49" charset="-122"/>
              <a:ea typeface="黑体" pitchFamily="49" charset="-122"/>
            </a:endParaRPr>
          </a:p>
          <a:p>
            <a:pPr indent="254000" eaLnBrk="0" hangingPunct="0">
              <a:lnSpc>
                <a:spcPts val="3200"/>
              </a:lnSpc>
            </a:pPr>
            <a:r>
              <a:rPr lang="zh-CN" altLang="en-US" sz="2400" b="1">
                <a:solidFill>
                  <a:srgbClr val="000000"/>
                </a:solidFill>
                <a:ea typeface="黑体" pitchFamily="49" charset="-122"/>
              </a:rPr>
              <a:t>（</a:t>
            </a:r>
            <a:r>
              <a:rPr lang="zh-CN" altLang="en-US" sz="2400" b="1">
                <a:solidFill>
                  <a:srgbClr val="000000"/>
                </a:solidFill>
                <a:latin typeface="楷体" pitchFamily="49" charset="-122"/>
                <a:ea typeface="楷体" pitchFamily="49" charset="-122"/>
              </a:rPr>
              <a:t>提示：从</a:t>
            </a:r>
            <a:r>
              <a:rPr lang="zh-CN" altLang="zh-CN" sz="2400" b="1">
                <a:solidFill>
                  <a:srgbClr val="000000"/>
                </a:solidFill>
                <a:latin typeface="楷体" pitchFamily="49" charset="-122"/>
                <a:ea typeface="楷体" pitchFamily="49" charset="-122"/>
              </a:rPr>
              <a:t>生产</a:t>
            </a:r>
            <a:r>
              <a:rPr lang="zh-CN" altLang="en-US" sz="2400" b="1">
                <a:solidFill>
                  <a:srgbClr val="000000"/>
                </a:solidFill>
                <a:latin typeface="楷体" pitchFamily="49" charset="-122"/>
                <a:ea typeface="楷体" pitchFamily="49" charset="-122"/>
              </a:rPr>
              <a:t>关系三要素角度进行思考。</a:t>
            </a:r>
            <a:r>
              <a:rPr lang="zh-CN" altLang="en-US" sz="2400" b="1">
                <a:solidFill>
                  <a:srgbClr val="000000"/>
                </a:solidFill>
                <a:ea typeface="黑体" pitchFamily="49" charset="-122"/>
              </a:rPr>
              <a:t>）</a:t>
            </a:r>
            <a:endParaRPr lang="zh-CN" altLang="en-US" sz="2400" b="1">
              <a:solidFill>
                <a:srgbClr val="000000"/>
              </a:solidFill>
              <a:latin typeface="Arial" charset="0"/>
            </a:endParaRPr>
          </a:p>
        </p:txBody>
      </p:sp>
      <p:sp>
        <p:nvSpPr>
          <p:cNvPr id="30722" name="标题 1"/>
          <p:cNvSpPr>
            <a:spLocks noGrp="1"/>
          </p:cNvSpPr>
          <p:nvPr>
            <p:ph type="title"/>
          </p:nvPr>
        </p:nvSpPr>
        <p:spPr bwMode="auto">
          <a:xfrm>
            <a:off x="0" y="0"/>
            <a:ext cx="5664200" cy="601663"/>
          </a:xfrm>
          <a:prstGeom prst="rect">
            <a:avLst/>
          </a:prstGeom>
          <a:noFill/>
          <a:ln algn="ctr">
            <a:miter lim="800000"/>
            <a:headEnd/>
            <a:tailEnd/>
          </a:ln>
        </p:spPr>
        <p:txBody>
          <a:bodyPr vert="horz" wrap="square" lIns="91440" tIns="45720" rIns="91440" bIns="45720" numCol="1" anchor="b" anchorCtr="0" compatLnSpc="1">
            <a:prstTxWarp prst="textNoShape">
              <a:avLst/>
            </a:prstTxWarp>
          </a:bodyPr>
          <a:lstStyle/>
          <a:p>
            <a:pPr marL="357188" indent="-357188"/>
            <a:r>
              <a:rPr lang="zh-CN" altLang="en-US" sz="2800" b="1">
                <a:solidFill>
                  <a:srgbClr val="000000"/>
                </a:solidFill>
                <a:latin typeface="楷体" pitchFamily="49" charset="-122"/>
                <a:ea typeface="楷体" pitchFamily="49" charset="-122"/>
              </a:rPr>
              <a:t>一、封建社会的建立、发展与解体</a:t>
            </a:r>
            <a:endParaRPr lang="en-US" altLang="zh-CN" sz="2800" b="1">
              <a:solidFill>
                <a:srgbClr val="000000"/>
              </a:solidFill>
              <a:latin typeface="楷体" pitchFamily="49" charset="-122"/>
              <a:ea typeface="楷体"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1745">
                                            <p:txEl>
                                              <p:pRg st="1" end="1"/>
                                            </p:txEl>
                                          </p:spTgt>
                                        </p:tgtEl>
                                        <p:attrNameLst>
                                          <p:attrName>style.visibility</p:attrName>
                                        </p:attrNameLst>
                                      </p:cBhvr>
                                      <p:to>
                                        <p:strVal val="visible"/>
                                      </p:to>
                                    </p:set>
                                    <p:animEffect transition="in" filter="blinds(horizontal)">
                                      <p:cBhvr>
                                        <p:cTn id="7" dur="500"/>
                                        <p:tgtEl>
                                          <p:spTgt spid="3174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1745">
                                            <p:txEl>
                                              <p:pRg st="3" end="3"/>
                                            </p:txEl>
                                          </p:spTgt>
                                        </p:tgtEl>
                                        <p:attrNameLst>
                                          <p:attrName>style.visibility</p:attrName>
                                        </p:attrNameLst>
                                      </p:cBhvr>
                                      <p:to>
                                        <p:strVal val="visible"/>
                                      </p:to>
                                    </p:set>
                                    <p:animEffect transition="in" filter="blinds(horizontal)">
                                      <p:cBhvr>
                                        <p:cTn id="12" dur="500"/>
                                        <p:tgtEl>
                                          <p:spTgt spid="31745">
                                            <p:txEl>
                                              <p:pRg st="3" end="3"/>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31745">
                                            <p:txEl>
                                              <p:pRg st="4" end="4"/>
                                            </p:txEl>
                                          </p:spTgt>
                                        </p:tgtEl>
                                        <p:attrNameLst>
                                          <p:attrName>style.visibility</p:attrName>
                                        </p:attrNameLst>
                                      </p:cBhvr>
                                      <p:to>
                                        <p:strVal val="visible"/>
                                      </p:to>
                                    </p:set>
                                    <p:animEffect transition="in" filter="blinds(horizontal)">
                                      <p:cBhvr>
                                        <p:cTn id="15" dur="500"/>
                                        <p:tgtEl>
                                          <p:spTgt spid="31745">
                                            <p:txEl>
                                              <p:pRg st="4" end="4"/>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31745">
                                            <p:txEl>
                                              <p:pRg st="5" end="5"/>
                                            </p:txEl>
                                          </p:spTgt>
                                        </p:tgtEl>
                                        <p:attrNameLst>
                                          <p:attrName>style.visibility</p:attrName>
                                        </p:attrNameLst>
                                      </p:cBhvr>
                                      <p:to>
                                        <p:strVal val="visible"/>
                                      </p:to>
                                    </p:set>
                                    <p:animEffect transition="in" filter="blinds(horizontal)">
                                      <p:cBhvr>
                                        <p:cTn id="18" dur="500"/>
                                        <p:tgtEl>
                                          <p:spTgt spid="3174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标题 1"/>
          <p:cNvSpPr>
            <a:spLocks noGrp="1"/>
          </p:cNvSpPr>
          <p:nvPr>
            <p:ph type="title"/>
          </p:nvPr>
        </p:nvSpPr>
        <p:spPr bwMode="auto">
          <a:xfrm>
            <a:off x="0" y="908050"/>
            <a:ext cx="4224338" cy="601663"/>
          </a:xfrm>
          <a:prstGeom prst="rect">
            <a:avLst/>
          </a:prstGeom>
          <a:solidFill>
            <a:srgbClr val="FFFFFF"/>
          </a:solidFill>
          <a:ln algn="ctr">
            <a:solidFill>
              <a:srgbClr val="000000"/>
            </a:solidFill>
            <a:miter lim="800000"/>
            <a:headEnd/>
            <a:tailEnd/>
          </a:ln>
        </p:spPr>
        <p:txBody>
          <a:bodyPr vert="horz" wrap="square" lIns="91440" tIns="45720" rIns="91440" bIns="45720" numCol="1" anchor="b" anchorCtr="0" compatLnSpc="1">
            <a:prstTxWarp prst="textNoShape">
              <a:avLst/>
            </a:prstTxWarp>
          </a:bodyPr>
          <a:lstStyle/>
          <a:p>
            <a:r>
              <a:rPr lang="en-US" altLang="zh-CN" sz="2800" b="1">
                <a:solidFill>
                  <a:srgbClr val="000000"/>
                </a:solidFill>
                <a:latin typeface="楷体" pitchFamily="49" charset="-122"/>
                <a:ea typeface="楷体" pitchFamily="49" charset="-122"/>
              </a:rPr>
              <a:t>1.</a:t>
            </a:r>
            <a:r>
              <a:rPr lang="zh-CN" altLang="en-US" sz="2800" b="1">
                <a:solidFill>
                  <a:srgbClr val="000000"/>
                </a:solidFill>
                <a:latin typeface="楷体" pitchFamily="49" charset="-122"/>
                <a:ea typeface="楷体" pitchFamily="49" charset="-122"/>
              </a:rPr>
              <a:t>封建制生产关系的特点</a:t>
            </a:r>
          </a:p>
        </p:txBody>
      </p:sp>
      <p:sp>
        <p:nvSpPr>
          <p:cNvPr id="33794" name="文本框 7"/>
          <p:cNvSpPr txBox="1">
            <a:spLocks noChangeArrowheads="1"/>
          </p:cNvSpPr>
          <p:nvPr/>
        </p:nvSpPr>
        <p:spPr bwMode="auto">
          <a:xfrm>
            <a:off x="96838" y="5589588"/>
            <a:ext cx="11976100" cy="946150"/>
          </a:xfrm>
          <a:prstGeom prst="rect">
            <a:avLst/>
          </a:prstGeom>
          <a:noFill/>
          <a:ln w="9525">
            <a:noFill/>
            <a:miter lim="800000"/>
            <a:headEnd/>
            <a:tailEnd/>
          </a:ln>
        </p:spPr>
        <p:txBody>
          <a:bodyPr>
            <a:spAutoFit/>
          </a:bodyPr>
          <a:lstStyle/>
          <a:p>
            <a:pPr eaLnBrk="0" hangingPunct="0"/>
            <a:r>
              <a:rPr lang="zh-CN" altLang="en-US" sz="2800" b="1">
                <a:solidFill>
                  <a:srgbClr val="000000"/>
                </a:solidFill>
                <a:latin typeface="楷体" pitchFamily="49" charset="-122"/>
                <a:ea typeface="楷体" pitchFamily="49" charset="-122"/>
              </a:rPr>
              <a:t>    奴隶社会后期，生产力发展到新的水平，</a:t>
            </a:r>
            <a:r>
              <a:rPr lang="zh-CN" altLang="en-US" sz="2800" b="1">
                <a:solidFill>
                  <a:srgbClr val="0000CC"/>
                </a:solidFill>
                <a:latin typeface="楷体" pitchFamily="49" charset="-122"/>
                <a:ea typeface="楷体" pitchFamily="49" charset="-122"/>
              </a:rPr>
              <a:t>奴隶制日渐成为生产力进一步发展的阻碍</a:t>
            </a:r>
            <a:r>
              <a:rPr lang="zh-CN" altLang="en-US" sz="2800" b="1">
                <a:solidFill>
                  <a:srgbClr val="000000"/>
                </a:solidFill>
                <a:latin typeface="楷体" pitchFamily="49" charset="-122"/>
                <a:ea typeface="楷体" pitchFamily="49" charset="-122"/>
              </a:rPr>
              <a:t>，被封建生产关系所替代，这是生产力发展的必然结果。</a:t>
            </a:r>
          </a:p>
        </p:txBody>
      </p:sp>
      <p:sp>
        <p:nvSpPr>
          <p:cNvPr id="34819" name="矩形 17"/>
          <p:cNvSpPr>
            <a:spLocks noChangeArrowheads="1"/>
          </p:cNvSpPr>
          <p:nvPr/>
        </p:nvSpPr>
        <p:spPr bwMode="auto">
          <a:xfrm>
            <a:off x="550863" y="5013325"/>
            <a:ext cx="7286625" cy="457200"/>
          </a:xfrm>
          <a:prstGeom prst="rect">
            <a:avLst/>
          </a:prstGeom>
          <a:noFill/>
          <a:ln w="9525">
            <a:noFill/>
            <a:miter lim="800000"/>
            <a:headEnd/>
            <a:tailEnd/>
          </a:ln>
        </p:spPr>
        <p:txBody>
          <a:bodyPr>
            <a:spAutoFit/>
          </a:bodyPr>
          <a:lstStyle/>
          <a:p>
            <a:pPr indent="254000" algn="just" eaLnBrk="0" hangingPunct="0"/>
            <a:r>
              <a:rPr lang="zh-CN" altLang="en-US" sz="2400" b="1">
                <a:solidFill>
                  <a:srgbClr val="000000"/>
                </a:solidFill>
                <a:ea typeface="黑体" pitchFamily="49" charset="-122"/>
                <a:cs typeface="Times New Roman" pitchFamily="18" charset="0"/>
              </a:rPr>
              <a:t>问题</a:t>
            </a:r>
            <a:r>
              <a:rPr lang="zh-CN" altLang="zh-CN" sz="2400" b="1">
                <a:solidFill>
                  <a:srgbClr val="000000"/>
                </a:solidFill>
                <a:ea typeface="黑体" pitchFamily="49" charset="-122"/>
                <a:cs typeface="Times New Roman" pitchFamily="18" charset="0"/>
              </a:rPr>
              <a:t>：</a:t>
            </a:r>
            <a:r>
              <a:rPr lang="zh-CN" altLang="en-US" sz="2400" b="1">
                <a:solidFill>
                  <a:srgbClr val="000000"/>
                </a:solidFill>
                <a:ea typeface="黑体" pitchFamily="49" charset="-122"/>
                <a:cs typeface="Times New Roman" pitchFamily="18" charset="0"/>
              </a:rPr>
              <a:t>为什么封建生产关系替代奴隶制生产关系？</a:t>
            </a:r>
            <a:endParaRPr lang="en-US" altLang="zh-CN" sz="2400" b="1">
              <a:solidFill>
                <a:srgbClr val="000000"/>
              </a:solidFill>
              <a:ea typeface="黑体" pitchFamily="49" charset="-122"/>
              <a:cs typeface="Times New Roman" pitchFamily="18" charset="0"/>
            </a:endParaRPr>
          </a:p>
        </p:txBody>
      </p:sp>
      <p:graphicFrame>
        <p:nvGraphicFramePr>
          <p:cNvPr id="34863" name="Group 47"/>
          <p:cNvGraphicFramePr>
            <a:graphicFrameLocks noGrp="1"/>
          </p:cNvGraphicFramePr>
          <p:nvPr/>
        </p:nvGraphicFramePr>
        <p:xfrm>
          <a:off x="239713" y="2112963"/>
          <a:ext cx="6096000" cy="2804160"/>
        </p:xfrm>
        <a:graphic>
          <a:graphicData uri="http://schemas.openxmlformats.org/drawingml/2006/table">
            <a:tbl>
              <a:tblPr/>
              <a:tblGrid>
                <a:gridCol w="1847850">
                  <a:extLst>
                    <a:ext uri="{9D8B030D-6E8A-4147-A177-3AD203B41FA5}">
                      <a16:colId xmlns:a16="http://schemas.microsoft.com/office/drawing/2014/main" val="20000"/>
                    </a:ext>
                  </a:extLst>
                </a:gridCol>
                <a:gridCol w="1944687">
                  <a:extLst>
                    <a:ext uri="{9D8B030D-6E8A-4147-A177-3AD203B41FA5}">
                      <a16:colId xmlns:a16="http://schemas.microsoft.com/office/drawing/2014/main" val="20001"/>
                    </a:ext>
                  </a:extLst>
                </a:gridCol>
                <a:gridCol w="2303463">
                  <a:extLst>
                    <a:ext uri="{9D8B030D-6E8A-4147-A177-3AD203B41FA5}">
                      <a16:colId xmlns:a16="http://schemas.microsoft.com/office/drawing/2014/main" val="20002"/>
                    </a:ext>
                  </a:extLst>
                </a:gridCol>
              </a:tblGrid>
              <a:tr h="38258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a:ln>
                            <a:noFill/>
                          </a:ln>
                          <a:solidFill>
                            <a:schemeClr val="bg1"/>
                          </a:solidFill>
                          <a:effectLst/>
                          <a:latin typeface="楷体" pitchFamily="49" charset="-122"/>
                          <a:ea typeface="楷体" pitchFamily="49" charset="-122"/>
                          <a:cs typeface="幼圆"/>
                        </a:rPr>
                        <a:t>生产关系</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
                          <a:srgbClr val="000000"/>
                        </a:buClr>
                        <a:buSzTx/>
                        <a:buFont typeface="Arial" charset="0"/>
                        <a:buNone/>
                        <a:tabLst/>
                      </a:pPr>
                      <a:r>
                        <a:rPr kumimoji="0" lang="zh-CN" altLang="en-US" sz="2000" b="1" i="0" u="none" strike="noStrike" cap="none" normalizeH="0" baseline="0">
                          <a:ln>
                            <a:noFill/>
                          </a:ln>
                          <a:solidFill>
                            <a:schemeClr val="bg1"/>
                          </a:solidFill>
                          <a:effectLst/>
                          <a:latin typeface="楷体" pitchFamily="49" charset="-122"/>
                          <a:ea typeface="楷体" pitchFamily="49" charset="-122"/>
                          <a:cs typeface="Times New Roman" pitchFamily="18" charset="0"/>
                        </a:rPr>
                        <a:t>奴隶主</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
                          <a:srgbClr val="000000"/>
                        </a:buClr>
                        <a:buSzTx/>
                        <a:buFont typeface="Arial" charset="0"/>
                        <a:buNone/>
                        <a:tabLst/>
                      </a:pPr>
                      <a:r>
                        <a:rPr kumimoji="0" lang="zh-CN" altLang="en-US" sz="2000" b="1" i="0" u="none" strike="noStrike" cap="none" normalizeH="0" baseline="0">
                          <a:ln>
                            <a:noFill/>
                          </a:ln>
                          <a:solidFill>
                            <a:schemeClr val="bg1"/>
                          </a:solidFill>
                          <a:effectLst/>
                          <a:latin typeface="楷体" pitchFamily="49" charset="-122"/>
                          <a:ea typeface="楷体" pitchFamily="49" charset="-122"/>
                          <a:cs typeface="Times New Roman" pitchFamily="18" charset="0"/>
                        </a:rPr>
                        <a:t>奴隶</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581025">
                <a:tc>
                  <a:txBody>
                    <a:bodyPr/>
                    <a:lstStyle/>
                    <a:p>
                      <a:pPr marL="0" marR="0" lvl="0" indent="0" algn="l" defTabSz="914400" rtl="0" eaLnBrk="1" fontAlgn="base" latinLnBrk="0" hangingPunct="1">
                        <a:lnSpc>
                          <a:spcPct val="100000"/>
                        </a:lnSpc>
                        <a:spcBef>
                          <a:spcPct val="0"/>
                        </a:spcBef>
                        <a:spcAft>
                          <a:spcPct val="0"/>
                        </a:spcAft>
                        <a:buClr>
                          <a:srgbClr val="000000"/>
                        </a:buClr>
                        <a:buSzTx/>
                        <a:buFont typeface="Arial" charset="0"/>
                        <a:buNone/>
                        <a:tabLst/>
                      </a:pPr>
                      <a:r>
                        <a:rPr kumimoji="0" lang="zh-CN" altLang="en-US" sz="2000" b="1" i="0" u="none" strike="noStrike" cap="none" normalizeH="0" baseline="0">
                          <a:ln>
                            <a:noFill/>
                          </a:ln>
                          <a:solidFill>
                            <a:srgbClr val="003300"/>
                          </a:solidFill>
                          <a:effectLst/>
                          <a:latin typeface="黑体" pitchFamily="49" charset="-122"/>
                          <a:ea typeface="黑体" pitchFamily="49" charset="-122"/>
                          <a:cs typeface="幼圆"/>
                        </a:rPr>
                        <a:t>生产资料归谁所有</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FE7"/>
                    </a:solidFill>
                  </a:tcPr>
                </a:tc>
                <a:tc>
                  <a:txBody>
                    <a:bodyPr/>
                    <a:lstStyle/>
                    <a:p>
                      <a:pPr marL="0" marR="0" lvl="0" indent="0" algn="l" defTabSz="914400" rtl="0" eaLnBrk="1" fontAlgn="base" latinLnBrk="0" hangingPunct="1">
                        <a:lnSpc>
                          <a:spcPct val="100000"/>
                        </a:lnSpc>
                        <a:spcBef>
                          <a:spcPct val="0"/>
                        </a:spcBef>
                        <a:spcAft>
                          <a:spcPct val="0"/>
                        </a:spcAft>
                        <a:buClr>
                          <a:srgbClr val="000000"/>
                        </a:buClr>
                        <a:buSzTx/>
                        <a:buFont typeface="Arial" charset="0"/>
                        <a:buNone/>
                        <a:tabLst/>
                      </a:pPr>
                      <a:r>
                        <a:rPr kumimoji="0" lang="zh-CN" altLang="en-US" sz="2000" b="0" i="0" u="none" strike="noStrike" cap="none" normalizeH="0" baseline="0">
                          <a:ln>
                            <a:noFill/>
                          </a:ln>
                          <a:solidFill>
                            <a:srgbClr val="000000"/>
                          </a:solidFill>
                          <a:effectLst/>
                          <a:latin typeface="楷体" pitchFamily="49" charset="-122"/>
                          <a:ea typeface="楷体" pitchFamily="49" charset="-122"/>
                          <a:cs typeface="Times New Roman" pitchFamily="18" charset="0"/>
                        </a:rPr>
                        <a:t>完全占有生产资料和奴隶</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FE7"/>
                    </a:solidFill>
                  </a:tcPr>
                </a:tc>
                <a:tc>
                  <a:txBody>
                    <a:bodyPr/>
                    <a:lstStyle/>
                    <a:p>
                      <a:pPr marL="0" marR="0" lvl="0" indent="0" algn="ctr" defTabSz="914400" rtl="0" eaLnBrk="1" fontAlgn="base" latinLnBrk="0" hangingPunct="1">
                        <a:lnSpc>
                          <a:spcPct val="100000"/>
                        </a:lnSpc>
                        <a:spcBef>
                          <a:spcPct val="0"/>
                        </a:spcBef>
                        <a:spcAft>
                          <a:spcPct val="0"/>
                        </a:spcAft>
                        <a:buClr>
                          <a:srgbClr val="000000"/>
                        </a:buClr>
                        <a:buSzTx/>
                        <a:buFont typeface="Arial" charset="0"/>
                        <a:buNone/>
                        <a:tabLst/>
                      </a:pPr>
                      <a:r>
                        <a:rPr kumimoji="0" lang="zh-CN" altLang="en-US" sz="2000" b="0" i="0" u="none" strike="noStrike" cap="none" normalizeH="0" baseline="0">
                          <a:ln>
                            <a:noFill/>
                          </a:ln>
                          <a:solidFill>
                            <a:srgbClr val="000000"/>
                          </a:solidFill>
                          <a:effectLst/>
                          <a:latin typeface="楷体" pitchFamily="49" charset="-122"/>
                          <a:ea typeface="楷体" pitchFamily="49" charset="-122"/>
                          <a:cs typeface="Times New Roman" pitchFamily="18" charset="0"/>
                        </a:rPr>
                        <a:t>无</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FE7"/>
                    </a:solidFill>
                  </a:tcPr>
                </a:tc>
                <a:extLst>
                  <a:ext uri="{0D108BD9-81ED-4DB2-BD59-A6C34878D82A}">
                    <a16:rowId xmlns:a16="http://schemas.microsoft.com/office/drawing/2014/main" val="10001"/>
                  </a:ext>
                </a:extLst>
              </a:tr>
              <a:tr h="682625">
                <a:tc>
                  <a:txBody>
                    <a:bodyPr/>
                    <a:lstStyle/>
                    <a:p>
                      <a:pPr marL="0" marR="0" lvl="0" indent="0" algn="l" defTabSz="914400" rtl="0" eaLnBrk="1" fontAlgn="base" latinLnBrk="0" hangingPunct="1">
                        <a:lnSpc>
                          <a:spcPct val="100000"/>
                        </a:lnSpc>
                        <a:spcBef>
                          <a:spcPct val="0"/>
                        </a:spcBef>
                        <a:spcAft>
                          <a:spcPct val="0"/>
                        </a:spcAft>
                        <a:buClr>
                          <a:srgbClr val="000000"/>
                        </a:buClr>
                        <a:buSzTx/>
                        <a:buFont typeface="Arial" charset="0"/>
                        <a:buNone/>
                        <a:tabLst/>
                      </a:pPr>
                      <a:r>
                        <a:rPr kumimoji="0" lang="zh-CN" altLang="en-US" sz="2000" b="1" i="0" u="none" strike="noStrike" cap="none" normalizeH="0" baseline="0">
                          <a:ln>
                            <a:noFill/>
                          </a:ln>
                          <a:solidFill>
                            <a:srgbClr val="003300"/>
                          </a:solidFill>
                          <a:effectLst/>
                          <a:latin typeface="黑体" pitchFamily="49" charset="-122"/>
                          <a:ea typeface="黑体" pitchFamily="49" charset="-122"/>
                          <a:cs typeface="幼圆"/>
                        </a:rPr>
                        <a:t>产品如何分配</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F0F4"/>
                    </a:solidFill>
                  </a:tcPr>
                </a:tc>
                <a:tc>
                  <a:txBody>
                    <a:bodyPr/>
                    <a:lstStyle/>
                    <a:p>
                      <a:pPr marL="0" marR="0" lvl="0" indent="0" algn="l" defTabSz="914400" rtl="0" eaLnBrk="1" fontAlgn="base" latinLnBrk="0" hangingPunct="1">
                        <a:lnSpc>
                          <a:spcPct val="100000"/>
                        </a:lnSpc>
                        <a:spcBef>
                          <a:spcPct val="0"/>
                        </a:spcBef>
                        <a:spcAft>
                          <a:spcPct val="0"/>
                        </a:spcAft>
                        <a:buClr>
                          <a:srgbClr val="000000"/>
                        </a:buClr>
                        <a:buSzTx/>
                        <a:buFont typeface="Arial" charset="0"/>
                        <a:buNone/>
                        <a:tabLst/>
                      </a:pPr>
                      <a:r>
                        <a:rPr kumimoji="0" lang="zh-CN" altLang="en-US" sz="2000" b="0" i="0" u="none" strike="noStrike" cap="none" normalizeH="0" baseline="0">
                          <a:ln>
                            <a:noFill/>
                          </a:ln>
                          <a:solidFill>
                            <a:srgbClr val="000000"/>
                          </a:solidFill>
                          <a:effectLst/>
                          <a:latin typeface="楷体" pitchFamily="49" charset="-122"/>
                          <a:ea typeface="楷体" pitchFamily="49" charset="-122"/>
                          <a:cs typeface="Times New Roman" pitchFamily="18" charset="0"/>
                        </a:rPr>
                        <a:t>占有全部劳动成果</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F0F4"/>
                    </a:solidFill>
                  </a:tcPr>
                </a:tc>
                <a:tc>
                  <a:txBody>
                    <a:bodyPr/>
                    <a:lstStyle/>
                    <a:p>
                      <a:pPr marL="0" marR="0" lvl="0" indent="0" algn="l" defTabSz="914400" rtl="0" eaLnBrk="1" fontAlgn="base" latinLnBrk="0" hangingPunct="1">
                        <a:lnSpc>
                          <a:spcPct val="100000"/>
                        </a:lnSpc>
                        <a:spcBef>
                          <a:spcPct val="0"/>
                        </a:spcBef>
                        <a:spcAft>
                          <a:spcPct val="0"/>
                        </a:spcAft>
                        <a:buClr>
                          <a:srgbClr val="000000"/>
                        </a:buClr>
                        <a:buSzTx/>
                        <a:buFont typeface="Arial" charset="0"/>
                        <a:buNone/>
                        <a:tabLst/>
                      </a:pPr>
                      <a:r>
                        <a:rPr kumimoji="0" lang="zh-CN" altLang="en-US" sz="2000" b="0" i="0" u="none" strike="noStrike" cap="none" normalizeH="0" baseline="0">
                          <a:ln>
                            <a:noFill/>
                          </a:ln>
                          <a:solidFill>
                            <a:srgbClr val="000000"/>
                          </a:solidFill>
                          <a:effectLst/>
                          <a:latin typeface="楷体" pitchFamily="49" charset="-122"/>
                          <a:ea typeface="楷体" pitchFamily="49" charset="-122"/>
                          <a:cs typeface="Times New Roman" pitchFamily="18" charset="0"/>
                        </a:rPr>
                        <a:t>奴隶只有最低限度的生活资料</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F0F4"/>
                    </a:solidFill>
                  </a:tcPr>
                </a:tc>
                <a:extLst>
                  <a:ext uri="{0D108BD9-81ED-4DB2-BD59-A6C34878D82A}">
                    <a16:rowId xmlns:a16="http://schemas.microsoft.com/office/drawing/2014/main" val="10002"/>
                  </a:ext>
                </a:extLst>
              </a:tr>
              <a:tr h="785813">
                <a:tc>
                  <a:txBody>
                    <a:bodyPr/>
                    <a:lstStyle/>
                    <a:p>
                      <a:pPr marL="0" marR="0" lvl="0" indent="0" algn="l" defTabSz="914400" rtl="0" eaLnBrk="1" fontAlgn="base" latinLnBrk="0" hangingPunct="1">
                        <a:lnSpc>
                          <a:spcPct val="100000"/>
                        </a:lnSpc>
                        <a:spcBef>
                          <a:spcPct val="0"/>
                        </a:spcBef>
                        <a:spcAft>
                          <a:spcPct val="0"/>
                        </a:spcAft>
                        <a:buClr>
                          <a:srgbClr val="000000"/>
                        </a:buClr>
                        <a:buSzTx/>
                        <a:buFont typeface="Arial" charset="0"/>
                        <a:buNone/>
                        <a:tabLst/>
                      </a:pPr>
                      <a:r>
                        <a:rPr kumimoji="0" lang="zh-CN" altLang="en-US" sz="2000" b="1" i="0" u="none" strike="noStrike" cap="none" normalizeH="0" baseline="0">
                          <a:ln>
                            <a:noFill/>
                          </a:ln>
                          <a:solidFill>
                            <a:srgbClr val="003300"/>
                          </a:solidFill>
                          <a:effectLst/>
                          <a:latin typeface="黑体" pitchFamily="49" charset="-122"/>
                          <a:ea typeface="黑体" pitchFamily="49" charset="-122"/>
                          <a:cs typeface="Times New Roman" pitchFamily="18" charset="0"/>
                        </a:rPr>
                        <a:t>人们在生产中的地位和相互关系如何</a:t>
                      </a:r>
                      <a:endParaRPr kumimoji="0" lang="en-US" altLang="zh-CN" sz="2000" b="1" i="0" u="none" strike="noStrike" cap="none" normalizeH="0" baseline="0">
                        <a:ln>
                          <a:noFill/>
                        </a:ln>
                        <a:solidFill>
                          <a:srgbClr val="003300"/>
                        </a:solidFill>
                        <a:effectLst/>
                        <a:latin typeface="黑体" pitchFamily="49" charset="-122"/>
                        <a:ea typeface="黑体" pitchFamily="49" charset="-122"/>
                        <a:cs typeface="Times New Roman" pitchFamily="18"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FE7"/>
                    </a:solidFill>
                  </a:tcPr>
                </a:tc>
                <a:tc>
                  <a:txBody>
                    <a:bodyPr/>
                    <a:lstStyle/>
                    <a:p>
                      <a:pPr marL="0" marR="0" lvl="0" indent="0" algn="l" defTabSz="914400" rtl="0" eaLnBrk="1" fontAlgn="base" latinLnBrk="0" hangingPunct="1">
                        <a:lnSpc>
                          <a:spcPct val="100000"/>
                        </a:lnSpc>
                        <a:spcBef>
                          <a:spcPct val="0"/>
                        </a:spcBef>
                        <a:spcAft>
                          <a:spcPct val="0"/>
                        </a:spcAft>
                        <a:buClr>
                          <a:srgbClr val="000000"/>
                        </a:buClr>
                        <a:buSzTx/>
                        <a:buFont typeface="Arial" charset="0"/>
                        <a:buNone/>
                        <a:tabLst/>
                      </a:pPr>
                      <a:r>
                        <a:rPr kumimoji="0" lang="zh-CN" altLang="en-US" sz="2000" b="0" i="0" u="none" strike="noStrike" cap="none" normalizeH="0" baseline="0">
                          <a:ln>
                            <a:noFill/>
                          </a:ln>
                          <a:solidFill>
                            <a:srgbClr val="000000"/>
                          </a:solidFill>
                          <a:effectLst/>
                          <a:latin typeface="楷体" pitchFamily="49" charset="-122"/>
                          <a:ea typeface="楷体" pitchFamily="49" charset="-122"/>
                          <a:cs typeface="Times New Roman" pitchFamily="18" charset="0"/>
                        </a:rPr>
                        <a:t>强制奴隶劳动</a:t>
                      </a:r>
                      <a:endParaRPr kumimoji="0" lang="en-US" altLang="zh-CN" sz="2000" b="0" i="0" u="none" strike="noStrike" cap="none" normalizeH="0" baseline="0">
                        <a:ln>
                          <a:noFill/>
                        </a:ln>
                        <a:solidFill>
                          <a:srgbClr val="000000"/>
                        </a:solidFill>
                        <a:effectLst/>
                        <a:latin typeface="楷体" pitchFamily="49" charset="-122"/>
                        <a:ea typeface="楷体" pitchFamily="49" charset="-122"/>
                        <a:cs typeface="Times New Roman" pitchFamily="18"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FE7"/>
                    </a:solidFill>
                  </a:tcPr>
                </a:tc>
                <a:tc>
                  <a:txBody>
                    <a:bodyPr/>
                    <a:lstStyle/>
                    <a:p>
                      <a:pPr marL="0" marR="0" lvl="0" indent="0" algn="l" defTabSz="914400" rtl="0" eaLnBrk="1" fontAlgn="base" latinLnBrk="0" hangingPunct="1">
                        <a:lnSpc>
                          <a:spcPct val="100000"/>
                        </a:lnSpc>
                        <a:spcBef>
                          <a:spcPct val="0"/>
                        </a:spcBef>
                        <a:spcAft>
                          <a:spcPct val="0"/>
                        </a:spcAft>
                        <a:buClr>
                          <a:srgbClr val="000000"/>
                        </a:buClr>
                        <a:buSzTx/>
                        <a:buFont typeface="Arial" charset="0"/>
                        <a:buNone/>
                        <a:tabLst/>
                      </a:pPr>
                      <a:r>
                        <a:rPr kumimoji="0" lang="zh-CN" altLang="en-US" sz="2000" b="0" i="0" u="none" strike="noStrike" cap="none" normalizeH="0" baseline="0">
                          <a:ln>
                            <a:noFill/>
                          </a:ln>
                          <a:solidFill>
                            <a:srgbClr val="000000"/>
                          </a:solidFill>
                          <a:effectLst/>
                          <a:latin typeface="楷体" pitchFamily="49" charset="-122"/>
                          <a:ea typeface="楷体" pitchFamily="49" charset="-122"/>
                          <a:cs typeface="Times New Roman" pitchFamily="18" charset="0"/>
                        </a:rPr>
                        <a:t>毫无人身自由，被强制</a:t>
                      </a:r>
                      <a:endParaRPr kumimoji="0" lang="en-US" altLang="zh-CN" sz="2000" b="0" i="0" u="none" strike="noStrike" cap="none" normalizeH="0" baseline="0">
                        <a:ln>
                          <a:noFill/>
                        </a:ln>
                        <a:solidFill>
                          <a:srgbClr val="000000"/>
                        </a:solidFill>
                        <a:effectLst/>
                        <a:latin typeface="楷体" pitchFamily="49" charset="-122"/>
                        <a:ea typeface="楷体" pitchFamily="49" charset="-122"/>
                        <a:cs typeface="Times New Roman" pitchFamily="18"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FE7"/>
                    </a:solidFill>
                  </a:tcPr>
                </a:tc>
                <a:extLst>
                  <a:ext uri="{0D108BD9-81ED-4DB2-BD59-A6C34878D82A}">
                    <a16:rowId xmlns:a16="http://schemas.microsoft.com/office/drawing/2014/main" val="10003"/>
                  </a:ext>
                </a:extLst>
              </a:tr>
            </a:tbl>
          </a:graphicData>
        </a:graphic>
      </p:graphicFrame>
      <p:graphicFrame>
        <p:nvGraphicFramePr>
          <p:cNvPr id="34864" name="Group 48"/>
          <p:cNvGraphicFramePr>
            <a:graphicFrameLocks noGrp="1"/>
          </p:cNvGraphicFramePr>
          <p:nvPr/>
        </p:nvGraphicFramePr>
        <p:xfrm>
          <a:off x="6335713" y="2112963"/>
          <a:ext cx="5448300" cy="2807970"/>
        </p:xfrm>
        <a:graphic>
          <a:graphicData uri="http://schemas.openxmlformats.org/drawingml/2006/table">
            <a:tbl>
              <a:tblPr/>
              <a:tblGrid>
                <a:gridCol w="2855912">
                  <a:extLst>
                    <a:ext uri="{9D8B030D-6E8A-4147-A177-3AD203B41FA5}">
                      <a16:colId xmlns:a16="http://schemas.microsoft.com/office/drawing/2014/main" val="20000"/>
                    </a:ext>
                  </a:extLst>
                </a:gridCol>
                <a:gridCol w="2592388">
                  <a:extLst>
                    <a:ext uri="{9D8B030D-6E8A-4147-A177-3AD203B41FA5}">
                      <a16:colId xmlns:a16="http://schemas.microsoft.com/office/drawing/2014/main" val="20001"/>
                    </a:ext>
                  </a:extLst>
                </a:gridCol>
              </a:tblGrid>
              <a:tr h="38576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a:ln>
                            <a:noFill/>
                          </a:ln>
                          <a:solidFill>
                            <a:schemeClr val="bg1"/>
                          </a:solidFill>
                          <a:effectLst/>
                          <a:latin typeface="楷体" pitchFamily="49" charset="-122"/>
                          <a:ea typeface="楷体" pitchFamily="49" charset="-122"/>
                          <a:cs typeface="幼圆"/>
                        </a:rPr>
                        <a:t>地主</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a:ln>
                            <a:noFill/>
                          </a:ln>
                          <a:solidFill>
                            <a:schemeClr val="bg1"/>
                          </a:solidFill>
                          <a:effectLst/>
                          <a:latin typeface="楷体" pitchFamily="49" charset="-122"/>
                          <a:ea typeface="楷体" pitchFamily="49" charset="-122"/>
                          <a:cs typeface="Times New Roman" pitchFamily="18" charset="0"/>
                        </a:rPr>
                        <a:t>农民</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704850">
                <a:tc>
                  <a:txBody>
                    <a:bodyPr/>
                    <a:lstStyle/>
                    <a:p>
                      <a:pPr marL="0" marR="0" lvl="0" indent="0" algn="l" defTabSz="914400" rtl="0" eaLnBrk="1" fontAlgn="base" latinLnBrk="0" hangingPunct="1">
                        <a:lnSpc>
                          <a:spcPct val="100000"/>
                        </a:lnSpc>
                        <a:spcBef>
                          <a:spcPct val="0"/>
                        </a:spcBef>
                        <a:spcAft>
                          <a:spcPct val="0"/>
                        </a:spcAft>
                        <a:buClr>
                          <a:srgbClr val="000000"/>
                        </a:buClr>
                        <a:buSzTx/>
                        <a:buFont typeface="Arial" charset="0"/>
                        <a:buNone/>
                        <a:tabLst/>
                      </a:pPr>
                      <a:r>
                        <a:rPr kumimoji="0" lang="zh-CN" altLang="en-US" sz="2000" b="1" i="0" u="none" strike="noStrike" cap="none" normalizeH="0" baseline="0">
                          <a:ln>
                            <a:noFill/>
                          </a:ln>
                          <a:solidFill>
                            <a:srgbClr val="0000CC"/>
                          </a:solidFill>
                          <a:effectLst/>
                          <a:latin typeface="楷体" pitchFamily="49" charset="-122"/>
                          <a:ea typeface="楷体" pitchFamily="49" charset="-122"/>
                          <a:cs typeface="幼圆"/>
                        </a:rPr>
                        <a:t>占有绝大部分土地</a:t>
                      </a:r>
                    </a:p>
                    <a:p>
                      <a:pPr marL="0" marR="0" lvl="0" indent="0" algn="l" defTabSz="914400" rtl="0" eaLnBrk="1" fontAlgn="base" latinLnBrk="0" hangingPunct="1">
                        <a:lnSpc>
                          <a:spcPct val="100000"/>
                        </a:lnSpc>
                        <a:spcBef>
                          <a:spcPct val="0"/>
                        </a:spcBef>
                        <a:spcAft>
                          <a:spcPct val="0"/>
                        </a:spcAft>
                        <a:buClr>
                          <a:srgbClr val="000000"/>
                        </a:buClr>
                        <a:buSzTx/>
                        <a:buFont typeface="Arial" charset="0"/>
                        <a:buNone/>
                        <a:tabLst/>
                      </a:pPr>
                      <a:r>
                        <a:rPr kumimoji="0" lang="zh-CN" altLang="en-US" sz="2000" b="1" i="0" u="none" strike="noStrike" cap="none" normalizeH="0" baseline="0">
                          <a:ln>
                            <a:noFill/>
                          </a:ln>
                          <a:solidFill>
                            <a:srgbClr val="FF0000"/>
                          </a:solidFill>
                          <a:effectLst/>
                          <a:latin typeface="楷体" pitchFamily="49" charset="-122"/>
                          <a:ea typeface="楷体" pitchFamily="49" charset="-122"/>
                          <a:cs typeface="幼圆"/>
                        </a:rPr>
                        <a:t>（封建土地所有制）</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FE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a:ln>
                            <a:noFill/>
                          </a:ln>
                          <a:solidFill>
                            <a:srgbClr val="0000CC"/>
                          </a:solidFill>
                          <a:effectLst/>
                          <a:latin typeface="楷体" pitchFamily="49" charset="-122"/>
                          <a:ea typeface="楷体" pitchFamily="49" charset="-122"/>
                          <a:cs typeface="Times New Roman" pitchFamily="18" charset="0"/>
                        </a:rPr>
                        <a:t>有自己的劳动工具、甚至少量土地</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FE7"/>
                    </a:solidFill>
                  </a:tcPr>
                </a:tc>
                <a:extLst>
                  <a:ext uri="{0D108BD9-81ED-4DB2-BD59-A6C34878D82A}">
                    <a16:rowId xmlns:a16="http://schemas.microsoft.com/office/drawing/2014/main" val="10001"/>
                  </a:ext>
                </a:extLst>
              </a:tr>
              <a:tr h="647700">
                <a:tc>
                  <a:txBody>
                    <a:bodyPr/>
                    <a:lstStyle/>
                    <a:p>
                      <a:pPr marL="0" marR="0" lvl="0" indent="0" algn="l" defTabSz="914400" rtl="0" eaLnBrk="1" fontAlgn="base" latinLnBrk="0" hangingPunct="1">
                        <a:lnSpc>
                          <a:spcPct val="100000"/>
                        </a:lnSpc>
                        <a:spcBef>
                          <a:spcPct val="0"/>
                        </a:spcBef>
                        <a:spcAft>
                          <a:spcPct val="0"/>
                        </a:spcAft>
                        <a:buClr>
                          <a:srgbClr val="000000"/>
                        </a:buClr>
                        <a:buSzTx/>
                        <a:buFont typeface="Arial" charset="0"/>
                        <a:buNone/>
                        <a:tabLst/>
                      </a:pPr>
                      <a:r>
                        <a:rPr kumimoji="0" lang="zh-CN" altLang="en-US" sz="2000" b="1" i="0" u="none" strike="noStrike" cap="none" normalizeH="0" baseline="0">
                          <a:ln>
                            <a:noFill/>
                          </a:ln>
                          <a:solidFill>
                            <a:srgbClr val="0000CC"/>
                          </a:solidFill>
                          <a:effectLst/>
                          <a:latin typeface="楷体" pitchFamily="49" charset="-122"/>
                          <a:ea typeface="楷体" pitchFamily="49" charset="-122"/>
                          <a:cs typeface="幼圆"/>
                        </a:rPr>
                        <a:t>通过</a:t>
                      </a:r>
                      <a:r>
                        <a:rPr kumimoji="0" lang="zh-CN" altLang="en-US" sz="2000" b="1" i="0" u="none" strike="noStrike" cap="none" normalizeH="0" baseline="0">
                          <a:ln>
                            <a:noFill/>
                          </a:ln>
                          <a:solidFill>
                            <a:srgbClr val="FF0000"/>
                          </a:solidFill>
                          <a:effectLst/>
                          <a:latin typeface="楷体" pitchFamily="49" charset="-122"/>
                          <a:ea typeface="楷体" pitchFamily="49" charset="-122"/>
                          <a:cs typeface="幼圆"/>
                        </a:rPr>
                        <a:t>地租</a:t>
                      </a:r>
                      <a:r>
                        <a:rPr kumimoji="0" lang="zh-CN" altLang="en-US" sz="2000" b="1" i="0" u="none" strike="noStrike" cap="none" normalizeH="0" baseline="0">
                          <a:ln>
                            <a:noFill/>
                          </a:ln>
                          <a:solidFill>
                            <a:srgbClr val="0000CC"/>
                          </a:solidFill>
                          <a:effectLst/>
                          <a:latin typeface="楷体" pitchFamily="49" charset="-122"/>
                          <a:ea typeface="楷体" pitchFamily="49" charset="-122"/>
                          <a:cs typeface="幼圆"/>
                        </a:rPr>
                        <a:t>等方式，占有农民大部分劳动成果</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F0F4"/>
                    </a:solidFill>
                  </a:tcPr>
                </a:tc>
                <a:tc>
                  <a:txBody>
                    <a:bodyPr/>
                    <a:lstStyle/>
                    <a:p>
                      <a:pPr marL="0" marR="0" lvl="0" indent="0" algn="l" defTabSz="914400" rtl="0" eaLnBrk="1" fontAlgn="base" latinLnBrk="0" hangingPunct="1">
                        <a:lnSpc>
                          <a:spcPct val="100000"/>
                        </a:lnSpc>
                        <a:spcBef>
                          <a:spcPct val="0"/>
                        </a:spcBef>
                        <a:spcAft>
                          <a:spcPct val="0"/>
                        </a:spcAft>
                        <a:buClr>
                          <a:srgbClr val="000000"/>
                        </a:buClr>
                        <a:buSzTx/>
                        <a:buFont typeface="Arial" charset="0"/>
                        <a:buNone/>
                        <a:tabLst/>
                      </a:pPr>
                      <a:r>
                        <a:rPr kumimoji="0" lang="zh-CN" altLang="en-US" sz="2000" b="1" i="0" u="none" strike="noStrike" cap="none" normalizeH="0" baseline="0">
                          <a:ln>
                            <a:noFill/>
                          </a:ln>
                          <a:solidFill>
                            <a:srgbClr val="0000CC"/>
                          </a:solidFill>
                          <a:effectLst/>
                          <a:latin typeface="楷体" pitchFamily="49" charset="-122"/>
                          <a:ea typeface="楷体" pitchFamily="49" charset="-122"/>
                          <a:cs typeface="幼圆"/>
                        </a:rPr>
                        <a:t>除地租外一部分劳动成果自己支配</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F0F4"/>
                    </a:solidFill>
                  </a:tcPr>
                </a:tc>
                <a:extLst>
                  <a:ext uri="{0D108BD9-81ED-4DB2-BD59-A6C34878D82A}">
                    <a16:rowId xmlns:a16="http://schemas.microsoft.com/office/drawing/2014/main" val="10002"/>
                  </a:ext>
                </a:extLst>
              </a:tr>
              <a:tr h="688975">
                <a:tc>
                  <a:txBody>
                    <a:bodyPr/>
                    <a:lstStyle/>
                    <a:p>
                      <a:pPr marL="0" marR="0" lvl="0" indent="0" algn="l" defTabSz="914400" rtl="0" eaLnBrk="1" fontAlgn="base" latinLnBrk="0" hangingPunct="1">
                        <a:lnSpc>
                          <a:spcPct val="100000"/>
                        </a:lnSpc>
                        <a:spcBef>
                          <a:spcPct val="0"/>
                        </a:spcBef>
                        <a:spcAft>
                          <a:spcPct val="0"/>
                        </a:spcAft>
                        <a:buClr>
                          <a:srgbClr val="000000"/>
                        </a:buClr>
                        <a:buSzTx/>
                        <a:buFont typeface="Arial" charset="0"/>
                        <a:buNone/>
                        <a:tabLst/>
                      </a:pPr>
                      <a:r>
                        <a:rPr kumimoji="0" lang="zh-CN" altLang="en-US" sz="2000" b="1" i="0" u="none" strike="noStrike" cap="none" normalizeH="0" baseline="0">
                          <a:ln>
                            <a:noFill/>
                          </a:ln>
                          <a:solidFill>
                            <a:srgbClr val="0000CC"/>
                          </a:solidFill>
                          <a:effectLst/>
                          <a:latin typeface="楷体" pitchFamily="49" charset="-122"/>
                          <a:ea typeface="楷体" pitchFamily="49" charset="-122"/>
                          <a:cs typeface="幼圆"/>
                        </a:rPr>
                        <a:t>剥削，奴役</a:t>
                      </a:r>
                    </a:p>
                    <a:p>
                      <a:pPr marL="0" marR="0" lvl="0" indent="0" algn="l" defTabSz="914400" rtl="0" eaLnBrk="1" fontAlgn="base" latinLnBrk="0" hangingPunct="1">
                        <a:lnSpc>
                          <a:spcPct val="100000"/>
                        </a:lnSpc>
                        <a:spcBef>
                          <a:spcPct val="0"/>
                        </a:spcBef>
                        <a:spcAft>
                          <a:spcPct val="0"/>
                        </a:spcAft>
                        <a:buClr>
                          <a:srgbClr val="000000"/>
                        </a:buClr>
                        <a:buSzTx/>
                        <a:buFont typeface="Arial" charset="0"/>
                        <a:buNone/>
                        <a:tabLst/>
                      </a:pPr>
                      <a:endParaRPr kumimoji="0" lang="zh-CN" altLang="en-US" sz="2000" b="1" i="0" u="none" strike="noStrike" cap="none" normalizeH="0" baseline="0">
                        <a:ln>
                          <a:noFill/>
                        </a:ln>
                        <a:solidFill>
                          <a:srgbClr val="0000CC"/>
                        </a:solidFill>
                        <a:effectLst/>
                        <a:latin typeface="楷体" pitchFamily="49" charset="-122"/>
                        <a:ea typeface="楷体" pitchFamily="49" charset="-122"/>
                        <a:cs typeface="幼圆"/>
                      </a:endParaRPr>
                    </a:p>
                    <a:p>
                      <a:pPr marL="0" marR="0" lvl="0" indent="0" algn="l" defTabSz="914400" rtl="0" eaLnBrk="1" fontAlgn="base" latinLnBrk="0" hangingPunct="1">
                        <a:lnSpc>
                          <a:spcPct val="100000"/>
                        </a:lnSpc>
                        <a:spcBef>
                          <a:spcPct val="0"/>
                        </a:spcBef>
                        <a:spcAft>
                          <a:spcPct val="0"/>
                        </a:spcAft>
                        <a:buClr>
                          <a:srgbClr val="000000"/>
                        </a:buClr>
                        <a:buSzTx/>
                        <a:buFont typeface="Arial" charset="0"/>
                        <a:buNone/>
                        <a:tabLst/>
                      </a:pPr>
                      <a:endParaRPr kumimoji="0" lang="zh-CN" altLang="en-US" sz="2000" b="1" i="0" u="none" strike="noStrike" cap="none" normalizeH="0" baseline="0">
                        <a:ln>
                          <a:noFill/>
                        </a:ln>
                        <a:solidFill>
                          <a:srgbClr val="0000CC"/>
                        </a:solidFill>
                        <a:effectLst/>
                        <a:latin typeface="楷体" pitchFamily="49" charset="-122"/>
                        <a:ea typeface="楷体" pitchFamily="49" charset="-122"/>
                        <a:cs typeface="幼圆"/>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FE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a:ln>
                            <a:noFill/>
                          </a:ln>
                          <a:solidFill>
                            <a:srgbClr val="0000CC"/>
                          </a:solidFill>
                          <a:effectLst/>
                          <a:latin typeface="楷体" pitchFamily="49" charset="-122"/>
                          <a:ea typeface="楷体" pitchFamily="49" charset="-122"/>
                          <a:cs typeface="幼圆"/>
                        </a:rPr>
                        <a:t>被剥削，有一定人身自由，依附地主</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FE7"/>
                    </a:solidFill>
                  </a:tcPr>
                </a:tc>
                <a:extLst>
                  <a:ext uri="{0D108BD9-81ED-4DB2-BD59-A6C34878D82A}">
                    <a16:rowId xmlns:a16="http://schemas.microsoft.com/office/drawing/2014/main" val="10003"/>
                  </a:ext>
                </a:extLst>
              </a:tr>
            </a:tbl>
          </a:graphicData>
        </a:graphic>
      </p:graphicFrame>
      <p:sp>
        <p:nvSpPr>
          <p:cNvPr id="32811" name="Text Box 80"/>
          <p:cNvSpPr txBox="1">
            <a:spLocks noChangeArrowheads="1"/>
          </p:cNvSpPr>
          <p:nvPr/>
        </p:nvSpPr>
        <p:spPr bwMode="auto">
          <a:xfrm>
            <a:off x="3430588" y="1603375"/>
            <a:ext cx="1511300" cy="457200"/>
          </a:xfrm>
          <a:prstGeom prst="rect">
            <a:avLst/>
          </a:prstGeom>
          <a:noFill/>
          <a:ln w="9525">
            <a:noFill/>
            <a:miter lim="800000"/>
            <a:headEnd/>
            <a:tailEnd/>
          </a:ln>
        </p:spPr>
        <p:txBody>
          <a:bodyPr>
            <a:spAutoFit/>
          </a:bodyPr>
          <a:lstStyle/>
          <a:p>
            <a:pPr>
              <a:spcBef>
                <a:spcPct val="50000"/>
              </a:spcBef>
            </a:pPr>
            <a:r>
              <a:rPr lang="zh-CN" altLang="en-US" sz="2400" b="1">
                <a:solidFill>
                  <a:srgbClr val="003300"/>
                </a:solidFill>
                <a:ea typeface="黑体" pitchFamily="49" charset="-122"/>
              </a:rPr>
              <a:t>奴隶社会</a:t>
            </a:r>
          </a:p>
        </p:txBody>
      </p:sp>
      <p:sp>
        <p:nvSpPr>
          <p:cNvPr id="32812" name="Text Box 81"/>
          <p:cNvSpPr txBox="1">
            <a:spLocks noChangeArrowheads="1"/>
          </p:cNvSpPr>
          <p:nvPr/>
        </p:nvSpPr>
        <p:spPr bwMode="auto">
          <a:xfrm>
            <a:off x="7751763" y="1628775"/>
            <a:ext cx="1511300" cy="457200"/>
          </a:xfrm>
          <a:prstGeom prst="rect">
            <a:avLst/>
          </a:prstGeom>
          <a:noFill/>
          <a:ln w="9525">
            <a:noFill/>
            <a:miter lim="800000"/>
            <a:headEnd/>
            <a:tailEnd/>
          </a:ln>
        </p:spPr>
        <p:txBody>
          <a:bodyPr>
            <a:spAutoFit/>
          </a:bodyPr>
          <a:lstStyle/>
          <a:p>
            <a:pPr>
              <a:spcBef>
                <a:spcPct val="50000"/>
              </a:spcBef>
            </a:pPr>
            <a:r>
              <a:rPr lang="zh-CN" altLang="en-US" sz="2400" b="1">
                <a:solidFill>
                  <a:srgbClr val="003300"/>
                </a:solidFill>
                <a:ea typeface="黑体" pitchFamily="49" charset="-122"/>
              </a:rPr>
              <a:t>封建社会</a:t>
            </a:r>
          </a:p>
        </p:txBody>
      </p:sp>
      <p:sp>
        <p:nvSpPr>
          <p:cNvPr id="32813" name="标题 1"/>
          <p:cNvSpPr>
            <a:spLocks/>
          </p:cNvSpPr>
          <p:nvPr/>
        </p:nvSpPr>
        <p:spPr bwMode="auto">
          <a:xfrm>
            <a:off x="0" y="0"/>
            <a:ext cx="8759825" cy="601663"/>
          </a:xfrm>
          <a:prstGeom prst="rect">
            <a:avLst/>
          </a:prstGeom>
          <a:noFill/>
          <a:ln w="9525" algn="ctr">
            <a:noFill/>
            <a:miter lim="800000"/>
            <a:headEnd/>
            <a:tailEnd/>
          </a:ln>
        </p:spPr>
        <p:txBody>
          <a:bodyPr anchor="b"/>
          <a:lstStyle/>
          <a:p>
            <a:pPr marL="357188" indent="-357188" eaLnBrk="0" hangingPunct="0">
              <a:lnSpc>
                <a:spcPct val="90000"/>
              </a:lnSpc>
            </a:pPr>
            <a:r>
              <a:rPr lang="zh-CN" altLang="en-US" sz="2800" b="1">
                <a:solidFill>
                  <a:srgbClr val="000000"/>
                </a:solidFill>
                <a:latin typeface="楷体" pitchFamily="49" charset="-122"/>
                <a:ea typeface="楷体" pitchFamily="49" charset="-122"/>
                <a:cs typeface="华文中宋"/>
              </a:rPr>
              <a:t>一、封建社会的建立、发展与解体</a:t>
            </a:r>
            <a:endParaRPr lang="en-US" altLang="zh-CN" sz="2800" b="1">
              <a:solidFill>
                <a:srgbClr val="000000"/>
              </a:solidFill>
              <a:latin typeface="楷体" pitchFamily="49" charset="-122"/>
              <a:ea typeface="楷体" pitchFamily="49" charset="-122"/>
              <a:cs typeface="华文中宋"/>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4864"/>
                                        </p:tgtEl>
                                        <p:attrNameLst>
                                          <p:attrName>style.visibility</p:attrName>
                                        </p:attrNameLst>
                                      </p:cBhvr>
                                      <p:to>
                                        <p:strVal val="visible"/>
                                      </p:to>
                                    </p:set>
                                    <p:animEffect transition="in" filter="wipe(up)">
                                      <p:cBhvr>
                                        <p:cTn id="7" dur="500"/>
                                        <p:tgtEl>
                                          <p:spTgt spid="3486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4819"/>
                                        </p:tgtEl>
                                        <p:attrNameLst>
                                          <p:attrName>style.visibility</p:attrName>
                                        </p:attrNameLst>
                                      </p:cBhvr>
                                      <p:to>
                                        <p:strVal val="visible"/>
                                      </p:to>
                                    </p:set>
                                    <p:anim calcmode="lin" valueType="num">
                                      <p:cBhvr additive="base">
                                        <p:cTn id="12" dur="500" fill="hold"/>
                                        <p:tgtEl>
                                          <p:spTgt spid="34819"/>
                                        </p:tgtEl>
                                        <p:attrNameLst>
                                          <p:attrName>ppt_x</p:attrName>
                                        </p:attrNameLst>
                                      </p:cBhvr>
                                      <p:tavLst>
                                        <p:tav tm="0">
                                          <p:val>
                                            <p:strVal val="#ppt_x"/>
                                          </p:val>
                                        </p:tav>
                                        <p:tav tm="100000">
                                          <p:val>
                                            <p:strVal val="#ppt_x"/>
                                          </p:val>
                                        </p:tav>
                                      </p:tavLst>
                                    </p:anim>
                                    <p:anim calcmode="lin" valueType="num">
                                      <p:cBhvr additive="base">
                                        <p:cTn id="13" dur="500" fill="hold"/>
                                        <p:tgtEl>
                                          <p:spTgt spid="34819"/>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33794"/>
                                        </p:tgtEl>
                                        <p:attrNameLst>
                                          <p:attrName>style.visibility</p:attrName>
                                        </p:attrNameLst>
                                      </p:cBhvr>
                                      <p:to>
                                        <p:strVal val="visible"/>
                                      </p:to>
                                    </p:set>
                                    <p:anim calcmode="lin" valueType="num">
                                      <p:cBhvr additive="base">
                                        <p:cTn id="18" dur="500" fill="hold"/>
                                        <p:tgtEl>
                                          <p:spTgt spid="33794"/>
                                        </p:tgtEl>
                                        <p:attrNameLst>
                                          <p:attrName>ppt_x</p:attrName>
                                        </p:attrNameLst>
                                      </p:cBhvr>
                                      <p:tavLst>
                                        <p:tav tm="0">
                                          <p:val>
                                            <p:strVal val="#ppt_x"/>
                                          </p:val>
                                        </p:tav>
                                        <p:tav tm="100000">
                                          <p:val>
                                            <p:strVal val="#ppt_x"/>
                                          </p:val>
                                        </p:tav>
                                      </p:tavLst>
                                    </p:anim>
                                    <p:anim calcmode="lin" valueType="num">
                                      <p:cBhvr additive="base">
                                        <p:cTn id="19" dur="500" fill="hold"/>
                                        <p:tgtEl>
                                          <p:spTgt spid="3379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4" grpId="0"/>
      <p:bldP spid="3481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6913" name="Group 49"/>
          <p:cNvGraphicFramePr>
            <a:graphicFrameLocks noGrp="1"/>
          </p:cNvGraphicFramePr>
          <p:nvPr/>
        </p:nvGraphicFramePr>
        <p:xfrm>
          <a:off x="3792538" y="2903538"/>
          <a:ext cx="8399462" cy="2956879"/>
        </p:xfrm>
        <a:graphic>
          <a:graphicData uri="http://schemas.openxmlformats.org/drawingml/2006/table">
            <a:tbl>
              <a:tblPr/>
              <a:tblGrid>
                <a:gridCol w="2643187">
                  <a:extLst>
                    <a:ext uri="{9D8B030D-6E8A-4147-A177-3AD203B41FA5}">
                      <a16:colId xmlns:a16="http://schemas.microsoft.com/office/drawing/2014/main" val="20000"/>
                    </a:ext>
                  </a:extLst>
                </a:gridCol>
                <a:gridCol w="2424113">
                  <a:extLst>
                    <a:ext uri="{9D8B030D-6E8A-4147-A177-3AD203B41FA5}">
                      <a16:colId xmlns:a16="http://schemas.microsoft.com/office/drawing/2014/main" val="20001"/>
                    </a:ext>
                  </a:extLst>
                </a:gridCol>
                <a:gridCol w="3332162">
                  <a:extLst>
                    <a:ext uri="{9D8B030D-6E8A-4147-A177-3AD203B41FA5}">
                      <a16:colId xmlns:a16="http://schemas.microsoft.com/office/drawing/2014/main" val="20002"/>
                    </a:ext>
                  </a:extLst>
                </a:gridCol>
              </a:tblGrid>
              <a:tr h="42386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a:ln>
                            <a:noFill/>
                          </a:ln>
                          <a:solidFill>
                            <a:schemeClr val="bg1"/>
                          </a:solidFill>
                          <a:effectLst/>
                          <a:latin typeface="楷体" pitchFamily="49" charset="-122"/>
                          <a:ea typeface="楷体" pitchFamily="49" charset="-122"/>
                          <a:cs typeface="幼圆"/>
                        </a:rPr>
                        <a:t>生产关系</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a:ln>
                            <a:noFill/>
                          </a:ln>
                          <a:solidFill>
                            <a:srgbClr val="FF5050"/>
                          </a:solidFill>
                          <a:effectLst/>
                          <a:latin typeface="楷体" pitchFamily="49" charset="-122"/>
                          <a:ea typeface="楷体" pitchFamily="49" charset="-122"/>
                          <a:cs typeface="幼圆"/>
                        </a:rPr>
                        <a:t>地主阶级</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a:ln>
                            <a:noFill/>
                          </a:ln>
                          <a:solidFill>
                            <a:srgbClr val="FF5050"/>
                          </a:solidFill>
                          <a:effectLst/>
                          <a:latin typeface="楷体" pitchFamily="49" charset="-122"/>
                          <a:ea typeface="楷体" pitchFamily="49" charset="-122"/>
                          <a:cs typeface="Times New Roman" pitchFamily="18" charset="0"/>
                        </a:rPr>
                        <a:t>农民阶级</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763588">
                <a:tc>
                  <a:txBody>
                    <a:bodyPr/>
                    <a:lstStyle/>
                    <a:p>
                      <a:pPr marL="0" marR="0" lvl="0" indent="0" algn="ctr" defTabSz="914400" rtl="0" eaLnBrk="1" fontAlgn="base" latinLnBrk="0" hangingPunct="1">
                        <a:lnSpc>
                          <a:spcPct val="100000"/>
                        </a:lnSpc>
                        <a:spcBef>
                          <a:spcPct val="0"/>
                        </a:spcBef>
                        <a:spcAft>
                          <a:spcPct val="0"/>
                        </a:spcAft>
                        <a:buClr>
                          <a:srgbClr val="000000"/>
                        </a:buClr>
                        <a:buSzTx/>
                        <a:buFont typeface="Arial" charset="0"/>
                        <a:buNone/>
                        <a:tabLst/>
                      </a:pPr>
                      <a:r>
                        <a:rPr kumimoji="0" lang="zh-CN" altLang="en-US" sz="2200" b="0" i="0" u="none" strike="noStrike" cap="none" normalizeH="0" baseline="0">
                          <a:ln>
                            <a:noFill/>
                          </a:ln>
                          <a:solidFill>
                            <a:srgbClr val="000000"/>
                          </a:solidFill>
                          <a:effectLst/>
                          <a:latin typeface="楷体" pitchFamily="49" charset="-122"/>
                          <a:ea typeface="楷体" pitchFamily="49" charset="-122"/>
                          <a:cs typeface="幼圆"/>
                        </a:rPr>
                        <a:t>生产资料</a:t>
                      </a:r>
                      <a:r>
                        <a:rPr kumimoji="0" lang="zh-CN" altLang="en-US" sz="2200" b="0" i="0" u="none" strike="noStrike" cap="none" normalizeH="0" baseline="0">
                          <a:ln>
                            <a:noFill/>
                          </a:ln>
                          <a:solidFill>
                            <a:srgbClr val="FF0000"/>
                          </a:solidFill>
                          <a:effectLst/>
                          <a:latin typeface="楷体" pitchFamily="49" charset="-122"/>
                          <a:ea typeface="楷体" pitchFamily="49" charset="-122"/>
                          <a:cs typeface="幼圆"/>
                        </a:rPr>
                        <a:t>归谁所有</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FE7"/>
                    </a:solidFill>
                  </a:tcPr>
                </a:tc>
                <a:tc>
                  <a:txBody>
                    <a:bodyPr/>
                    <a:lstStyle/>
                    <a:p>
                      <a:pPr marL="0" marR="0" lvl="0" indent="0" algn="ctr" defTabSz="914400" rtl="0" eaLnBrk="1" fontAlgn="base" latinLnBrk="0" hangingPunct="1">
                        <a:lnSpc>
                          <a:spcPct val="100000"/>
                        </a:lnSpc>
                        <a:spcBef>
                          <a:spcPct val="0"/>
                        </a:spcBef>
                        <a:spcAft>
                          <a:spcPct val="0"/>
                        </a:spcAft>
                        <a:buClr>
                          <a:srgbClr val="000000"/>
                        </a:buClr>
                        <a:buSzTx/>
                        <a:buFont typeface="Arial" charset="0"/>
                        <a:buNone/>
                        <a:tabLst/>
                      </a:pPr>
                      <a:r>
                        <a:rPr kumimoji="0" lang="zh-CN" altLang="en-US" sz="2000" b="0" i="0" u="none" strike="noStrike" cap="none" normalizeH="0" baseline="0">
                          <a:ln>
                            <a:noFill/>
                          </a:ln>
                          <a:solidFill>
                            <a:srgbClr val="000000"/>
                          </a:solidFill>
                          <a:effectLst/>
                          <a:latin typeface="楷体" pitchFamily="49" charset="-122"/>
                          <a:ea typeface="楷体" pitchFamily="49" charset="-122"/>
                          <a:cs typeface="幼圆"/>
                        </a:rPr>
                        <a:t>占有绝大部分土地</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FE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a:ln>
                            <a:noFill/>
                          </a:ln>
                          <a:solidFill>
                            <a:srgbClr val="000000"/>
                          </a:solidFill>
                          <a:effectLst/>
                          <a:latin typeface="楷体" pitchFamily="49" charset="-122"/>
                          <a:ea typeface="楷体" pitchFamily="49" charset="-122"/>
                          <a:cs typeface="Times New Roman" pitchFamily="18" charset="0"/>
                        </a:rPr>
                        <a:t>有自己的劳动工具、甚至有自己的一点土地</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FE7"/>
                    </a:solidFill>
                  </a:tcPr>
                </a:tc>
                <a:extLst>
                  <a:ext uri="{0D108BD9-81ED-4DB2-BD59-A6C34878D82A}">
                    <a16:rowId xmlns:a16="http://schemas.microsoft.com/office/drawing/2014/main" val="10001"/>
                  </a:ext>
                </a:extLst>
              </a:tr>
              <a:tr h="763588">
                <a:tc>
                  <a:txBody>
                    <a:bodyPr/>
                    <a:lstStyle/>
                    <a:p>
                      <a:pPr marL="0" marR="0" lvl="0" indent="0" algn="ctr" defTabSz="914400" rtl="0" eaLnBrk="1" fontAlgn="base" latinLnBrk="0" hangingPunct="1">
                        <a:lnSpc>
                          <a:spcPct val="100000"/>
                        </a:lnSpc>
                        <a:spcBef>
                          <a:spcPct val="0"/>
                        </a:spcBef>
                        <a:spcAft>
                          <a:spcPct val="0"/>
                        </a:spcAft>
                        <a:buClr>
                          <a:srgbClr val="000000"/>
                        </a:buClr>
                        <a:buSzTx/>
                        <a:buFont typeface="Arial" charset="0"/>
                        <a:buNone/>
                        <a:tabLst/>
                      </a:pPr>
                      <a:r>
                        <a:rPr kumimoji="0" lang="zh-CN" altLang="en-US" sz="2200" b="0" i="0" u="none" strike="noStrike" cap="none" normalizeH="0" baseline="0">
                          <a:ln>
                            <a:noFill/>
                          </a:ln>
                          <a:solidFill>
                            <a:srgbClr val="000000"/>
                          </a:solidFill>
                          <a:effectLst/>
                          <a:latin typeface="楷体" pitchFamily="49" charset="-122"/>
                          <a:ea typeface="楷体" pitchFamily="49" charset="-122"/>
                          <a:cs typeface="幼圆"/>
                        </a:rPr>
                        <a:t>产品</a:t>
                      </a:r>
                      <a:r>
                        <a:rPr kumimoji="0" lang="zh-CN" altLang="en-US" sz="2200" b="0" i="0" u="none" strike="noStrike" cap="none" normalizeH="0" baseline="0">
                          <a:ln>
                            <a:noFill/>
                          </a:ln>
                          <a:solidFill>
                            <a:srgbClr val="FF0000"/>
                          </a:solidFill>
                          <a:effectLst/>
                          <a:latin typeface="楷体" pitchFamily="49" charset="-122"/>
                          <a:ea typeface="楷体" pitchFamily="49" charset="-122"/>
                          <a:cs typeface="幼圆"/>
                        </a:rPr>
                        <a:t>如何分配</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F0F4"/>
                    </a:solidFill>
                  </a:tcPr>
                </a:tc>
                <a:tc>
                  <a:txBody>
                    <a:bodyPr/>
                    <a:lstStyle/>
                    <a:p>
                      <a:pPr marL="0" marR="0" lvl="0" indent="0" algn="l" defTabSz="914400" rtl="0" eaLnBrk="1" fontAlgn="base" latinLnBrk="0" hangingPunct="1">
                        <a:lnSpc>
                          <a:spcPct val="100000"/>
                        </a:lnSpc>
                        <a:spcBef>
                          <a:spcPct val="0"/>
                        </a:spcBef>
                        <a:spcAft>
                          <a:spcPct val="0"/>
                        </a:spcAft>
                        <a:buClr>
                          <a:srgbClr val="000000"/>
                        </a:buClr>
                        <a:buSzTx/>
                        <a:buFont typeface="Arial" charset="0"/>
                        <a:buNone/>
                        <a:tabLst/>
                      </a:pPr>
                      <a:r>
                        <a:rPr kumimoji="0" lang="zh-CN" altLang="en-US" sz="2000" b="0" i="0" u="none" strike="noStrike" cap="none" normalizeH="0" baseline="0">
                          <a:ln>
                            <a:noFill/>
                          </a:ln>
                          <a:solidFill>
                            <a:srgbClr val="000000"/>
                          </a:solidFill>
                          <a:effectLst/>
                          <a:latin typeface="楷体" pitchFamily="49" charset="-122"/>
                          <a:ea typeface="楷体" pitchFamily="49" charset="-122"/>
                          <a:cs typeface="幼圆"/>
                        </a:rPr>
                        <a:t>通过地租等方式，占有农民大部分劳动成果</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F0F4"/>
                    </a:solidFill>
                  </a:tcPr>
                </a:tc>
                <a:tc>
                  <a:txBody>
                    <a:bodyPr/>
                    <a:lstStyle/>
                    <a:p>
                      <a:pPr marL="0" marR="0" lvl="0" indent="0" algn="l" defTabSz="914400" rtl="0" eaLnBrk="1" fontAlgn="base" latinLnBrk="0" hangingPunct="1">
                        <a:lnSpc>
                          <a:spcPct val="100000"/>
                        </a:lnSpc>
                        <a:spcBef>
                          <a:spcPct val="0"/>
                        </a:spcBef>
                        <a:spcAft>
                          <a:spcPct val="0"/>
                        </a:spcAft>
                        <a:buClr>
                          <a:srgbClr val="000000"/>
                        </a:buClr>
                        <a:buSzTx/>
                        <a:buFont typeface="Arial" charset="0"/>
                        <a:buNone/>
                        <a:tabLst/>
                      </a:pPr>
                      <a:r>
                        <a:rPr kumimoji="0" lang="zh-CN" altLang="en-US" sz="2000" b="0" i="0" u="none" strike="noStrike" cap="none" normalizeH="0" baseline="0">
                          <a:ln>
                            <a:noFill/>
                          </a:ln>
                          <a:solidFill>
                            <a:srgbClr val="000000"/>
                          </a:solidFill>
                          <a:effectLst/>
                          <a:latin typeface="楷体" pitchFamily="49" charset="-122"/>
                          <a:ea typeface="楷体" pitchFamily="49" charset="-122"/>
                          <a:cs typeface="幼圆"/>
                        </a:rPr>
                        <a:t>除地租外一部分劳动成果自己支配</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F0F4"/>
                    </a:solidFill>
                  </a:tcPr>
                </a:tc>
                <a:extLst>
                  <a:ext uri="{0D108BD9-81ED-4DB2-BD59-A6C34878D82A}">
                    <a16:rowId xmlns:a16="http://schemas.microsoft.com/office/drawing/2014/main" val="10002"/>
                  </a:ext>
                </a:extLst>
              </a:tr>
              <a:tr h="763588">
                <a:tc>
                  <a:txBody>
                    <a:bodyPr/>
                    <a:lstStyle/>
                    <a:p>
                      <a:pPr marL="0" marR="0" lvl="0" indent="0" algn="ctr" defTabSz="914400" rtl="0" eaLnBrk="1" fontAlgn="base" latinLnBrk="0" hangingPunct="1">
                        <a:lnSpc>
                          <a:spcPct val="100000"/>
                        </a:lnSpc>
                        <a:spcBef>
                          <a:spcPct val="0"/>
                        </a:spcBef>
                        <a:spcAft>
                          <a:spcPct val="0"/>
                        </a:spcAft>
                        <a:buClr>
                          <a:srgbClr val="000000"/>
                        </a:buClr>
                        <a:buSzTx/>
                        <a:buFont typeface="Arial" charset="0"/>
                        <a:buNone/>
                        <a:tabLst/>
                      </a:pPr>
                      <a:r>
                        <a:rPr kumimoji="0" lang="zh-CN" altLang="en-US" sz="2200" b="0" i="0" u="none" strike="noStrike" cap="none" normalizeH="0" baseline="0">
                          <a:ln>
                            <a:noFill/>
                          </a:ln>
                          <a:solidFill>
                            <a:srgbClr val="000000"/>
                          </a:solidFill>
                          <a:effectLst/>
                          <a:latin typeface="楷体" pitchFamily="49" charset="-122"/>
                          <a:ea typeface="楷体" pitchFamily="49" charset="-122"/>
                          <a:cs typeface="Times New Roman" pitchFamily="18" charset="0"/>
                        </a:rPr>
                        <a:t>人们在生产中的地位和相互</a:t>
                      </a:r>
                      <a:r>
                        <a:rPr kumimoji="0" lang="zh-CN" altLang="en-US" sz="2200" b="0" i="0" u="none" strike="noStrike" cap="none" normalizeH="0" baseline="0">
                          <a:ln>
                            <a:noFill/>
                          </a:ln>
                          <a:solidFill>
                            <a:srgbClr val="FF0000"/>
                          </a:solidFill>
                          <a:effectLst/>
                          <a:latin typeface="楷体" pitchFamily="49" charset="-122"/>
                          <a:ea typeface="楷体" pitchFamily="49" charset="-122"/>
                          <a:cs typeface="Times New Roman" pitchFamily="18" charset="0"/>
                        </a:rPr>
                        <a:t>关系如何</a:t>
                      </a:r>
                      <a:endParaRPr kumimoji="0" lang="en-US" altLang="zh-CN" sz="2200" b="0" i="0" u="none" strike="noStrike" cap="none" normalizeH="0" baseline="0">
                        <a:ln>
                          <a:noFill/>
                        </a:ln>
                        <a:solidFill>
                          <a:srgbClr val="FF0000"/>
                        </a:solidFill>
                        <a:effectLst/>
                        <a:latin typeface="楷体" pitchFamily="49" charset="-122"/>
                        <a:ea typeface="楷体" pitchFamily="49" charset="-122"/>
                        <a:cs typeface="Times New Roman" pitchFamily="18"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FE7"/>
                    </a:solidFill>
                  </a:tcPr>
                </a:tc>
                <a:tc>
                  <a:txBody>
                    <a:bodyPr/>
                    <a:lstStyle/>
                    <a:p>
                      <a:pPr marL="0" marR="0" lvl="0" indent="0" algn="ctr" defTabSz="914400" rtl="0" eaLnBrk="1" fontAlgn="base" latinLnBrk="0" hangingPunct="1">
                        <a:lnSpc>
                          <a:spcPct val="100000"/>
                        </a:lnSpc>
                        <a:spcBef>
                          <a:spcPct val="0"/>
                        </a:spcBef>
                        <a:spcAft>
                          <a:spcPct val="0"/>
                        </a:spcAft>
                        <a:buClr>
                          <a:srgbClr val="000000"/>
                        </a:buClr>
                        <a:buSzTx/>
                        <a:buFont typeface="Arial" charset="0"/>
                        <a:buNone/>
                        <a:tabLst/>
                      </a:pPr>
                      <a:r>
                        <a:rPr kumimoji="0" lang="zh-CN" altLang="en-US" sz="2000" b="0" i="0" u="none" strike="noStrike" cap="none" normalizeH="0" baseline="0">
                          <a:ln>
                            <a:noFill/>
                          </a:ln>
                          <a:solidFill>
                            <a:srgbClr val="000000"/>
                          </a:solidFill>
                          <a:effectLst/>
                          <a:latin typeface="楷体" pitchFamily="49" charset="-122"/>
                          <a:ea typeface="楷体" pitchFamily="49" charset="-122"/>
                          <a:cs typeface="幼圆"/>
                        </a:rPr>
                        <a:t>剥削、奴役</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FE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a:ln>
                            <a:noFill/>
                          </a:ln>
                          <a:solidFill>
                            <a:srgbClr val="000000"/>
                          </a:solidFill>
                          <a:effectLst/>
                          <a:latin typeface="楷体" pitchFamily="49" charset="-122"/>
                          <a:ea typeface="楷体" pitchFamily="49" charset="-122"/>
                          <a:cs typeface="幼圆"/>
                        </a:rPr>
                        <a:t>被剥削，有一定人身自由</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FE7"/>
                    </a:solidFill>
                  </a:tcPr>
                </a:tc>
                <a:extLst>
                  <a:ext uri="{0D108BD9-81ED-4DB2-BD59-A6C34878D82A}">
                    <a16:rowId xmlns:a16="http://schemas.microsoft.com/office/drawing/2014/main" val="10003"/>
                  </a:ext>
                </a:extLst>
              </a:tr>
            </a:tbl>
          </a:graphicData>
        </a:graphic>
      </p:graphicFrame>
      <p:sp>
        <p:nvSpPr>
          <p:cNvPr id="11" name="文本框 10"/>
          <p:cNvSpPr txBox="1">
            <a:spLocks noChangeArrowheads="1"/>
          </p:cNvSpPr>
          <p:nvPr/>
        </p:nvSpPr>
        <p:spPr bwMode="auto">
          <a:xfrm>
            <a:off x="4079875" y="1268413"/>
            <a:ext cx="1657350" cy="457200"/>
          </a:xfrm>
          <a:prstGeom prst="rect">
            <a:avLst/>
          </a:prstGeom>
          <a:noFill/>
          <a:ln w="9525">
            <a:noFill/>
            <a:miter lim="800000"/>
            <a:headEnd/>
            <a:tailEnd/>
          </a:ln>
        </p:spPr>
        <p:txBody>
          <a:bodyPr>
            <a:spAutoFit/>
          </a:bodyPr>
          <a:lstStyle/>
          <a:p>
            <a:pPr eaLnBrk="0" hangingPunct="0"/>
            <a:r>
              <a:rPr lang="zh-CN" altLang="en-US" sz="2400" b="1">
                <a:solidFill>
                  <a:srgbClr val="000000"/>
                </a:solidFill>
                <a:ea typeface="黑体" pitchFamily="49" charset="-122"/>
              </a:rPr>
              <a:t>经济基础</a:t>
            </a:r>
          </a:p>
        </p:txBody>
      </p:sp>
      <p:cxnSp>
        <p:nvCxnSpPr>
          <p:cNvPr id="36888" name="直接箭头连接符 12"/>
          <p:cNvCxnSpPr>
            <a:cxnSpLocks noChangeShapeType="1"/>
          </p:cNvCxnSpPr>
          <p:nvPr/>
        </p:nvCxnSpPr>
        <p:spPr bwMode="auto">
          <a:xfrm flipV="1">
            <a:off x="4897438" y="1700213"/>
            <a:ext cx="0" cy="525462"/>
          </a:xfrm>
          <a:prstGeom prst="straightConnector1">
            <a:avLst/>
          </a:prstGeom>
          <a:noFill/>
          <a:ln w="22225" algn="ctr">
            <a:solidFill>
              <a:srgbClr val="000000"/>
            </a:solidFill>
            <a:round/>
            <a:headEnd type="triangle" w="med" len="med"/>
            <a:tailEnd type="triangle" w="med" len="med"/>
          </a:ln>
        </p:spPr>
      </p:cxnSp>
      <p:pic>
        <p:nvPicPr>
          <p:cNvPr id="2050" name="Picture 2" descr="https://gss3.bdstatic.com/-Po3dSag_xI4khGkpoWK1HF6hhy/baike/crop%3D26%2C0%2C773%2C511%3Bc0%3Dbaike92%2C5%2C5%2C92%2C30/sign=c7670ed7e3f81a4c327db689ea185675/37d3d539b6003af3f1d360c33d2ac65c1038b62c.jpg"/>
          <p:cNvPicPr>
            <a:picLocks noChangeAspect="1" noChangeArrowheads="1"/>
          </p:cNvPicPr>
          <p:nvPr/>
        </p:nvPicPr>
        <p:blipFill>
          <a:blip r:embed="rId3"/>
          <a:srcRect l="14330" t="7961" r="10716" b="15829"/>
          <a:stretch>
            <a:fillRect/>
          </a:stretch>
        </p:blipFill>
        <p:spPr bwMode="auto">
          <a:xfrm>
            <a:off x="431800" y="2635250"/>
            <a:ext cx="3275013" cy="2951163"/>
          </a:xfrm>
          <a:prstGeom prst="rect">
            <a:avLst/>
          </a:prstGeom>
          <a:noFill/>
          <a:ln w="9525">
            <a:noFill/>
            <a:miter lim="800000"/>
            <a:headEnd/>
            <a:tailEnd/>
          </a:ln>
        </p:spPr>
      </p:pic>
      <p:cxnSp>
        <p:nvCxnSpPr>
          <p:cNvPr id="16" name="直接箭头连接符 15"/>
          <p:cNvCxnSpPr/>
          <p:nvPr/>
        </p:nvCxnSpPr>
        <p:spPr>
          <a:xfrm flipH="1">
            <a:off x="2135188" y="1557338"/>
            <a:ext cx="1922462" cy="0"/>
          </a:xfrm>
          <a:prstGeom prst="straightConnector1">
            <a:avLst/>
          </a:prstGeom>
          <a:ln w="15875">
            <a:solidFill>
              <a:srgbClr val="000000"/>
            </a:solidFill>
            <a:tailEnd type="triangle"/>
          </a:ln>
        </p:spPr>
        <p:style>
          <a:lnRef idx="1">
            <a:schemeClr val="accent1"/>
          </a:lnRef>
          <a:fillRef idx="0">
            <a:schemeClr val="accent1"/>
          </a:fillRef>
          <a:effectRef idx="0">
            <a:schemeClr val="accent1"/>
          </a:effectRef>
          <a:fontRef idx="minor">
            <a:schemeClr val="tx1"/>
          </a:fontRef>
        </p:style>
      </p:cxnSp>
      <p:sp>
        <p:nvSpPr>
          <p:cNvPr id="18" name="文本框 17"/>
          <p:cNvSpPr txBox="1">
            <a:spLocks noChangeArrowheads="1"/>
          </p:cNvSpPr>
          <p:nvPr/>
        </p:nvSpPr>
        <p:spPr bwMode="auto">
          <a:xfrm>
            <a:off x="550863" y="1341438"/>
            <a:ext cx="1657350" cy="457200"/>
          </a:xfrm>
          <a:prstGeom prst="rect">
            <a:avLst/>
          </a:prstGeom>
          <a:noFill/>
          <a:ln w="9525">
            <a:noFill/>
            <a:miter lim="800000"/>
            <a:headEnd/>
            <a:tailEnd/>
          </a:ln>
        </p:spPr>
        <p:txBody>
          <a:bodyPr>
            <a:spAutoFit/>
          </a:bodyPr>
          <a:lstStyle/>
          <a:p>
            <a:pPr eaLnBrk="0" hangingPunct="0"/>
            <a:r>
              <a:rPr lang="zh-CN" altLang="en-US" sz="2400" b="1">
                <a:solidFill>
                  <a:srgbClr val="000000"/>
                </a:solidFill>
                <a:ea typeface="黑体" pitchFamily="49" charset="-122"/>
              </a:rPr>
              <a:t>上层建筑</a:t>
            </a:r>
          </a:p>
        </p:txBody>
      </p:sp>
      <p:sp>
        <p:nvSpPr>
          <p:cNvPr id="19" name="文本框 18"/>
          <p:cNvSpPr txBox="1">
            <a:spLocks noChangeArrowheads="1"/>
          </p:cNvSpPr>
          <p:nvPr/>
        </p:nvSpPr>
        <p:spPr bwMode="auto">
          <a:xfrm>
            <a:off x="2711450" y="1171575"/>
            <a:ext cx="1655763" cy="457200"/>
          </a:xfrm>
          <a:prstGeom prst="rect">
            <a:avLst/>
          </a:prstGeom>
          <a:noFill/>
          <a:ln w="9525">
            <a:noFill/>
            <a:miter lim="800000"/>
            <a:headEnd/>
            <a:tailEnd/>
          </a:ln>
        </p:spPr>
        <p:txBody>
          <a:bodyPr>
            <a:spAutoFit/>
          </a:bodyPr>
          <a:lstStyle/>
          <a:p>
            <a:pPr eaLnBrk="0" hangingPunct="0"/>
            <a:r>
              <a:rPr lang="zh-CN" altLang="en-US" sz="2400">
                <a:solidFill>
                  <a:srgbClr val="000000"/>
                </a:solidFill>
                <a:latin typeface="楷体" pitchFamily="49" charset="-122"/>
                <a:ea typeface="楷体" pitchFamily="49" charset="-122"/>
              </a:rPr>
              <a:t>决定</a:t>
            </a:r>
          </a:p>
        </p:txBody>
      </p:sp>
      <p:sp>
        <p:nvSpPr>
          <p:cNvPr id="20" name="文本框 19"/>
          <p:cNvSpPr txBox="1">
            <a:spLocks noChangeArrowheads="1"/>
          </p:cNvSpPr>
          <p:nvPr/>
        </p:nvSpPr>
        <p:spPr bwMode="auto">
          <a:xfrm>
            <a:off x="3756025" y="2060575"/>
            <a:ext cx="2555875" cy="822325"/>
          </a:xfrm>
          <a:prstGeom prst="rect">
            <a:avLst/>
          </a:prstGeom>
          <a:noFill/>
          <a:ln w="9525">
            <a:noFill/>
            <a:miter lim="800000"/>
            <a:headEnd/>
            <a:tailEnd/>
          </a:ln>
        </p:spPr>
        <p:txBody>
          <a:bodyPr>
            <a:spAutoFit/>
          </a:bodyPr>
          <a:lstStyle/>
          <a:p>
            <a:pPr algn="ctr" eaLnBrk="0" hangingPunct="0"/>
            <a:r>
              <a:rPr lang="zh-CN" altLang="en-US" sz="2400">
                <a:solidFill>
                  <a:srgbClr val="000000"/>
                </a:solidFill>
                <a:latin typeface="楷体" pitchFamily="49" charset="-122"/>
                <a:ea typeface="楷体" pitchFamily="49" charset="-122"/>
              </a:rPr>
              <a:t>封建土地所有制</a:t>
            </a:r>
            <a:r>
              <a:rPr lang="zh-CN" altLang="en-US" sz="2400" b="1">
                <a:solidFill>
                  <a:srgbClr val="000000"/>
                </a:solidFill>
                <a:latin typeface="楷体" pitchFamily="49" charset="-122"/>
                <a:ea typeface="楷体" pitchFamily="49" charset="-122"/>
              </a:rPr>
              <a:t>（生产关系）</a:t>
            </a:r>
            <a:endParaRPr lang="en-US" altLang="zh-CN" sz="2400" b="1">
              <a:solidFill>
                <a:srgbClr val="000000"/>
              </a:solidFill>
              <a:latin typeface="楷体" pitchFamily="49" charset="-122"/>
              <a:ea typeface="楷体" pitchFamily="49" charset="-122"/>
            </a:endParaRPr>
          </a:p>
        </p:txBody>
      </p:sp>
      <p:sp>
        <p:nvSpPr>
          <p:cNvPr id="36894" name="文本框 20"/>
          <p:cNvSpPr txBox="1">
            <a:spLocks noChangeArrowheads="1"/>
          </p:cNvSpPr>
          <p:nvPr/>
        </p:nvSpPr>
        <p:spPr bwMode="auto">
          <a:xfrm>
            <a:off x="119063" y="1846263"/>
            <a:ext cx="2160587" cy="457200"/>
          </a:xfrm>
          <a:prstGeom prst="rect">
            <a:avLst/>
          </a:prstGeom>
          <a:noFill/>
          <a:ln w="9525">
            <a:noFill/>
            <a:miter lim="800000"/>
            <a:headEnd/>
            <a:tailEnd/>
          </a:ln>
        </p:spPr>
        <p:txBody>
          <a:bodyPr>
            <a:spAutoFit/>
          </a:bodyPr>
          <a:lstStyle/>
          <a:p>
            <a:pPr eaLnBrk="0" hangingPunct="0"/>
            <a:r>
              <a:rPr lang="zh-CN" altLang="en-US" sz="2400" b="1">
                <a:solidFill>
                  <a:srgbClr val="FF0000"/>
                </a:solidFill>
                <a:latin typeface="楷体" pitchFamily="49" charset="-122"/>
                <a:ea typeface="楷体" pitchFamily="49" charset="-122"/>
              </a:rPr>
              <a:t>封建君主专制</a:t>
            </a:r>
          </a:p>
        </p:txBody>
      </p:sp>
      <p:sp>
        <p:nvSpPr>
          <p:cNvPr id="36895" name="文本框 1"/>
          <p:cNvSpPr txBox="1">
            <a:spLocks noChangeArrowheads="1"/>
          </p:cNvSpPr>
          <p:nvPr/>
        </p:nvSpPr>
        <p:spPr bwMode="auto">
          <a:xfrm>
            <a:off x="0" y="2924175"/>
            <a:ext cx="793750" cy="1943100"/>
          </a:xfrm>
          <a:prstGeom prst="rect">
            <a:avLst/>
          </a:prstGeom>
          <a:noFill/>
          <a:ln w="9525">
            <a:noFill/>
            <a:miter lim="800000"/>
            <a:headEnd/>
            <a:tailEnd/>
          </a:ln>
        </p:spPr>
        <p:txBody>
          <a:bodyPr vert="eaVert">
            <a:spAutoFit/>
          </a:bodyPr>
          <a:lstStyle/>
          <a:p>
            <a:pPr eaLnBrk="0" hangingPunct="0"/>
            <a:r>
              <a:rPr lang="zh-CN" altLang="en-US" sz="2000" b="1">
                <a:solidFill>
                  <a:srgbClr val="FF5050"/>
                </a:solidFill>
                <a:ea typeface="楷体" pitchFamily="49" charset="-122"/>
              </a:rPr>
              <a:t>封建迷信、道德君权神授</a:t>
            </a:r>
          </a:p>
        </p:txBody>
      </p:sp>
      <p:sp>
        <p:nvSpPr>
          <p:cNvPr id="29" name="文本框 20"/>
          <p:cNvSpPr txBox="1">
            <a:spLocks noChangeArrowheads="1"/>
          </p:cNvSpPr>
          <p:nvPr/>
        </p:nvSpPr>
        <p:spPr bwMode="auto">
          <a:xfrm>
            <a:off x="1223963" y="5516563"/>
            <a:ext cx="2555875" cy="396875"/>
          </a:xfrm>
          <a:prstGeom prst="rect">
            <a:avLst/>
          </a:prstGeom>
          <a:noFill/>
          <a:ln w="9525">
            <a:noFill/>
            <a:miter lim="800000"/>
            <a:headEnd/>
            <a:tailEnd/>
          </a:ln>
        </p:spPr>
        <p:txBody>
          <a:bodyPr>
            <a:spAutoFit/>
          </a:bodyPr>
          <a:lstStyle/>
          <a:p>
            <a:pPr eaLnBrk="0" hangingPunct="0"/>
            <a:r>
              <a:rPr lang="zh-CN" altLang="en-US" sz="2000" b="1">
                <a:solidFill>
                  <a:srgbClr val="FF5050"/>
                </a:solidFill>
                <a:latin typeface="楷体" pitchFamily="49" charset="-122"/>
                <a:ea typeface="楷体" pitchFamily="49" charset="-122"/>
              </a:rPr>
              <a:t>等级森严</a:t>
            </a:r>
          </a:p>
        </p:txBody>
      </p:sp>
      <p:cxnSp>
        <p:nvCxnSpPr>
          <p:cNvPr id="23" name="直接连接符 22"/>
          <p:cNvCxnSpPr/>
          <p:nvPr/>
        </p:nvCxnSpPr>
        <p:spPr>
          <a:xfrm rot="10800000">
            <a:off x="7392988" y="6237288"/>
            <a:ext cx="3382962" cy="0"/>
          </a:xfrm>
          <a:prstGeom prst="line">
            <a:avLst/>
          </a:prstGeom>
          <a:ln w="22225">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rot="10800000">
            <a:off x="10775950" y="5868988"/>
            <a:ext cx="0" cy="368300"/>
          </a:xfrm>
          <a:prstGeom prst="line">
            <a:avLst/>
          </a:prstGeom>
          <a:ln w="22225">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p:nvPr/>
        </p:nvCxnSpPr>
        <p:spPr>
          <a:xfrm flipV="1">
            <a:off x="7392988" y="5829300"/>
            <a:ext cx="4762" cy="407988"/>
          </a:xfrm>
          <a:prstGeom prst="straightConnector1">
            <a:avLst/>
          </a:prstGeom>
          <a:ln w="15875">
            <a:solidFill>
              <a:srgbClr val="000000"/>
            </a:solidFill>
            <a:tailEnd type="triangle"/>
          </a:ln>
        </p:spPr>
        <p:style>
          <a:lnRef idx="1">
            <a:schemeClr val="accent1"/>
          </a:lnRef>
          <a:fillRef idx="0">
            <a:schemeClr val="accent1"/>
          </a:fillRef>
          <a:effectRef idx="0">
            <a:schemeClr val="accent1"/>
          </a:effectRef>
          <a:fontRef idx="minor">
            <a:schemeClr val="tx1"/>
          </a:fontRef>
        </p:style>
      </p:cxnSp>
      <p:sp>
        <p:nvSpPr>
          <p:cNvPr id="30" name="文本框 29"/>
          <p:cNvSpPr txBox="1">
            <a:spLocks noChangeArrowheads="1"/>
          </p:cNvSpPr>
          <p:nvPr/>
        </p:nvSpPr>
        <p:spPr bwMode="auto">
          <a:xfrm>
            <a:off x="8328025" y="5805488"/>
            <a:ext cx="1441450" cy="457200"/>
          </a:xfrm>
          <a:prstGeom prst="rect">
            <a:avLst/>
          </a:prstGeom>
          <a:noFill/>
          <a:ln w="9525">
            <a:noFill/>
            <a:miter lim="800000"/>
            <a:headEnd/>
            <a:tailEnd/>
          </a:ln>
        </p:spPr>
        <p:txBody>
          <a:bodyPr>
            <a:spAutoFit/>
          </a:bodyPr>
          <a:lstStyle/>
          <a:p>
            <a:pPr eaLnBrk="0" hangingPunct="0"/>
            <a:r>
              <a:rPr lang="zh-CN" altLang="en-US" sz="2400">
                <a:solidFill>
                  <a:srgbClr val="000000"/>
                </a:solidFill>
                <a:latin typeface="楷体" pitchFamily="49" charset="-122"/>
                <a:ea typeface="楷体" pitchFamily="49" charset="-122"/>
              </a:rPr>
              <a:t>反抗斗争</a:t>
            </a:r>
          </a:p>
        </p:txBody>
      </p:sp>
      <p:sp>
        <p:nvSpPr>
          <p:cNvPr id="36901" name="文本框 30"/>
          <p:cNvSpPr txBox="1">
            <a:spLocks noChangeArrowheads="1"/>
          </p:cNvSpPr>
          <p:nvPr/>
        </p:nvSpPr>
        <p:spPr bwMode="auto">
          <a:xfrm>
            <a:off x="4224338" y="5949950"/>
            <a:ext cx="1655762" cy="457200"/>
          </a:xfrm>
          <a:prstGeom prst="rect">
            <a:avLst/>
          </a:prstGeom>
          <a:noFill/>
          <a:ln w="9525">
            <a:noFill/>
            <a:miter lim="800000"/>
            <a:headEnd/>
            <a:tailEnd/>
          </a:ln>
        </p:spPr>
        <p:txBody>
          <a:bodyPr>
            <a:spAutoFit/>
          </a:bodyPr>
          <a:lstStyle/>
          <a:p>
            <a:pPr eaLnBrk="0" hangingPunct="0"/>
            <a:r>
              <a:rPr lang="zh-CN" altLang="en-US" sz="2400" b="1">
                <a:solidFill>
                  <a:srgbClr val="0409EC"/>
                </a:solidFill>
                <a:ea typeface="黑体" pitchFamily="49" charset="-122"/>
              </a:rPr>
              <a:t>经济剥削</a:t>
            </a:r>
          </a:p>
        </p:txBody>
      </p:sp>
      <p:sp>
        <p:nvSpPr>
          <p:cNvPr id="36902" name="文本框 31"/>
          <p:cNvSpPr txBox="1">
            <a:spLocks noChangeArrowheads="1"/>
          </p:cNvSpPr>
          <p:nvPr/>
        </p:nvSpPr>
        <p:spPr bwMode="auto">
          <a:xfrm>
            <a:off x="1055688" y="5991225"/>
            <a:ext cx="1657350" cy="457200"/>
          </a:xfrm>
          <a:prstGeom prst="rect">
            <a:avLst/>
          </a:prstGeom>
          <a:noFill/>
          <a:ln w="9525">
            <a:noFill/>
            <a:miter lim="800000"/>
            <a:headEnd/>
            <a:tailEnd/>
          </a:ln>
        </p:spPr>
        <p:txBody>
          <a:bodyPr>
            <a:spAutoFit/>
          </a:bodyPr>
          <a:lstStyle/>
          <a:p>
            <a:pPr eaLnBrk="0" hangingPunct="0"/>
            <a:r>
              <a:rPr lang="zh-CN" altLang="en-US" sz="2400" b="1">
                <a:solidFill>
                  <a:srgbClr val="0409EC"/>
                </a:solidFill>
                <a:ea typeface="黑体" pitchFamily="49" charset="-122"/>
              </a:rPr>
              <a:t>政治压迫</a:t>
            </a:r>
          </a:p>
        </p:txBody>
      </p:sp>
      <p:cxnSp>
        <p:nvCxnSpPr>
          <p:cNvPr id="37" name="直接连接符 36"/>
          <p:cNvCxnSpPr/>
          <p:nvPr/>
        </p:nvCxnSpPr>
        <p:spPr>
          <a:xfrm flipH="1">
            <a:off x="3359150" y="6669088"/>
            <a:ext cx="7415213" cy="0"/>
          </a:xfrm>
          <a:prstGeom prst="line">
            <a:avLst/>
          </a:prstGeom>
          <a:ln w="22225">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rot="10800000">
            <a:off x="10774363" y="6300788"/>
            <a:ext cx="0" cy="368300"/>
          </a:xfrm>
          <a:prstGeom prst="line">
            <a:avLst/>
          </a:prstGeom>
          <a:ln w="22225">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9" name="直接箭头连接符 38"/>
          <p:cNvCxnSpPr/>
          <p:nvPr/>
        </p:nvCxnSpPr>
        <p:spPr>
          <a:xfrm flipV="1">
            <a:off x="3359150" y="6237288"/>
            <a:ext cx="4763" cy="407987"/>
          </a:xfrm>
          <a:prstGeom prst="straightConnector1">
            <a:avLst/>
          </a:prstGeom>
          <a:ln w="15875">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flipH="1">
            <a:off x="2351088" y="6237288"/>
            <a:ext cx="2016125" cy="0"/>
          </a:xfrm>
          <a:prstGeom prst="line">
            <a:avLst/>
          </a:prstGeom>
          <a:ln w="22225">
            <a:solidFill>
              <a:srgbClr val="000000"/>
            </a:solidFill>
          </a:ln>
        </p:spPr>
        <p:style>
          <a:lnRef idx="1">
            <a:schemeClr val="accent1"/>
          </a:lnRef>
          <a:fillRef idx="0">
            <a:schemeClr val="accent1"/>
          </a:fillRef>
          <a:effectRef idx="0">
            <a:schemeClr val="accent1"/>
          </a:effectRef>
          <a:fontRef idx="minor">
            <a:schemeClr val="tx1"/>
          </a:fontRef>
        </p:style>
      </p:cxnSp>
      <p:sp>
        <p:nvSpPr>
          <p:cNvPr id="36912" name="文本框 29"/>
          <p:cNvSpPr txBox="1">
            <a:spLocks noChangeArrowheads="1"/>
          </p:cNvSpPr>
          <p:nvPr/>
        </p:nvSpPr>
        <p:spPr bwMode="auto">
          <a:xfrm>
            <a:off x="6456363" y="6237288"/>
            <a:ext cx="3527425" cy="457200"/>
          </a:xfrm>
          <a:prstGeom prst="rect">
            <a:avLst/>
          </a:prstGeom>
          <a:noFill/>
          <a:ln w="9525">
            <a:noFill/>
            <a:miter lim="800000"/>
            <a:headEnd/>
            <a:tailEnd/>
          </a:ln>
        </p:spPr>
        <p:txBody>
          <a:bodyPr>
            <a:spAutoFit/>
          </a:bodyPr>
          <a:lstStyle/>
          <a:p>
            <a:pPr eaLnBrk="0" hangingPunct="0"/>
            <a:r>
              <a:rPr lang="zh-CN" altLang="en-US" sz="2400" b="1">
                <a:solidFill>
                  <a:srgbClr val="FF5050"/>
                </a:solidFill>
                <a:latin typeface="楷体" pitchFamily="49" charset="-122"/>
                <a:ea typeface="楷体" pitchFamily="49" charset="-122"/>
              </a:rPr>
              <a:t>反抗（抗租税、起义）</a:t>
            </a:r>
          </a:p>
        </p:txBody>
      </p:sp>
      <p:cxnSp>
        <p:nvCxnSpPr>
          <p:cNvPr id="2" name="直接箭头连接符 15"/>
          <p:cNvCxnSpPr/>
          <p:nvPr/>
        </p:nvCxnSpPr>
        <p:spPr>
          <a:xfrm flipH="1">
            <a:off x="6240463" y="2422525"/>
            <a:ext cx="1238250" cy="23813"/>
          </a:xfrm>
          <a:prstGeom prst="straightConnector1">
            <a:avLst/>
          </a:prstGeom>
          <a:ln w="15875">
            <a:solidFill>
              <a:srgbClr val="000000"/>
            </a:solidFill>
            <a:tailEnd type="triangle"/>
          </a:ln>
        </p:spPr>
        <p:style>
          <a:lnRef idx="1">
            <a:schemeClr val="accent1"/>
          </a:lnRef>
          <a:fillRef idx="0">
            <a:schemeClr val="accent1"/>
          </a:fillRef>
          <a:effectRef idx="0">
            <a:schemeClr val="accent1"/>
          </a:effectRef>
          <a:fontRef idx="minor">
            <a:schemeClr val="tx1"/>
          </a:fontRef>
        </p:style>
      </p:cxnSp>
      <p:sp>
        <p:nvSpPr>
          <p:cNvPr id="36915" name="文本框 18"/>
          <p:cNvSpPr txBox="1">
            <a:spLocks noChangeArrowheads="1"/>
          </p:cNvSpPr>
          <p:nvPr/>
        </p:nvSpPr>
        <p:spPr bwMode="auto">
          <a:xfrm>
            <a:off x="6384925" y="1989138"/>
            <a:ext cx="935038" cy="457200"/>
          </a:xfrm>
          <a:prstGeom prst="rect">
            <a:avLst/>
          </a:prstGeom>
          <a:noFill/>
          <a:ln w="9525">
            <a:noFill/>
            <a:miter lim="800000"/>
            <a:headEnd/>
            <a:tailEnd/>
          </a:ln>
        </p:spPr>
        <p:txBody>
          <a:bodyPr>
            <a:spAutoFit/>
          </a:bodyPr>
          <a:lstStyle/>
          <a:p>
            <a:pPr eaLnBrk="0" hangingPunct="0"/>
            <a:r>
              <a:rPr lang="zh-CN" altLang="en-US" sz="2400">
                <a:solidFill>
                  <a:srgbClr val="000000"/>
                </a:solidFill>
                <a:latin typeface="楷体" pitchFamily="49" charset="-122"/>
                <a:ea typeface="楷体" pitchFamily="49" charset="-122"/>
              </a:rPr>
              <a:t>决定</a:t>
            </a:r>
          </a:p>
        </p:txBody>
      </p:sp>
      <p:sp>
        <p:nvSpPr>
          <p:cNvPr id="36916" name="文本框 10"/>
          <p:cNvSpPr txBox="1">
            <a:spLocks noChangeArrowheads="1"/>
          </p:cNvSpPr>
          <p:nvPr/>
        </p:nvSpPr>
        <p:spPr bwMode="auto">
          <a:xfrm>
            <a:off x="7464425" y="2133600"/>
            <a:ext cx="1800225" cy="457200"/>
          </a:xfrm>
          <a:prstGeom prst="rect">
            <a:avLst/>
          </a:prstGeom>
          <a:noFill/>
          <a:ln w="9525" algn="ctr">
            <a:noFill/>
            <a:miter lim="800000"/>
            <a:headEnd/>
            <a:tailEnd/>
          </a:ln>
        </p:spPr>
        <p:txBody>
          <a:bodyPr>
            <a:spAutoFit/>
          </a:bodyPr>
          <a:lstStyle/>
          <a:p>
            <a:pPr eaLnBrk="0" hangingPunct="0"/>
            <a:r>
              <a:rPr lang="zh-CN" altLang="en-US" sz="2400" b="1">
                <a:solidFill>
                  <a:srgbClr val="000000"/>
                </a:solidFill>
                <a:latin typeface="黑体" pitchFamily="49" charset="-122"/>
                <a:ea typeface="黑体" pitchFamily="49" charset="-122"/>
              </a:rPr>
              <a:t>生产力发展</a:t>
            </a:r>
          </a:p>
        </p:txBody>
      </p:sp>
      <p:sp>
        <p:nvSpPr>
          <p:cNvPr id="34863" name="Text Box 53"/>
          <p:cNvSpPr txBox="1">
            <a:spLocks noChangeArrowheads="1"/>
          </p:cNvSpPr>
          <p:nvPr/>
        </p:nvSpPr>
        <p:spPr bwMode="auto">
          <a:xfrm>
            <a:off x="0" y="692150"/>
            <a:ext cx="6527800" cy="519113"/>
          </a:xfrm>
          <a:prstGeom prst="rect">
            <a:avLst/>
          </a:prstGeom>
          <a:solidFill>
            <a:srgbClr val="FFFFFF"/>
          </a:solidFill>
          <a:ln w="9525" algn="ctr">
            <a:solidFill>
              <a:srgbClr val="000000"/>
            </a:solidFill>
            <a:miter lim="800000"/>
            <a:headEnd/>
            <a:tailEnd/>
          </a:ln>
        </p:spPr>
        <p:txBody>
          <a:bodyPr anchor="b"/>
          <a:lstStyle/>
          <a:p>
            <a:pPr eaLnBrk="0" hangingPunct="0">
              <a:lnSpc>
                <a:spcPct val="90000"/>
              </a:lnSpc>
            </a:pPr>
            <a:r>
              <a:rPr lang="en-US" altLang="zh-CN" sz="2800" b="1">
                <a:solidFill>
                  <a:srgbClr val="000000"/>
                </a:solidFill>
                <a:latin typeface="楷体" pitchFamily="49" charset="-122"/>
                <a:ea typeface="楷体" pitchFamily="49" charset="-122"/>
              </a:rPr>
              <a:t>2.</a:t>
            </a:r>
            <a:r>
              <a:rPr lang="zh-CN" altLang="en-US" sz="2800" b="1">
                <a:solidFill>
                  <a:srgbClr val="000000"/>
                </a:solidFill>
                <a:latin typeface="楷体" pitchFamily="49" charset="-122"/>
                <a:ea typeface="楷体" pitchFamily="49" charset="-122"/>
              </a:rPr>
              <a:t>封建社会的基本矛盾运动与主要矛盾</a:t>
            </a:r>
          </a:p>
        </p:txBody>
      </p:sp>
      <p:sp>
        <p:nvSpPr>
          <p:cNvPr id="34864" name="标题 1"/>
          <p:cNvSpPr>
            <a:spLocks/>
          </p:cNvSpPr>
          <p:nvPr/>
        </p:nvSpPr>
        <p:spPr bwMode="auto">
          <a:xfrm>
            <a:off x="0" y="0"/>
            <a:ext cx="8759825" cy="601663"/>
          </a:xfrm>
          <a:prstGeom prst="rect">
            <a:avLst/>
          </a:prstGeom>
          <a:noFill/>
          <a:ln w="9525">
            <a:noFill/>
            <a:miter lim="800000"/>
            <a:headEnd/>
            <a:tailEnd/>
          </a:ln>
        </p:spPr>
        <p:txBody>
          <a:bodyPr anchor="b"/>
          <a:lstStyle/>
          <a:p>
            <a:pPr marL="357188" indent="-357188" eaLnBrk="0" hangingPunct="0">
              <a:lnSpc>
                <a:spcPct val="90000"/>
              </a:lnSpc>
            </a:pPr>
            <a:r>
              <a:rPr lang="zh-CN" altLang="en-US" sz="3200" b="1">
                <a:solidFill>
                  <a:schemeClr val="accent1"/>
                </a:solidFill>
                <a:latin typeface="楷体" pitchFamily="49" charset="-122"/>
                <a:ea typeface="楷体" pitchFamily="49" charset="-122"/>
                <a:cs typeface="华文中宋"/>
              </a:rPr>
              <a:t>一、封建社会的建立、发展与解体</a:t>
            </a:r>
            <a:endParaRPr lang="en-US" altLang="zh-CN" sz="3200" b="1">
              <a:solidFill>
                <a:schemeClr val="accent1"/>
              </a:solidFill>
              <a:latin typeface="楷体" pitchFamily="49" charset="-122"/>
              <a:ea typeface="楷体" pitchFamily="49" charset="-122"/>
              <a:cs typeface="华文中宋"/>
            </a:endParaRPr>
          </a:p>
        </p:txBody>
      </p:sp>
      <p:sp>
        <p:nvSpPr>
          <p:cNvPr id="3" name="Text Box 51"/>
          <p:cNvSpPr txBox="1">
            <a:spLocks noChangeArrowheads="1"/>
          </p:cNvSpPr>
          <p:nvPr/>
        </p:nvSpPr>
        <p:spPr bwMode="auto">
          <a:xfrm>
            <a:off x="8329613" y="2852738"/>
            <a:ext cx="1511300" cy="457200"/>
          </a:xfrm>
          <a:prstGeom prst="rect">
            <a:avLst/>
          </a:prstGeom>
          <a:solidFill>
            <a:srgbClr val="0409EC"/>
          </a:solidFill>
          <a:ln w="9525">
            <a:noFill/>
            <a:miter lim="800000"/>
            <a:headEnd/>
            <a:tailEnd/>
          </a:ln>
        </p:spPr>
        <p:txBody>
          <a:bodyPr>
            <a:spAutoFit/>
          </a:bodyPr>
          <a:lstStyle/>
          <a:p>
            <a:pPr>
              <a:spcBef>
                <a:spcPct val="50000"/>
              </a:spcBef>
            </a:pPr>
            <a:r>
              <a:rPr lang="zh-CN" altLang="en-US" sz="2400" b="1">
                <a:solidFill>
                  <a:schemeClr val="bg1"/>
                </a:solidFill>
                <a:ea typeface="黑体" pitchFamily="49" charset="-122"/>
              </a:rPr>
              <a:t>主要矛盾</a:t>
            </a:r>
          </a:p>
        </p:txBody>
      </p:sp>
      <p:sp>
        <p:nvSpPr>
          <p:cNvPr id="4" name="Rectangle 52"/>
          <p:cNvSpPr>
            <a:spLocks noChangeArrowheads="1"/>
          </p:cNvSpPr>
          <p:nvPr/>
        </p:nvSpPr>
        <p:spPr bwMode="auto">
          <a:xfrm>
            <a:off x="7391400" y="620713"/>
            <a:ext cx="4584700" cy="831850"/>
          </a:xfrm>
          <a:prstGeom prst="rect">
            <a:avLst/>
          </a:prstGeom>
          <a:noFill/>
          <a:ln w="9525">
            <a:solidFill>
              <a:srgbClr val="0409EC"/>
            </a:solidFill>
            <a:miter lim="800000"/>
            <a:headEnd/>
            <a:tailEnd/>
          </a:ln>
        </p:spPr>
        <p:txBody>
          <a:bodyPr>
            <a:spAutoFit/>
          </a:bodyPr>
          <a:lstStyle/>
          <a:p>
            <a:r>
              <a:rPr lang="zh-CN" altLang="en-US" sz="2400" b="1">
                <a:solidFill>
                  <a:srgbClr val="000000"/>
                </a:solidFill>
                <a:ea typeface="楷体" pitchFamily="49" charset="-122"/>
              </a:rPr>
              <a:t>思考：</a:t>
            </a:r>
            <a:r>
              <a:rPr lang="zh-CN" altLang="zh-CN" sz="2400" b="1">
                <a:solidFill>
                  <a:srgbClr val="000000"/>
                </a:solidFill>
                <a:ea typeface="楷体" pitchFamily="49" charset="-122"/>
              </a:rPr>
              <a:t>农民起义</a:t>
            </a:r>
            <a:r>
              <a:rPr lang="zh-CN" altLang="en-US" sz="2400" b="1">
                <a:solidFill>
                  <a:srgbClr val="000000"/>
                </a:solidFill>
                <a:ea typeface="楷体" pitchFamily="49" charset="-122"/>
              </a:rPr>
              <a:t>是否能</a:t>
            </a:r>
            <a:r>
              <a:rPr lang="zh-CN" altLang="zh-CN" sz="2400" b="1">
                <a:solidFill>
                  <a:srgbClr val="000000"/>
                </a:solidFill>
                <a:ea typeface="楷体" pitchFamily="49" charset="-122"/>
              </a:rPr>
              <a:t>建立起一种比封建制更进步的社会制度</a:t>
            </a:r>
            <a:r>
              <a:rPr lang="zh-CN" altLang="en-US" sz="2400" b="1">
                <a:solidFill>
                  <a:srgbClr val="000000"/>
                </a:solidFill>
                <a:ea typeface="楷体" pitchFamily="49" charset="-122"/>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500" fill="hold"/>
                                        <p:tgtEl>
                                          <p:spTgt spid="20"/>
                                        </p:tgtEl>
                                        <p:attrNameLst>
                                          <p:attrName>ppt_x</p:attrName>
                                        </p:attrNameLst>
                                      </p:cBhvr>
                                      <p:tavLst>
                                        <p:tav tm="0">
                                          <p:val>
                                            <p:strVal val="#ppt_x"/>
                                          </p:val>
                                        </p:tav>
                                        <p:tav tm="100000">
                                          <p:val>
                                            <p:strVal val="#ppt_x"/>
                                          </p:val>
                                        </p:tav>
                                      </p:tavLst>
                                    </p:anim>
                                    <p:anim calcmode="lin" valueType="num">
                                      <p:cBhvr additive="base">
                                        <p:cTn id="8" dur="500" fill="hold"/>
                                        <p:tgtEl>
                                          <p:spTgt spid="20"/>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6888"/>
                                        </p:tgtEl>
                                        <p:attrNameLst>
                                          <p:attrName>style.visibility</p:attrName>
                                        </p:attrNameLst>
                                      </p:cBhvr>
                                      <p:to>
                                        <p:strVal val="visible"/>
                                      </p:to>
                                    </p:set>
                                    <p:anim calcmode="lin" valueType="num">
                                      <p:cBhvr additive="base">
                                        <p:cTn id="11" dur="500" fill="hold"/>
                                        <p:tgtEl>
                                          <p:spTgt spid="36888"/>
                                        </p:tgtEl>
                                        <p:attrNameLst>
                                          <p:attrName>ppt_x</p:attrName>
                                        </p:attrNameLst>
                                      </p:cBhvr>
                                      <p:tavLst>
                                        <p:tav tm="0">
                                          <p:val>
                                            <p:strVal val="#ppt_x"/>
                                          </p:val>
                                        </p:tav>
                                        <p:tav tm="100000">
                                          <p:val>
                                            <p:strVal val="#ppt_x"/>
                                          </p:val>
                                        </p:tav>
                                      </p:tavLst>
                                    </p:anim>
                                    <p:anim calcmode="lin" valueType="num">
                                      <p:cBhvr additive="base">
                                        <p:cTn id="12" dur="500" fill="hold"/>
                                        <p:tgtEl>
                                          <p:spTgt spid="36888"/>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500" fill="hold"/>
                                        <p:tgtEl>
                                          <p:spTgt spid="11"/>
                                        </p:tgtEl>
                                        <p:attrNameLst>
                                          <p:attrName>ppt_x</p:attrName>
                                        </p:attrNameLst>
                                      </p:cBhvr>
                                      <p:tavLst>
                                        <p:tav tm="0">
                                          <p:val>
                                            <p:strVal val="#ppt_x"/>
                                          </p:val>
                                        </p:tav>
                                        <p:tav tm="100000">
                                          <p:val>
                                            <p:strVal val="#ppt_x"/>
                                          </p:val>
                                        </p:tav>
                                      </p:tavLst>
                                    </p:anim>
                                    <p:anim calcmode="lin" valueType="num">
                                      <p:cBhvr additive="base">
                                        <p:cTn id="16"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19"/>
                                        </p:tgtEl>
                                        <p:attrNameLst>
                                          <p:attrName>style.visibility</p:attrName>
                                        </p:attrNameLst>
                                      </p:cBhvr>
                                      <p:to>
                                        <p:strVal val="visible"/>
                                      </p:to>
                                    </p:set>
                                    <p:anim calcmode="lin" valueType="num">
                                      <p:cBhvr additive="base">
                                        <p:cTn id="21" dur="500" fill="hold"/>
                                        <p:tgtEl>
                                          <p:spTgt spid="19"/>
                                        </p:tgtEl>
                                        <p:attrNameLst>
                                          <p:attrName>ppt_x</p:attrName>
                                        </p:attrNameLst>
                                      </p:cBhvr>
                                      <p:tavLst>
                                        <p:tav tm="0">
                                          <p:val>
                                            <p:strVal val="#ppt_x"/>
                                          </p:val>
                                        </p:tav>
                                        <p:tav tm="100000">
                                          <p:val>
                                            <p:strVal val="#ppt_x"/>
                                          </p:val>
                                        </p:tav>
                                      </p:tavLst>
                                    </p:anim>
                                    <p:anim calcmode="lin" valueType="num">
                                      <p:cBhvr additive="base">
                                        <p:cTn id="22" dur="500" fill="hold"/>
                                        <p:tgtEl>
                                          <p:spTgt spid="19"/>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16"/>
                                        </p:tgtEl>
                                        <p:attrNameLst>
                                          <p:attrName>style.visibility</p:attrName>
                                        </p:attrNameLst>
                                      </p:cBhvr>
                                      <p:to>
                                        <p:strVal val="visible"/>
                                      </p:to>
                                    </p:set>
                                    <p:anim calcmode="lin" valueType="num">
                                      <p:cBhvr additive="base">
                                        <p:cTn id="25" dur="500" fill="hold"/>
                                        <p:tgtEl>
                                          <p:spTgt spid="16"/>
                                        </p:tgtEl>
                                        <p:attrNameLst>
                                          <p:attrName>ppt_x</p:attrName>
                                        </p:attrNameLst>
                                      </p:cBhvr>
                                      <p:tavLst>
                                        <p:tav tm="0">
                                          <p:val>
                                            <p:strVal val="#ppt_x"/>
                                          </p:val>
                                        </p:tav>
                                        <p:tav tm="100000">
                                          <p:val>
                                            <p:strVal val="#ppt_x"/>
                                          </p:val>
                                        </p:tav>
                                      </p:tavLst>
                                    </p:anim>
                                    <p:anim calcmode="lin" valueType="num">
                                      <p:cBhvr additive="base">
                                        <p:cTn id="26" dur="500" fill="hold"/>
                                        <p:tgtEl>
                                          <p:spTgt spid="16"/>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18"/>
                                        </p:tgtEl>
                                        <p:attrNameLst>
                                          <p:attrName>style.visibility</p:attrName>
                                        </p:attrNameLst>
                                      </p:cBhvr>
                                      <p:to>
                                        <p:strVal val="visible"/>
                                      </p:to>
                                    </p:set>
                                    <p:anim calcmode="lin" valueType="num">
                                      <p:cBhvr additive="base">
                                        <p:cTn id="29" dur="500" fill="hold"/>
                                        <p:tgtEl>
                                          <p:spTgt spid="18"/>
                                        </p:tgtEl>
                                        <p:attrNameLst>
                                          <p:attrName>ppt_x</p:attrName>
                                        </p:attrNameLst>
                                      </p:cBhvr>
                                      <p:tavLst>
                                        <p:tav tm="0">
                                          <p:val>
                                            <p:strVal val="#ppt_x"/>
                                          </p:val>
                                        </p:tav>
                                        <p:tav tm="100000">
                                          <p:val>
                                            <p:strVal val="#ppt_x"/>
                                          </p:val>
                                        </p:tav>
                                      </p:tavLst>
                                    </p:anim>
                                    <p:anim calcmode="lin" valueType="num">
                                      <p:cBhvr additive="base">
                                        <p:cTn id="30"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36894"/>
                                        </p:tgtEl>
                                        <p:attrNameLst>
                                          <p:attrName>style.visibility</p:attrName>
                                        </p:attrNameLst>
                                      </p:cBhvr>
                                      <p:to>
                                        <p:strVal val="visible"/>
                                      </p:to>
                                    </p:set>
                                    <p:anim calcmode="lin" valueType="num">
                                      <p:cBhvr additive="base">
                                        <p:cTn id="35" dur="500" fill="hold"/>
                                        <p:tgtEl>
                                          <p:spTgt spid="36894"/>
                                        </p:tgtEl>
                                        <p:attrNameLst>
                                          <p:attrName>ppt_x</p:attrName>
                                        </p:attrNameLst>
                                      </p:cBhvr>
                                      <p:tavLst>
                                        <p:tav tm="0">
                                          <p:val>
                                            <p:strVal val="#ppt_x"/>
                                          </p:val>
                                        </p:tav>
                                        <p:tav tm="100000">
                                          <p:val>
                                            <p:strVal val="#ppt_x"/>
                                          </p:val>
                                        </p:tav>
                                      </p:tavLst>
                                    </p:anim>
                                    <p:anim calcmode="lin" valueType="num">
                                      <p:cBhvr additive="base">
                                        <p:cTn id="36" dur="500" fill="hold"/>
                                        <p:tgtEl>
                                          <p:spTgt spid="36894"/>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2050"/>
                                        </p:tgtEl>
                                        <p:attrNameLst>
                                          <p:attrName>style.visibility</p:attrName>
                                        </p:attrNameLst>
                                      </p:cBhvr>
                                      <p:to>
                                        <p:strVal val="visible"/>
                                      </p:to>
                                    </p:set>
                                    <p:anim calcmode="lin" valueType="num">
                                      <p:cBhvr additive="base">
                                        <p:cTn id="41" dur="500" fill="hold"/>
                                        <p:tgtEl>
                                          <p:spTgt spid="2050"/>
                                        </p:tgtEl>
                                        <p:attrNameLst>
                                          <p:attrName>ppt_x</p:attrName>
                                        </p:attrNameLst>
                                      </p:cBhvr>
                                      <p:tavLst>
                                        <p:tav tm="0">
                                          <p:val>
                                            <p:strVal val="#ppt_x"/>
                                          </p:val>
                                        </p:tav>
                                        <p:tav tm="100000">
                                          <p:val>
                                            <p:strVal val="#ppt_x"/>
                                          </p:val>
                                        </p:tav>
                                      </p:tavLst>
                                    </p:anim>
                                    <p:anim calcmode="lin" valueType="num">
                                      <p:cBhvr additive="base">
                                        <p:cTn id="42" dur="500" fill="hold"/>
                                        <p:tgtEl>
                                          <p:spTgt spid="2050"/>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29"/>
                                        </p:tgtEl>
                                        <p:attrNameLst>
                                          <p:attrName>style.visibility</p:attrName>
                                        </p:attrNameLst>
                                      </p:cBhvr>
                                      <p:to>
                                        <p:strVal val="visible"/>
                                      </p:to>
                                    </p:set>
                                    <p:anim calcmode="lin" valueType="num">
                                      <p:cBhvr additive="base">
                                        <p:cTn id="45" dur="500" fill="hold"/>
                                        <p:tgtEl>
                                          <p:spTgt spid="29"/>
                                        </p:tgtEl>
                                        <p:attrNameLst>
                                          <p:attrName>ppt_x</p:attrName>
                                        </p:attrNameLst>
                                      </p:cBhvr>
                                      <p:tavLst>
                                        <p:tav tm="0">
                                          <p:val>
                                            <p:strVal val="#ppt_x"/>
                                          </p:val>
                                        </p:tav>
                                        <p:tav tm="100000">
                                          <p:val>
                                            <p:strVal val="#ppt_x"/>
                                          </p:val>
                                        </p:tav>
                                      </p:tavLst>
                                    </p:anim>
                                    <p:anim calcmode="lin" valueType="num">
                                      <p:cBhvr additive="base">
                                        <p:cTn id="46" dur="500" fill="hold"/>
                                        <p:tgtEl>
                                          <p:spTgt spid="29"/>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36895"/>
                                        </p:tgtEl>
                                        <p:attrNameLst>
                                          <p:attrName>style.visibility</p:attrName>
                                        </p:attrNameLst>
                                      </p:cBhvr>
                                      <p:to>
                                        <p:strVal val="visible"/>
                                      </p:to>
                                    </p:set>
                                    <p:anim calcmode="lin" valueType="num">
                                      <p:cBhvr additive="base">
                                        <p:cTn id="49" dur="500" fill="hold"/>
                                        <p:tgtEl>
                                          <p:spTgt spid="36895"/>
                                        </p:tgtEl>
                                        <p:attrNameLst>
                                          <p:attrName>ppt_x</p:attrName>
                                        </p:attrNameLst>
                                      </p:cBhvr>
                                      <p:tavLst>
                                        <p:tav tm="0">
                                          <p:val>
                                            <p:strVal val="#ppt_x"/>
                                          </p:val>
                                        </p:tav>
                                        <p:tav tm="100000">
                                          <p:val>
                                            <p:strVal val="#ppt_x"/>
                                          </p:val>
                                        </p:tav>
                                      </p:tavLst>
                                    </p:anim>
                                    <p:anim calcmode="lin" valueType="num">
                                      <p:cBhvr additive="base">
                                        <p:cTn id="50" dur="500" fill="hold"/>
                                        <p:tgtEl>
                                          <p:spTgt spid="36895"/>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2"/>
                                        </p:tgtEl>
                                        <p:attrNameLst>
                                          <p:attrName>style.visibility</p:attrName>
                                        </p:attrNameLst>
                                      </p:cBhvr>
                                      <p:to>
                                        <p:strVal val="visible"/>
                                      </p:to>
                                    </p:set>
                                    <p:anim calcmode="lin" valueType="num">
                                      <p:cBhvr additive="base">
                                        <p:cTn id="55" dur="500" fill="hold"/>
                                        <p:tgtEl>
                                          <p:spTgt spid="2"/>
                                        </p:tgtEl>
                                        <p:attrNameLst>
                                          <p:attrName>ppt_x</p:attrName>
                                        </p:attrNameLst>
                                      </p:cBhvr>
                                      <p:tavLst>
                                        <p:tav tm="0">
                                          <p:val>
                                            <p:strVal val="#ppt_x"/>
                                          </p:val>
                                        </p:tav>
                                        <p:tav tm="100000">
                                          <p:val>
                                            <p:strVal val="#ppt_x"/>
                                          </p:val>
                                        </p:tav>
                                      </p:tavLst>
                                    </p:anim>
                                    <p:anim calcmode="lin" valueType="num">
                                      <p:cBhvr additive="base">
                                        <p:cTn id="56" dur="500" fill="hold"/>
                                        <p:tgtEl>
                                          <p:spTgt spid="2"/>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36915"/>
                                        </p:tgtEl>
                                        <p:attrNameLst>
                                          <p:attrName>style.visibility</p:attrName>
                                        </p:attrNameLst>
                                      </p:cBhvr>
                                      <p:to>
                                        <p:strVal val="visible"/>
                                      </p:to>
                                    </p:set>
                                    <p:anim calcmode="lin" valueType="num">
                                      <p:cBhvr additive="base">
                                        <p:cTn id="59" dur="500" fill="hold"/>
                                        <p:tgtEl>
                                          <p:spTgt spid="36915"/>
                                        </p:tgtEl>
                                        <p:attrNameLst>
                                          <p:attrName>ppt_x</p:attrName>
                                        </p:attrNameLst>
                                      </p:cBhvr>
                                      <p:tavLst>
                                        <p:tav tm="0">
                                          <p:val>
                                            <p:strVal val="#ppt_x"/>
                                          </p:val>
                                        </p:tav>
                                        <p:tav tm="100000">
                                          <p:val>
                                            <p:strVal val="#ppt_x"/>
                                          </p:val>
                                        </p:tav>
                                      </p:tavLst>
                                    </p:anim>
                                    <p:anim calcmode="lin" valueType="num">
                                      <p:cBhvr additive="base">
                                        <p:cTn id="60" dur="500" fill="hold"/>
                                        <p:tgtEl>
                                          <p:spTgt spid="36915"/>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36916"/>
                                        </p:tgtEl>
                                        <p:attrNameLst>
                                          <p:attrName>style.visibility</p:attrName>
                                        </p:attrNameLst>
                                      </p:cBhvr>
                                      <p:to>
                                        <p:strVal val="visible"/>
                                      </p:to>
                                    </p:set>
                                    <p:anim calcmode="lin" valueType="num">
                                      <p:cBhvr additive="base">
                                        <p:cTn id="63" dur="500" fill="hold"/>
                                        <p:tgtEl>
                                          <p:spTgt spid="36916"/>
                                        </p:tgtEl>
                                        <p:attrNameLst>
                                          <p:attrName>ppt_x</p:attrName>
                                        </p:attrNameLst>
                                      </p:cBhvr>
                                      <p:tavLst>
                                        <p:tav tm="0">
                                          <p:val>
                                            <p:strVal val="#ppt_x"/>
                                          </p:val>
                                        </p:tav>
                                        <p:tav tm="100000">
                                          <p:val>
                                            <p:strVal val="#ppt_x"/>
                                          </p:val>
                                        </p:tav>
                                      </p:tavLst>
                                    </p:anim>
                                    <p:anim calcmode="lin" valueType="num">
                                      <p:cBhvr additive="base">
                                        <p:cTn id="64" dur="500" fill="hold"/>
                                        <p:tgtEl>
                                          <p:spTgt spid="36916"/>
                                        </p:tgtEl>
                                        <p:attrNameLst>
                                          <p:attrName>ppt_y</p:attrName>
                                        </p:attrNameLst>
                                      </p:cBhvr>
                                      <p:tavLst>
                                        <p:tav tm="0">
                                          <p:val>
                                            <p:strVal val="1+#ppt_h/2"/>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2" presetClass="entr" presetSubtype="4" fill="hold" grpId="0" nodeType="clickEffect">
                                  <p:stCondLst>
                                    <p:cond delay="0"/>
                                  </p:stCondLst>
                                  <p:childTnLst>
                                    <p:set>
                                      <p:cBhvr>
                                        <p:cTn id="68" dur="1" fill="hold">
                                          <p:stCondLst>
                                            <p:cond delay="0"/>
                                          </p:stCondLst>
                                        </p:cTn>
                                        <p:tgtEl>
                                          <p:spTgt spid="36902"/>
                                        </p:tgtEl>
                                        <p:attrNameLst>
                                          <p:attrName>style.visibility</p:attrName>
                                        </p:attrNameLst>
                                      </p:cBhvr>
                                      <p:to>
                                        <p:strVal val="visible"/>
                                      </p:to>
                                    </p:set>
                                    <p:anim calcmode="lin" valueType="num">
                                      <p:cBhvr additive="base">
                                        <p:cTn id="69" dur="500" fill="hold"/>
                                        <p:tgtEl>
                                          <p:spTgt spid="36902"/>
                                        </p:tgtEl>
                                        <p:attrNameLst>
                                          <p:attrName>ppt_x</p:attrName>
                                        </p:attrNameLst>
                                      </p:cBhvr>
                                      <p:tavLst>
                                        <p:tav tm="0">
                                          <p:val>
                                            <p:strVal val="#ppt_x"/>
                                          </p:val>
                                        </p:tav>
                                        <p:tav tm="100000">
                                          <p:val>
                                            <p:strVal val="#ppt_x"/>
                                          </p:val>
                                        </p:tav>
                                      </p:tavLst>
                                    </p:anim>
                                    <p:anim calcmode="lin" valueType="num">
                                      <p:cBhvr additive="base">
                                        <p:cTn id="70" dur="500" fill="hold"/>
                                        <p:tgtEl>
                                          <p:spTgt spid="36902"/>
                                        </p:tgtEl>
                                        <p:attrNameLst>
                                          <p:attrName>ppt_y</p:attrName>
                                        </p:attrNameLst>
                                      </p:cBhvr>
                                      <p:tavLst>
                                        <p:tav tm="0">
                                          <p:val>
                                            <p:strVal val="1+#ppt_h/2"/>
                                          </p:val>
                                        </p:tav>
                                        <p:tav tm="100000">
                                          <p:val>
                                            <p:strVal val="#ppt_y"/>
                                          </p:val>
                                        </p:tav>
                                      </p:tavLst>
                                    </p:anim>
                                  </p:childTnLst>
                                </p:cTn>
                              </p:par>
                              <p:par>
                                <p:cTn id="71" presetID="2" presetClass="entr" presetSubtype="4" fill="hold" nodeType="withEffect">
                                  <p:stCondLst>
                                    <p:cond delay="0"/>
                                  </p:stCondLst>
                                  <p:childTnLst>
                                    <p:set>
                                      <p:cBhvr>
                                        <p:cTn id="72" dur="1" fill="hold">
                                          <p:stCondLst>
                                            <p:cond delay="0"/>
                                          </p:stCondLst>
                                        </p:cTn>
                                        <p:tgtEl>
                                          <p:spTgt spid="47"/>
                                        </p:tgtEl>
                                        <p:attrNameLst>
                                          <p:attrName>style.visibility</p:attrName>
                                        </p:attrNameLst>
                                      </p:cBhvr>
                                      <p:to>
                                        <p:strVal val="visible"/>
                                      </p:to>
                                    </p:set>
                                    <p:anim calcmode="lin" valueType="num">
                                      <p:cBhvr additive="base">
                                        <p:cTn id="73" dur="500" fill="hold"/>
                                        <p:tgtEl>
                                          <p:spTgt spid="47"/>
                                        </p:tgtEl>
                                        <p:attrNameLst>
                                          <p:attrName>ppt_x</p:attrName>
                                        </p:attrNameLst>
                                      </p:cBhvr>
                                      <p:tavLst>
                                        <p:tav tm="0">
                                          <p:val>
                                            <p:strVal val="#ppt_x"/>
                                          </p:val>
                                        </p:tav>
                                        <p:tav tm="100000">
                                          <p:val>
                                            <p:strVal val="#ppt_x"/>
                                          </p:val>
                                        </p:tav>
                                      </p:tavLst>
                                    </p:anim>
                                    <p:anim calcmode="lin" valueType="num">
                                      <p:cBhvr additive="base">
                                        <p:cTn id="74" dur="500" fill="hold"/>
                                        <p:tgtEl>
                                          <p:spTgt spid="47"/>
                                        </p:tgtEl>
                                        <p:attrNameLst>
                                          <p:attrName>ppt_y</p:attrName>
                                        </p:attrNameLst>
                                      </p:cBhvr>
                                      <p:tavLst>
                                        <p:tav tm="0">
                                          <p:val>
                                            <p:strVal val="1+#ppt_h/2"/>
                                          </p:val>
                                        </p:tav>
                                        <p:tav tm="100000">
                                          <p:val>
                                            <p:strVal val="#ppt_y"/>
                                          </p:val>
                                        </p:tav>
                                      </p:tavLst>
                                    </p:anim>
                                  </p:childTnLst>
                                </p:cTn>
                              </p:par>
                              <p:par>
                                <p:cTn id="75" presetID="2" presetClass="entr" presetSubtype="4" fill="hold" grpId="0" nodeType="withEffect">
                                  <p:stCondLst>
                                    <p:cond delay="0"/>
                                  </p:stCondLst>
                                  <p:childTnLst>
                                    <p:set>
                                      <p:cBhvr>
                                        <p:cTn id="76" dur="1" fill="hold">
                                          <p:stCondLst>
                                            <p:cond delay="0"/>
                                          </p:stCondLst>
                                        </p:cTn>
                                        <p:tgtEl>
                                          <p:spTgt spid="36901"/>
                                        </p:tgtEl>
                                        <p:attrNameLst>
                                          <p:attrName>style.visibility</p:attrName>
                                        </p:attrNameLst>
                                      </p:cBhvr>
                                      <p:to>
                                        <p:strVal val="visible"/>
                                      </p:to>
                                    </p:set>
                                    <p:anim calcmode="lin" valueType="num">
                                      <p:cBhvr additive="base">
                                        <p:cTn id="77" dur="500" fill="hold"/>
                                        <p:tgtEl>
                                          <p:spTgt spid="36901"/>
                                        </p:tgtEl>
                                        <p:attrNameLst>
                                          <p:attrName>ppt_x</p:attrName>
                                        </p:attrNameLst>
                                      </p:cBhvr>
                                      <p:tavLst>
                                        <p:tav tm="0">
                                          <p:val>
                                            <p:strVal val="#ppt_x"/>
                                          </p:val>
                                        </p:tav>
                                        <p:tav tm="100000">
                                          <p:val>
                                            <p:strVal val="#ppt_x"/>
                                          </p:val>
                                        </p:tav>
                                      </p:tavLst>
                                    </p:anim>
                                    <p:anim calcmode="lin" valueType="num">
                                      <p:cBhvr additive="base">
                                        <p:cTn id="78" dur="500" fill="hold"/>
                                        <p:tgtEl>
                                          <p:spTgt spid="36901"/>
                                        </p:tgtEl>
                                        <p:attrNameLst>
                                          <p:attrName>ppt_y</p:attrName>
                                        </p:attrNameLst>
                                      </p:cBhvr>
                                      <p:tavLst>
                                        <p:tav tm="0">
                                          <p:val>
                                            <p:strVal val="1+#ppt_h/2"/>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ID="2" presetClass="entr" presetSubtype="4" fill="hold" grpId="0" nodeType="clickEffect">
                                  <p:stCondLst>
                                    <p:cond delay="0"/>
                                  </p:stCondLst>
                                  <p:childTnLst>
                                    <p:set>
                                      <p:cBhvr>
                                        <p:cTn id="82" dur="1" fill="hold">
                                          <p:stCondLst>
                                            <p:cond delay="0"/>
                                          </p:stCondLst>
                                        </p:cTn>
                                        <p:tgtEl>
                                          <p:spTgt spid="3"/>
                                        </p:tgtEl>
                                        <p:attrNameLst>
                                          <p:attrName>style.visibility</p:attrName>
                                        </p:attrNameLst>
                                      </p:cBhvr>
                                      <p:to>
                                        <p:strVal val="visible"/>
                                      </p:to>
                                    </p:set>
                                    <p:anim calcmode="lin" valueType="num">
                                      <p:cBhvr additive="base">
                                        <p:cTn id="83" dur="500" fill="hold"/>
                                        <p:tgtEl>
                                          <p:spTgt spid="3"/>
                                        </p:tgtEl>
                                        <p:attrNameLst>
                                          <p:attrName>ppt_x</p:attrName>
                                        </p:attrNameLst>
                                      </p:cBhvr>
                                      <p:tavLst>
                                        <p:tav tm="0">
                                          <p:val>
                                            <p:strVal val="#ppt_x"/>
                                          </p:val>
                                        </p:tav>
                                        <p:tav tm="100000">
                                          <p:val>
                                            <p:strVal val="#ppt_x"/>
                                          </p:val>
                                        </p:tav>
                                      </p:tavLst>
                                    </p:anim>
                                    <p:anim calcmode="lin" valueType="num">
                                      <p:cBhvr additive="base">
                                        <p:cTn id="8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85" fill="hold">
                      <p:stCondLst>
                        <p:cond delay="indefinite"/>
                      </p:stCondLst>
                      <p:childTnLst>
                        <p:par>
                          <p:cTn id="86" fill="hold">
                            <p:stCondLst>
                              <p:cond delay="0"/>
                            </p:stCondLst>
                            <p:childTnLst>
                              <p:par>
                                <p:cTn id="87" presetID="2" presetClass="entr" presetSubtype="4" fill="hold" nodeType="clickEffect">
                                  <p:stCondLst>
                                    <p:cond delay="0"/>
                                  </p:stCondLst>
                                  <p:childTnLst>
                                    <p:set>
                                      <p:cBhvr>
                                        <p:cTn id="88" dur="1" fill="hold">
                                          <p:stCondLst>
                                            <p:cond delay="0"/>
                                          </p:stCondLst>
                                        </p:cTn>
                                        <p:tgtEl>
                                          <p:spTgt spid="23"/>
                                        </p:tgtEl>
                                        <p:attrNameLst>
                                          <p:attrName>style.visibility</p:attrName>
                                        </p:attrNameLst>
                                      </p:cBhvr>
                                      <p:to>
                                        <p:strVal val="visible"/>
                                      </p:to>
                                    </p:set>
                                    <p:anim calcmode="lin" valueType="num">
                                      <p:cBhvr additive="base">
                                        <p:cTn id="89" dur="500" fill="hold"/>
                                        <p:tgtEl>
                                          <p:spTgt spid="23"/>
                                        </p:tgtEl>
                                        <p:attrNameLst>
                                          <p:attrName>ppt_x</p:attrName>
                                        </p:attrNameLst>
                                      </p:cBhvr>
                                      <p:tavLst>
                                        <p:tav tm="0">
                                          <p:val>
                                            <p:strVal val="#ppt_x"/>
                                          </p:val>
                                        </p:tav>
                                        <p:tav tm="100000">
                                          <p:val>
                                            <p:strVal val="#ppt_x"/>
                                          </p:val>
                                        </p:tav>
                                      </p:tavLst>
                                    </p:anim>
                                    <p:anim calcmode="lin" valueType="num">
                                      <p:cBhvr additive="base">
                                        <p:cTn id="90" dur="500" fill="hold"/>
                                        <p:tgtEl>
                                          <p:spTgt spid="23"/>
                                        </p:tgtEl>
                                        <p:attrNameLst>
                                          <p:attrName>ppt_y</p:attrName>
                                        </p:attrNameLst>
                                      </p:cBhvr>
                                      <p:tavLst>
                                        <p:tav tm="0">
                                          <p:val>
                                            <p:strVal val="1+#ppt_h/2"/>
                                          </p:val>
                                        </p:tav>
                                        <p:tav tm="100000">
                                          <p:val>
                                            <p:strVal val="#ppt_y"/>
                                          </p:val>
                                        </p:tav>
                                      </p:tavLst>
                                    </p:anim>
                                  </p:childTnLst>
                                </p:cTn>
                              </p:par>
                              <p:par>
                                <p:cTn id="91" presetID="2" presetClass="entr" presetSubtype="4" fill="hold" nodeType="withEffect">
                                  <p:stCondLst>
                                    <p:cond delay="0"/>
                                  </p:stCondLst>
                                  <p:childTnLst>
                                    <p:set>
                                      <p:cBhvr>
                                        <p:cTn id="92" dur="1" fill="hold">
                                          <p:stCondLst>
                                            <p:cond delay="0"/>
                                          </p:stCondLst>
                                        </p:cTn>
                                        <p:tgtEl>
                                          <p:spTgt spid="24"/>
                                        </p:tgtEl>
                                        <p:attrNameLst>
                                          <p:attrName>style.visibility</p:attrName>
                                        </p:attrNameLst>
                                      </p:cBhvr>
                                      <p:to>
                                        <p:strVal val="visible"/>
                                      </p:to>
                                    </p:set>
                                    <p:anim calcmode="lin" valueType="num">
                                      <p:cBhvr additive="base">
                                        <p:cTn id="93" dur="500" fill="hold"/>
                                        <p:tgtEl>
                                          <p:spTgt spid="24"/>
                                        </p:tgtEl>
                                        <p:attrNameLst>
                                          <p:attrName>ppt_x</p:attrName>
                                        </p:attrNameLst>
                                      </p:cBhvr>
                                      <p:tavLst>
                                        <p:tav tm="0">
                                          <p:val>
                                            <p:strVal val="#ppt_x"/>
                                          </p:val>
                                        </p:tav>
                                        <p:tav tm="100000">
                                          <p:val>
                                            <p:strVal val="#ppt_x"/>
                                          </p:val>
                                        </p:tav>
                                      </p:tavLst>
                                    </p:anim>
                                    <p:anim calcmode="lin" valueType="num">
                                      <p:cBhvr additive="base">
                                        <p:cTn id="94" dur="500" fill="hold"/>
                                        <p:tgtEl>
                                          <p:spTgt spid="24"/>
                                        </p:tgtEl>
                                        <p:attrNameLst>
                                          <p:attrName>ppt_y</p:attrName>
                                        </p:attrNameLst>
                                      </p:cBhvr>
                                      <p:tavLst>
                                        <p:tav tm="0">
                                          <p:val>
                                            <p:strVal val="1+#ppt_h/2"/>
                                          </p:val>
                                        </p:tav>
                                        <p:tav tm="100000">
                                          <p:val>
                                            <p:strVal val="#ppt_y"/>
                                          </p:val>
                                        </p:tav>
                                      </p:tavLst>
                                    </p:anim>
                                  </p:childTnLst>
                                </p:cTn>
                              </p:par>
                              <p:par>
                                <p:cTn id="95" presetID="2" presetClass="entr" presetSubtype="4" fill="hold" nodeType="withEffect">
                                  <p:stCondLst>
                                    <p:cond delay="0"/>
                                  </p:stCondLst>
                                  <p:childTnLst>
                                    <p:set>
                                      <p:cBhvr>
                                        <p:cTn id="96" dur="1" fill="hold">
                                          <p:stCondLst>
                                            <p:cond delay="0"/>
                                          </p:stCondLst>
                                        </p:cTn>
                                        <p:tgtEl>
                                          <p:spTgt spid="26"/>
                                        </p:tgtEl>
                                        <p:attrNameLst>
                                          <p:attrName>style.visibility</p:attrName>
                                        </p:attrNameLst>
                                      </p:cBhvr>
                                      <p:to>
                                        <p:strVal val="visible"/>
                                      </p:to>
                                    </p:set>
                                    <p:anim calcmode="lin" valueType="num">
                                      <p:cBhvr additive="base">
                                        <p:cTn id="97" dur="500" fill="hold"/>
                                        <p:tgtEl>
                                          <p:spTgt spid="26"/>
                                        </p:tgtEl>
                                        <p:attrNameLst>
                                          <p:attrName>ppt_x</p:attrName>
                                        </p:attrNameLst>
                                      </p:cBhvr>
                                      <p:tavLst>
                                        <p:tav tm="0">
                                          <p:val>
                                            <p:strVal val="#ppt_x"/>
                                          </p:val>
                                        </p:tav>
                                        <p:tav tm="100000">
                                          <p:val>
                                            <p:strVal val="#ppt_x"/>
                                          </p:val>
                                        </p:tav>
                                      </p:tavLst>
                                    </p:anim>
                                    <p:anim calcmode="lin" valueType="num">
                                      <p:cBhvr additive="base">
                                        <p:cTn id="98" dur="500" fill="hold"/>
                                        <p:tgtEl>
                                          <p:spTgt spid="26"/>
                                        </p:tgtEl>
                                        <p:attrNameLst>
                                          <p:attrName>ppt_y</p:attrName>
                                        </p:attrNameLst>
                                      </p:cBhvr>
                                      <p:tavLst>
                                        <p:tav tm="0">
                                          <p:val>
                                            <p:strVal val="1+#ppt_h/2"/>
                                          </p:val>
                                        </p:tav>
                                        <p:tav tm="100000">
                                          <p:val>
                                            <p:strVal val="#ppt_y"/>
                                          </p:val>
                                        </p:tav>
                                      </p:tavLst>
                                    </p:anim>
                                  </p:childTnLst>
                                </p:cTn>
                              </p:par>
                              <p:par>
                                <p:cTn id="99" presetID="2" presetClass="entr" presetSubtype="4" fill="hold" grpId="0" nodeType="withEffect">
                                  <p:stCondLst>
                                    <p:cond delay="0"/>
                                  </p:stCondLst>
                                  <p:childTnLst>
                                    <p:set>
                                      <p:cBhvr>
                                        <p:cTn id="100" dur="1" fill="hold">
                                          <p:stCondLst>
                                            <p:cond delay="0"/>
                                          </p:stCondLst>
                                        </p:cTn>
                                        <p:tgtEl>
                                          <p:spTgt spid="30"/>
                                        </p:tgtEl>
                                        <p:attrNameLst>
                                          <p:attrName>style.visibility</p:attrName>
                                        </p:attrNameLst>
                                      </p:cBhvr>
                                      <p:to>
                                        <p:strVal val="visible"/>
                                      </p:to>
                                    </p:set>
                                    <p:anim calcmode="lin" valueType="num">
                                      <p:cBhvr additive="base">
                                        <p:cTn id="101" dur="500" fill="hold"/>
                                        <p:tgtEl>
                                          <p:spTgt spid="30"/>
                                        </p:tgtEl>
                                        <p:attrNameLst>
                                          <p:attrName>ppt_x</p:attrName>
                                        </p:attrNameLst>
                                      </p:cBhvr>
                                      <p:tavLst>
                                        <p:tav tm="0">
                                          <p:val>
                                            <p:strVal val="#ppt_x"/>
                                          </p:val>
                                        </p:tav>
                                        <p:tav tm="100000">
                                          <p:val>
                                            <p:strVal val="#ppt_x"/>
                                          </p:val>
                                        </p:tav>
                                      </p:tavLst>
                                    </p:anim>
                                    <p:anim calcmode="lin" valueType="num">
                                      <p:cBhvr additive="base">
                                        <p:cTn id="102" dur="500" fill="hold"/>
                                        <p:tgtEl>
                                          <p:spTgt spid="30"/>
                                        </p:tgtEl>
                                        <p:attrNameLst>
                                          <p:attrName>ppt_y</p:attrName>
                                        </p:attrNameLst>
                                      </p:cBhvr>
                                      <p:tavLst>
                                        <p:tav tm="0">
                                          <p:val>
                                            <p:strVal val="1+#ppt_h/2"/>
                                          </p:val>
                                        </p:tav>
                                        <p:tav tm="100000">
                                          <p:val>
                                            <p:strVal val="#ppt_y"/>
                                          </p:val>
                                        </p:tav>
                                      </p:tavLst>
                                    </p:anim>
                                  </p:childTnLst>
                                </p:cTn>
                              </p:par>
                              <p:par>
                                <p:cTn id="103" presetID="2" presetClass="entr" presetSubtype="4" fill="hold" nodeType="withEffect">
                                  <p:stCondLst>
                                    <p:cond delay="0"/>
                                  </p:stCondLst>
                                  <p:childTnLst>
                                    <p:set>
                                      <p:cBhvr>
                                        <p:cTn id="104" dur="1" fill="hold">
                                          <p:stCondLst>
                                            <p:cond delay="0"/>
                                          </p:stCondLst>
                                        </p:cTn>
                                        <p:tgtEl>
                                          <p:spTgt spid="37"/>
                                        </p:tgtEl>
                                        <p:attrNameLst>
                                          <p:attrName>style.visibility</p:attrName>
                                        </p:attrNameLst>
                                      </p:cBhvr>
                                      <p:to>
                                        <p:strVal val="visible"/>
                                      </p:to>
                                    </p:set>
                                    <p:anim calcmode="lin" valueType="num">
                                      <p:cBhvr additive="base">
                                        <p:cTn id="105" dur="500" fill="hold"/>
                                        <p:tgtEl>
                                          <p:spTgt spid="37"/>
                                        </p:tgtEl>
                                        <p:attrNameLst>
                                          <p:attrName>ppt_x</p:attrName>
                                        </p:attrNameLst>
                                      </p:cBhvr>
                                      <p:tavLst>
                                        <p:tav tm="0">
                                          <p:val>
                                            <p:strVal val="#ppt_x"/>
                                          </p:val>
                                        </p:tav>
                                        <p:tav tm="100000">
                                          <p:val>
                                            <p:strVal val="#ppt_x"/>
                                          </p:val>
                                        </p:tav>
                                      </p:tavLst>
                                    </p:anim>
                                    <p:anim calcmode="lin" valueType="num">
                                      <p:cBhvr additive="base">
                                        <p:cTn id="106" dur="500" fill="hold"/>
                                        <p:tgtEl>
                                          <p:spTgt spid="37"/>
                                        </p:tgtEl>
                                        <p:attrNameLst>
                                          <p:attrName>ppt_y</p:attrName>
                                        </p:attrNameLst>
                                      </p:cBhvr>
                                      <p:tavLst>
                                        <p:tav tm="0">
                                          <p:val>
                                            <p:strVal val="1+#ppt_h/2"/>
                                          </p:val>
                                        </p:tav>
                                        <p:tav tm="100000">
                                          <p:val>
                                            <p:strVal val="#ppt_y"/>
                                          </p:val>
                                        </p:tav>
                                      </p:tavLst>
                                    </p:anim>
                                  </p:childTnLst>
                                </p:cTn>
                              </p:par>
                              <p:par>
                                <p:cTn id="107" presetID="2" presetClass="entr" presetSubtype="4" fill="hold" nodeType="withEffect">
                                  <p:stCondLst>
                                    <p:cond delay="0"/>
                                  </p:stCondLst>
                                  <p:childTnLst>
                                    <p:set>
                                      <p:cBhvr>
                                        <p:cTn id="108" dur="1" fill="hold">
                                          <p:stCondLst>
                                            <p:cond delay="0"/>
                                          </p:stCondLst>
                                        </p:cTn>
                                        <p:tgtEl>
                                          <p:spTgt spid="38"/>
                                        </p:tgtEl>
                                        <p:attrNameLst>
                                          <p:attrName>style.visibility</p:attrName>
                                        </p:attrNameLst>
                                      </p:cBhvr>
                                      <p:to>
                                        <p:strVal val="visible"/>
                                      </p:to>
                                    </p:set>
                                    <p:anim calcmode="lin" valueType="num">
                                      <p:cBhvr additive="base">
                                        <p:cTn id="109" dur="500" fill="hold"/>
                                        <p:tgtEl>
                                          <p:spTgt spid="38"/>
                                        </p:tgtEl>
                                        <p:attrNameLst>
                                          <p:attrName>ppt_x</p:attrName>
                                        </p:attrNameLst>
                                      </p:cBhvr>
                                      <p:tavLst>
                                        <p:tav tm="0">
                                          <p:val>
                                            <p:strVal val="#ppt_x"/>
                                          </p:val>
                                        </p:tav>
                                        <p:tav tm="100000">
                                          <p:val>
                                            <p:strVal val="#ppt_x"/>
                                          </p:val>
                                        </p:tav>
                                      </p:tavLst>
                                    </p:anim>
                                    <p:anim calcmode="lin" valueType="num">
                                      <p:cBhvr additive="base">
                                        <p:cTn id="110" dur="500" fill="hold"/>
                                        <p:tgtEl>
                                          <p:spTgt spid="38"/>
                                        </p:tgtEl>
                                        <p:attrNameLst>
                                          <p:attrName>ppt_y</p:attrName>
                                        </p:attrNameLst>
                                      </p:cBhvr>
                                      <p:tavLst>
                                        <p:tav tm="0">
                                          <p:val>
                                            <p:strVal val="1+#ppt_h/2"/>
                                          </p:val>
                                        </p:tav>
                                        <p:tav tm="100000">
                                          <p:val>
                                            <p:strVal val="#ppt_y"/>
                                          </p:val>
                                        </p:tav>
                                      </p:tavLst>
                                    </p:anim>
                                  </p:childTnLst>
                                </p:cTn>
                              </p:par>
                              <p:par>
                                <p:cTn id="111" presetID="2" presetClass="entr" presetSubtype="4" fill="hold" nodeType="withEffect">
                                  <p:stCondLst>
                                    <p:cond delay="0"/>
                                  </p:stCondLst>
                                  <p:childTnLst>
                                    <p:set>
                                      <p:cBhvr>
                                        <p:cTn id="112" dur="1" fill="hold">
                                          <p:stCondLst>
                                            <p:cond delay="0"/>
                                          </p:stCondLst>
                                        </p:cTn>
                                        <p:tgtEl>
                                          <p:spTgt spid="39"/>
                                        </p:tgtEl>
                                        <p:attrNameLst>
                                          <p:attrName>style.visibility</p:attrName>
                                        </p:attrNameLst>
                                      </p:cBhvr>
                                      <p:to>
                                        <p:strVal val="visible"/>
                                      </p:to>
                                    </p:set>
                                    <p:anim calcmode="lin" valueType="num">
                                      <p:cBhvr additive="base">
                                        <p:cTn id="113" dur="500" fill="hold"/>
                                        <p:tgtEl>
                                          <p:spTgt spid="39"/>
                                        </p:tgtEl>
                                        <p:attrNameLst>
                                          <p:attrName>ppt_x</p:attrName>
                                        </p:attrNameLst>
                                      </p:cBhvr>
                                      <p:tavLst>
                                        <p:tav tm="0">
                                          <p:val>
                                            <p:strVal val="#ppt_x"/>
                                          </p:val>
                                        </p:tav>
                                        <p:tav tm="100000">
                                          <p:val>
                                            <p:strVal val="#ppt_x"/>
                                          </p:val>
                                        </p:tav>
                                      </p:tavLst>
                                    </p:anim>
                                    <p:anim calcmode="lin" valueType="num">
                                      <p:cBhvr additive="base">
                                        <p:cTn id="114" dur="500" fill="hold"/>
                                        <p:tgtEl>
                                          <p:spTgt spid="39"/>
                                        </p:tgtEl>
                                        <p:attrNameLst>
                                          <p:attrName>ppt_y</p:attrName>
                                        </p:attrNameLst>
                                      </p:cBhvr>
                                      <p:tavLst>
                                        <p:tav tm="0">
                                          <p:val>
                                            <p:strVal val="1+#ppt_h/2"/>
                                          </p:val>
                                        </p:tav>
                                        <p:tav tm="100000">
                                          <p:val>
                                            <p:strVal val="#ppt_y"/>
                                          </p:val>
                                        </p:tav>
                                      </p:tavLst>
                                    </p:anim>
                                  </p:childTnLst>
                                </p:cTn>
                              </p:par>
                              <p:par>
                                <p:cTn id="115" presetID="2" presetClass="entr" presetSubtype="4" fill="hold" grpId="0" nodeType="withEffect">
                                  <p:stCondLst>
                                    <p:cond delay="0"/>
                                  </p:stCondLst>
                                  <p:childTnLst>
                                    <p:set>
                                      <p:cBhvr>
                                        <p:cTn id="116" dur="1" fill="hold">
                                          <p:stCondLst>
                                            <p:cond delay="0"/>
                                          </p:stCondLst>
                                        </p:cTn>
                                        <p:tgtEl>
                                          <p:spTgt spid="36912"/>
                                        </p:tgtEl>
                                        <p:attrNameLst>
                                          <p:attrName>style.visibility</p:attrName>
                                        </p:attrNameLst>
                                      </p:cBhvr>
                                      <p:to>
                                        <p:strVal val="visible"/>
                                      </p:to>
                                    </p:set>
                                    <p:anim calcmode="lin" valueType="num">
                                      <p:cBhvr additive="base">
                                        <p:cTn id="117" dur="500" fill="hold"/>
                                        <p:tgtEl>
                                          <p:spTgt spid="36912"/>
                                        </p:tgtEl>
                                        <p:attrNameLst>
                                          <p:attrName>ppt_x</p:attrName>
                                        </p:attrNameLst>
                                      </p:cBhvr>
                                      <p:tavLst>
                                        <p:tav tm="0">
                                          <p:val>
                                            <p:strVal val="#ppt_x"/>
                                          </p:val>
                                        </p:tav>
                                        <p:tav tm="100000">
                                          <p:val>
                                            <p:strVal val="#ppt_x"/>
                                          </p:val>
                                        </p:tav>
                                      </p:tavLst>
                                    </p:anim>
                                    <p:anim calcmode="lin" valueType="num">
                                      <p:cBhvr additive="base">
                                        <p:cTn id="118" dur="500" fill="hold"/>
                                        <p:tgtEl>
                                          <p:spTgt spid="36912"/>
                                        </p:tgtEl>
                                        <p:attrNameLst>
                                          <p:attrName>ppt_y</p:attrName>
                                        </p:attrNameLst>
                                      </p:cBhvr>
                                      <p:tavLst>
                                        <p:tav tm="0">
                                          <p:val>
                                            <p:strVal val="1+#ppt_h/2"/>
                                          </p:val>
                                        </p:tav>
                                        <p:tav tm="100000">
                                          <p:val>
                                            <p:strVal val="#ppt_y"/>
                                          </p:val>
                                        </p:tav>
                                      </p:tavLst>
                                    </p:anim>
                                  </p:childTnLst>
                                </p:cTn>
                              </p:par>
                            </p:childTnLst>
                          </p:cTn>
                        </p:par>
                      </p:childTnLst>
                    </p:cTn>
                  </p:par>
                  <p:par>
                    <p:cTn id="119" fill="hold">
                      <p:stCondLst>
                        <p:cond delay="indefinite"/>
                      </p:stCondLst>
                      <p:childTnLst>
                        <p:par>
                          <p:cTn id="120" fill="hold">
                            <p:stCondLst>
                              <p:cond delay="0"/>
                            </p:stCondLst>
                            <p:childTnLst>
                              <p:par>
                                <p:cTn id="121" presetID="2" presetClass="entr" presetSubtype="4" fill="hold" grpId="0" nodeType="clickEffect">
                                  <p:stCondLst>
                                    <p:cond delay="0"/>
                                  </p:stCondLst>
                                  <p:childTnLst>
                                    <p:set>
                                      <p:cBhvr>
                                        <p:cTn id="122" dur="1" fill="hold">
                                          <p:stCondLst>
                                            <p:cond delay="0"/>
                                          </p:stCondLst>
                                        </p:cTn>
                                        <p:tgtEl>
                                          <p:spTgt spid="4"/>
                                        </p:tgtEl>
                                        <p:attrNameLst>
                                          <p:attrName>style.visibility</p:attrName>
                                        </p:attrNameLst>
                                      </p:cBhvr>
                                      <p:to>
                                        <p:strVal val="visible"/>
                                      </p:to>
                                    </p:set>
                                    <p:anim calcmode="lin" valueType="num">
                                      <p:cBhvr additive="base">
                                        <p:cTn id="123" dur="500" fill="hold"/>
                                        <p:tgtEl>
                                          <p:spTgt spid="4"/>
                                        </p:tgtEl>
                                        <p:attrNameLst>
                                          <p:attrName>ppt_x</p:attrName>
                                        </p:attrNameLst>
                                      </p:cBhvr>
                                      <p:tavLst>
                                        <p:tav tm="0">
                                          <p:val>
                                            <p:strVal val="#ppt_x"/>
                                          </p:val>
                                        </p:tav>
                                        <p:tav tm="100000">
                                          <p:val>
                                            <p:strVal val="#ppt_x"/>
                                          </p:val>
                                        </p:tav>
                                      </p:tavLst>
                                    </p:anim>
                                    <p:anim calcmode="lin" valueType="num">
                                      <p:cBhvr additive="base">
                                        <p:cTn id="12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8" grpId="0"/>
      <p:bldP spid="19" grpId="0"/>
      <p:bldP spid="20" grpId="0"/>
      <p:bldP spid="36894" grpId="0"/>
      <p:bldP spid="36895" grpId="0"/>
      <p:bldP spid="29" grpId="0"/>
      <p:bldP spid="30" grpId="0"/>
      <p:bldP spid="36901" grpId="0"/>
      <p:bldP spid="36902" grpId="0"/>
      <p:bldP spid="36912" grpId="0"/>
      <p:bldP spid="36915" grpId="0"/>
      <p:bldP spid="36916" grpId="0"/>
      <p:bldP spid="3" grpId="0" animBg="1"/>
      <p:bldP spid="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矩形 4"/>
          <p:cNvSpPr>
            <a:spLocks noChangeArrowheads="1"/>
          </p:cNvSpPr>
          <p:nvPr/>
        </p:nvSpPr>
        <p:spPr bwMode="auto">
          <a:xfrm>
            <a:off x="71438" y="4159250"/>
            <a:ext cx="5016500" cy="1927225"/>
          </a:xfrm>
          <a:prstGeom prst="rect">
            <a:avLst/>
          </a:prstGeom>
          <a:noFill/>
          <a:ln w="9525">
            <a:solidFill>
              <a:srgbClr val="0409EC"/>
            </a:solidFill>
            <a:miter lim="800000"/>
            <a:headEnd/>
            <a:tailEnd/>
          </a:ln>
        </p:spPr>
        <p:txBody>
          <a:bodyPr>
            <a:spAutoFit/>
          </a:bodyPr>
          <a:lstStyle/>
          <a:p>
            <a:pPr indent="254000" algn="just" eaLnBrk="0" hangingPunct="0"/>
            <a:r>
              <a:rPr lang="zh-CN" altLang="en-US" sz="2400" b="1">
                <a:solidFill>
                  <a:srgbClr val="000000"/>
                </a:solidFill>
                <a:ea typeface="黑体" pitchFamily="49" charset="-122"/>
                <a:cs typeface="Times New Roman" pitchFamily="18" charset="0"/>
              </a:rPr>
              <a:t>问题</a:t>
            </a:r>
            <a:r>
              <a:rPr lang="zh-CN" altLang="zh-CN" sz="2400" b="1">
                <a:solidFill>
                  <a:srgbClr val="000000"/>
                </a:solidFill>
                <a:ea typeface="黑体" pitchFamily="49" charset="-122"/>
                <a:cs typeface="Times New Roman" pitchFamily="18" charset="0"/>
              </a:rPr>
              <a:t>：</a:t>
            </a:r>
            <a:r>
              <a:rPr lang="zh-CN" altLang="en-US" sz="2400" b="1">
                <a:solidFill>
                  <a:srgbClr val="000000"/>
                </a:solidFill>
                <a:ea typeface="黑体" pitchFamily="49" charset="-122"/>
                <a:cs typeface="Times New Roman" pitchFamily="18" charset="0"/>
              </a:rPr>
              <a:t>为什么会出现</a:t>
            </a:r>
            <a:r>
              <a:rPr lang="zh-CN" altLang="en-US" sz="2400" b="1">
                <a:solidFill>
                  <a:srgbClr val="000000"/>
                </a:solidFill>
                <a:latin typeface="黑体" pitchFamily="49" charset="-122"/>
                <a:ea typeface="黑体" pitchFamily="49" charset="-122"/>
                <a:cs typeface="Times New Roman" pitchFamily="18" charset="0"/>
              </a:rPr>
              <a:t>“</a:t>
            </a:r>
            <a:r>
              <a:rPr lang="zh-CN" altLang="en-US" sz="2400" b="1">
                <a:solidFill>
                  <a:srgbClr val="000000"/>
                </a:solidFill>
                <a:ea typeface="黑体" pitchFamily="49" charset="-122"/>
                <a:cs typeface="Times New Roman" pitchFamily="18" charset="0"/>
              </a:rPr>
              <a:t>羊吃人</a:t>
            </a:r>
            <a:r>
              <a:rPr lang="zh-CN" altLang="en-US" sz="2400" b="1">
                <a:solidFill>
                  <a:srgbClr val="000000"/>
                </a:solidFill>
                <a:latin typeface="黑体" pitchFamily="49" charset="-122"/>
                <a:ea typeface="黑体" pitchFamily="49" charset="-122"/>
                <a:cs typeface="Times New Roman" pitchFamily="18" charset="0"/>
              </a:rPr>
              <a:t>”</a:t>
            </a:r>
            <a:r>
              <a:rPr lang="zh-CN" altLang="en-US" sz="2400" b="1">
                <a:solidFill>
                  <a:srgbClr val="000000"/>
                </a:solidFill>
                <a:ea typeface="黑体" pitchFamily="49" charset="-122"/>
                <a:cs typeface="Times New Roman" pitchFamily="18" charset="0"/>
              </a:rPr>
              <a:t>的现象？</a:t>
            </a:r>
          </a:p>
          <a:p>
            <a:pPr indent="254000" algn="just" eaLnBrk="0" hangingPunct="0"/>
            <a:r>
              <a:rPr lang="zh-CN" altLang="en-US" sz="2400" b="1">
                <a:solidFill>
                  <a:srgbClr val="000000"/>
                </a:solidFill>
                <a:ea typeface="黑体" pitchFamily="49" charset="-122"/>
                <a:cs typeface="Times New Roman" pitchFamily="18" charset="0"/>
              </a:rPr>
              <a:t>结合</a:t>
            </a:r>
            <a:r>
              <a:rPr lang="zh-CN" altLang="zh-CN" sz="2400" b="1">
                <a:solidFill>
                  <a:srgbClr val="000000"/>
                </a:solidFill>
                <a:ea typeface="黑体" pitchFamily="49" charset="-122"/>
                <a:cs typeface="Times New Roman" pitchFamily="18" charset="0"/>
              </a:rPr>
              <a:t>封建制生产关系的</a:t>
            </a:r>
            <a:r>
              <a:rPr lang="zh-CN" altLang="en-US" sz="2400" b="1">
                <a:solidFill>
                  <a:srgbClr val="000000"/>
                </a:solidFill>
                <a:ea typeface="黑体" pitchFamily="49" charset="-122"/>
                <a:cs typeface="Times New Roman" pitchFamily="18" charset="0"/>
              </a:rPr>
              <a:t>特点，谈谈资本主义生产关系萌芽的表现和特点。</a:t>
            </a:r>
            <a:endParaRPr lang="en-US" altLang="zh-CN" sz="2400" b="1">
              <a:solidFill>
                <a:srgbClr val="000000"/>
              </a:solidFill>
              <a:ea typeface="黑体" pitchFamily="49" charset="-122"/>
              <a:cs typeface="Times New Roman" pitchFamily="18" charset="0"/>
            </a:endParaRPr>
          </a:p>
        </p:txBody>
      </p:sp>
      <p:sp>
        <p:nvSpPr>
          <p:cNvPr id="36866" name="标题 1"/>
          <p:cNvSpPr>
            <a:spLocks/>
          </p:cNvSpPr>
          <p:nvPr/>
        </p:nvSpPr>
        <p:spPr bwMode="auto">
          <a:xfrm>
            <a:off x="0" y="260350"/>
            <a:ext cx="8040688" cy="601663"/>
          </a:xfrm>
          <a:prstGeom prst="rect">
            <a:avLst/>
          </a:prstGeom>
          <a:noFill/>
          <a:ln w="9525">
            <a:noFill/>
            <a:miter lim="800000"/>
            <a:headEnd/>
            <a:tailEnd/>
          </a:ln>
        </p:spPr>
        <p:txBody>
          <a:bodyPr anchor="b"/>
          <a:lstStyle/>
          <a:p>
            <a:pPr marL="357188" indent="-357188" eaLnBrk="0" hangingPunct="0">
              <a:lnSpc>
                <a:spcPct val="90000"/>
              </a:lnSpc>
            </a:pPr>
            <a:r>
              <a:rPr lang="zh-CN" altLang="en-US" sz="3200" b="1">
                <a:solidFill>
                  <a:srgbClr val="000000"/>
                </a:solidFill>
                <a:latin typeface="楷体" pitchFamily="49" charset="-122"/>
                <a:ea typeface="楷体" pitchFamily="49" charset="-122"/>
                <a:cs typeface="华文中宋"/>
              </a:rPr>
              <a:t>二、资本主义社会的建立与发展</a:t>
            </a:r>
            <a:endParaRPr lang="en-US" altLang="zh-CN" sz="3200" b="1">
              <a:solidFill>
                <a:srgbClr val="000000"/>
              </a:solidFill>
              <a:latin typeface="楷体" pitchFamily="49" charset="-122"/>
              <a:ea typeface="楷体" pitchFamily="49" charset="-122"/>
              <a:cs typeface="华文中宋"/>
            </a:endParaRPr>
          </a:p>
        </p:txBody>
      </p:sp>
      <p:pic>
        <p:nvPicPr>
          <p:cNvPr id="1026" name="Picture 2"/>
          <p:cNvPicPr>
            <a:picLocks noChangeAspect="1" noChangeArrowheads="1"/>
          </p:cNvPicPr>
          <p:nvPr/>
        </p:nvPicPr>
        <p:blipFill>
          <a:blip r:embed="rId3"/>
          <a:srcRect/>
          <a:stretch>
            <a:fillRect/>
          </a:stretch>
        </p:blipFill>
        <p:spPr bwMode="auto">
          <a:xfrm>
            <a:off x="0" y="836613"/>
            <a:ext cx="5232400" cy="3167062"/>
          </a:xfrm>
          <a:prstGeom prst="rect">
            <a:avLst/>
          </a:prstGeom>
          <a:noFill/>
          <a:ln w="9525">
            <a:noFill/>
            <a:miter lim="800000"/>
            <a:headEnd/>
            <a:tailEnd/>
          </a:ln>
        </p:spPr>
      </p:pic>
      <p:sp>
        <p:nvSpPr>
          <p:cNvPr id="37892" name="文本框 9"/>
          <p:cNvSpPr txBox="1">
            <a:spLocks noChangeArrowheads="1"/>
          </p:cNvSpPr>
          <p:nvPr/>
        </p:nvSpPr>
        <p:spPr bwMode="auto">
          <a:xfrm>
            <a:off x="5519738" y="979488"/>
            <a:ext cx="6383337" cy="1187450"/>
          </a:xfrm>
          <a:prstGeom prst="rect">
            <a:avLst/>
          </a:prstGeom>
          <a:solidFill>
            <a:srgbClr val="0409EC"/>
          </a:solidFill>
          <a:ln w="9525">
            <a:noFill/>
            <a:miter lim="800000"/>
            <a:headEnd/>
            <a:tailEnd/>
          </a:ln>
        </p:spPr>
        <p:txBody>
          <a:bodyPr>
            <a:spAutoFit/>
          </a:bodyPr>
          <a:lstStyle/>
          <a:p>
            <a:pPr>
              <a:lnSpc>
                <a:spcPct val="150000"/>
              </a:lnSpc>
            </a:pPr>
            <a:r>
              <a:rPr lang="zh-CN" altLang="zh-CN" sz="2400" b="1">
                <a:solidFill>
                  <a:schemeClr val="bg2"/>
                </a:solidFill>
                <a:latin typeface="楷体" pitchFamily="49" charset="-122"/>
                <a:ea typeface="楷体" pitchFamily="49" charset="-122"/>
                <a:sym typeface="+mn-ea"/>
              </a:rPr>
              <a:t>羊是温顺的动物，在英国这个奇异的国度里，羊能吃人</a:t>
            </a:r>
            <a:r>
              <a:rPr lang="zh-CN" altLang="en-US" sz="2400" b="1">
                <a:solidFill>
                  <a:schemeClr val="bg2"/>
                </a:solidFill>
                <a:latin typeface="楷体" pitchFamily="49" charset="-122"/>
                <a:ea typeface="楷体" pitchFamily="49" charset="-122"/>
                <a:sym typeface="+mn-ea"/>
              </a:rPr>
              <a:t>。</a:t>
            </a:r>
            <a:r>
              <a:rPr lang="en-US" altLang="zh-CN" sz="2400" b="1">
                <a:solidFill>
                  <a:schemeClr val="bg2"/>
                </a:solidFill>
                <a:latin typeface="楷体" pitchFamily="49" charset="-122"/>
                <a:ea typeface="楷体" pitchFamily="49" charset="-122"/>
                <a:sym typeface="+mn-ea"/>
              </a:rPr>
              <a:t>——</a:t>
            </a:r>
            <a:r>
              <a:rPr lang="zh-CN" altLang="zh-CN" sz="2400" b="1">
                <a:solidFill>
                  <a:schemeClr val="bg2"/>
                </a:solidFill>
                <a:latin typeface="楷体" pitchFamily="49" charset="-122"/>
                <a:ea typeface="楷体" pitchFamily="49" charset="-122"/>
                <a:sym typeface="+mn-ea"/>
              </a:rPr>
              <a:t>莫尔</a:t>
            </a:r>
            <a:r>
              <a:rPr lang="en-US" altLang="zh-CN" sz="2400" b="1">
                <a:solidFill>
                  <a:schemeClr val="bg2"/>
                </a:solidFill>
                <a:latin typeface="楷体" pitchFamily="49" charset="-122"/>
                <a:ea typeface="楷体" pitchFamily="49" charset="-122"/>
                <a:sym typeface="+mn-ea"/>
              </a:rPr>
              <a:t>·</a:t>
            </a:r>
            <a:r>
              <a:rPr lang="zh-CN" altLang="zh-CN" sz="2400" b="1">
                <a:solidFill>
                  <a:schemeClr val="bg2"/>
                </a:solidFill>
                <a:latin typeface="楷体" pitchFamily="49" charset="-122"/>
                <a:ea typeface="楷体" pitchFamily="49" charset="-122"/>
                <a:sym typeface="+mn-ea"/>
              </a:rPr>
              <a:t>《乌托邦》</a:t>
            </a:r>
          </a:p>
        </p:txBody>
      </p:sp>
      <p:sp>
        <p:nvSpPr>
          <p:cNvPr id="37893" name="矩形 10"/>
          <p:cNvSpPr>
            <a:spLocks noChangeArrowheads="1"/>
          </p:cNvSpPr>
          <p:nvPr/>
        </p:nvSpPr>
        <p:spPr bwMode="auto">
          <a:xfrm>
            <a:off x="5448300" y="2225675"/>
            <a:ext cx="6527800" cy="4270375"/>
          </a:xfrm>
          <a:prstGeom prst="rect">
            <a:avLst/>
          </a:prstGeom>
          <a:noFill/>
          <a:ln w="9525">
            <a:solidFill>
              <a:schemeClr val="tx1"/>
            </a:solidFill>
            <a:prstDash val="sysDash"/>
            <a:miter lim="800000"/>
            <a:headEnd/>
            <a:tailEnd/>
          </a:ln>
        </p:spPr>
        <p:txBody>
          <a:bodyPr lIns="243852" tIns="121926" rIns="243852" bIns="121926">
            <a:spAutoFit/>
          </a:bodyPr>
          <a:lstStyle/>
          <a:p>
            <a:pPr algn="just" hangingPunct="0"/>
            <a:r>
              <a:rPr lang="zh-CN" altLang="zh-CN" sz="2400">
                <a:solidFill>
                  <a:srgbClr val="000000"/>
                </a:solidFill>
                <a:latin typeface="黑体" pitchFamily="49" charset="-122"/>
                <a:ea typeface="黑体" pitchFamily="49" charset="-122"/>
              </a:rPr>
              <a:t>◆毛纺织业发展</a:t>
            </a:r>
            <a:r>
              <a:rPr lang="zh-CN" altLang="en-US" sz="2400">
                <a:solidFill>
                  <a:srgbClr val="000000"/>
                </a:solidFill>
                <a:latin typeface="黑体" pitchFamily="49" charset="-122"/>
                <a:ea typeface="黑体" pitchFamily="49" charset="-122"/>
              </a:rPr>
              <a:t>对</a:t>
            </a:r>
            <a:r>
              <a:rPr lang="zh-CN" altLang="zh-CN" sz="2400">
                <a:solidFill>
                  <a:srgbClr val="000000"/>
                </a:solidFill>
                <a:latin typeface="黑体" pitchFamily="49" charset="-122"/>
                <a:ea typeface="黑体" pitchFamily="49" charset="-122"/>
              </a:rPr>
              <a:t>羊毛的需求剧增；新航路开辟后英国对外贸易急剧扩大</a:t>
            </a:r>
            <a:r>
              <a:rPr lang="zh-CN" altLang="en-US" sz="2400">
                <a:solidFill>
                  <a:srgbClr val="000000"/>
                </a:solidFill>
                <a:latin typeface="黑体" pitchFamily="49" charset="-122"/>
                <a:ea typeface="黑体" pitchFamily="49" charset="-122"/>
              </a:rPr>
              <a:t>。</a:t>
            </a:r>
            <a:r>
              <a:rPr lang="zh-CN" altLang="zh-CN" sz="2400">
                <a:solidFill>
                  <a:srgbClr val="000000"/>
                </a:solidFill>
                <a:latin typeface="黑体" pitchFamily="49" charset="-122"/>
                <a:ea typeface="黑体" pitchFamily="49" charset="-122"/>
              </a:rPr>
              <a:t>羊毛价格猛涨，养羊有利可图。</a:t>
            </a:r>
            <a:endParaRPr lang="en-US" altLang="zh-CN" sz="2400">
              <a:solidFill>
                <a:srgbClr val="000000"/>
              </a:solidFill>
              <a:latin typeface="黑体" pitchFamily="49" charset="-122"/>
              <a:ea typeface="黑体" pitchFamily="49" charset="-122"/>
            </a:endParaRPr>
          </a:p>
          <a:p>
            <a:pPr algn="just" hangingPunct="0"/>
            <a:r>
              <a:rPr lang="zh-CN" altLang="zh-CN" sz="2400">
                <a:solidFill>
                  <a:srgbClr val="000000"/>
                </a:solidFill>
                <a:latin typeface="黑体" pitchFamily="49" charset="-122"/>
                <a:ea typeface="黑体" pitchFamily="49" charset="-122"/>
              </a:rPr>
              <a:t>◆贵族们把原来租种土地的农民赶走，把可以养羊的土地圈占起来。</a:t>
            </a:r>
            <a:endParaRPr lang="en-US" altLang="zh-CN" sz="2400">
              <a:solidFill>
                <a:srgbClr val="000000"/>
              </a:solidFill>
              <a:latin typeface="黑体" pitchFamily="49" charset="-122"/>
              <a:ea typeface="黑体" pitchFamily="49" charset="-122"/>
            </a:endParaRPr>
          </a:p>
          <a:p>
            <a:pPr algn="just" hangingPunct="0"/>
            <a:r>
              <a:rPr lang="zh-CN" altLang="zh-CN" sz="2400">
                <a:solidFill>
                  <a:srgbClr val="000000"/>
                </a:solidFill>
                <a:latin typeface="黑体" pitchFamily="49" charset="-122"/>
                <a:ea typeface="黑体" pitchFamily="49" charset="-122"/>
              </a:rPr>
              <a:t>◆资本主义企业也用海外贸易、殖民统治甚至掠夺等手段获得的大量原始资本，开设了更多的工场。</a:t>
            </a:r>
            <a:endParaRPr lang="en-US" altLang="zh-CN" sz="2400">
              <a:solidFill>
                <a:srgbClr val="000000"/>
              </a:solidFill>
              <a:latin typeface="黑体" pitchFamily="49" charset="-122"/>
              <a:ea typeface="黑体" pitchFamily="49" charset="-122"/>
            </a:endParaRPr>
          </a:p>
          <a:p>
            <a:pPr algn="just" hangingPunct="0"/>
            <a:r>
              <a:rPr lang="zh-CN" altLang="zh-CN" sz="2400">
                <a:solidFill>
                  <a:srgbClr val="000000"/>
                </a:solidFill>
                <a:latin typeface="黑体" pitchFamily="49" charset="-122"/>
                <a:ea typeface="黑体" pitchFamily="49" charset="-122"/>
              </a:rPr>
              <a:t>◆被赶出家园的农民不得不进入毛纺织等工场，成为资本家的廉价劳动力。</a:t>
            </a:r>
            <a:endParaRPr lang="en-US" altLang="zh-CN" sz="2400">
              <a:solidFill>
                <a:srgbClr val="000000"/>
              </a:solidFill>
              <a:latin typeface="黑体" pitchFamily="49" charset="-122"/>
              <a:ea typeface="黑体" pitchFamily="49" charset="-122"/>
            </a:endParaRPr>
          </a:p>
          <a:p>
            <a:pPr algn="just" hangingPunct="0"/>
            <a:r>
              <a:rPr lang="zh-CN" altLang="zh-CN" sz="2400">
                <a:solidFill>
                  <a:srgbClr val="000000"/>
                </a:solidFill>
                <a:latin typeface="黑体" pitchFamily="49" charset="-122"/>
                <a:ea typeface="黑体" pitchFamily="49" charset="-122"/>
              </a:rPr>
              <a:t>◆资本主义生产关系建立。</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wipe(up)">
                                      <p:cBhvr>
                                        <p:cTn id="7" dur="500"/>
                                        <p:tgtEl>
                                          <p:spTgt spid="102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7892"/>
                                        </p:tgtEl>
                                        <p:attrNameLst>
                                          <p:attrName>style.visibility</p:attrName>
                                        </p:attrNameLst>
                                      </p:cBhvr>
                                      <p:to>
                                        <p:strVal val="visible"/>
                                      </p:to>
                                    </p:set>
                                    <p:anim calcmode="lin" valueType="num">
                                      <p:cBhvr additive="base">
                                        <p:cTn id="12" dur="500" fill="hold"/>
                                        <p:tgtEl>
                                          <p:spTgt spid="37892"/>
                                        </p:tgtEl>
                                        <p:attrNameLst>
                                          <p:attrName>ppt_x</p:attrName>
                                        </p:attrNameLst>
                                      </p:cBhvr>
                                      <p:tavLst>
                                        <p:tav tm="0">
                                          <p:val>
                                            <p:strVal val="#ppt_x"/>
                                          </p:val>
                                        </p:tav>
                                        <p:tav tm="100000">
                                          <p:val>
                                            <p:strVal val="#ppt_x"/>
                                          </p:val>
                                        </p:tav>
                                      </p:tavLst>
                                    </p:anim>
                                    <p:anim calcmode="lin" valueType="num">
                                      <p:cBhvr additive="base">
                                        <p:cTn id="13" dur="500" fill="hold"/>
                                        <p:tgtEl>
                                          <p:spTgt spid="37892"/>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37889"/>
                                        </p:tgtEl>
                                        <p:attrNameLst>
                                          <p:attrName>style.visibility</p:attrName>
                                        </p:attrNameLst>
                                      </p:cBhvr>
                                      <p:to>
                                        <p:strVal val="visible"/>
                                      </p:to>
                                    </p:set>
                                    <p:anim calcmode="lin" valueType="num">
                                      <p:cBhvr additive="base">
                                        <p:cTn id="18" dur="500" fill="hold"/>
                                        <p:tgtEl>
                                          <p:spTgt spid="37889"/>
                                        </p:tgtEl>
                                        <p:attrNameLst>
                                          <p:attrName>ppt_x</p:attrName>
                                        </p:attrNameLst>
                                      </p:cBhvr>
                                      <p:tavLst>
                                        <p:tav tm="0">
                                          <p:val>
                                            <p:strVal val="#ppt_x"/>
                                          </p:val>
                                        </p:tav>
                                        <p:tav tm="100000">
                                          <p:val>
                                            <p:strVal val="#ppt_x"/>
                                          </p:val>
                                        </p:tav>
                                      </p:tavLst>
                                    </p:anim>
                                    <p:anim calcmode="lin" valueType="num">
                                      <p:cBhvr additive="base">
                                        <p:cTn id="19" dur="500" fill="hold"/>
                                        <p:tgtEl>
                                          <p:spTgt spid="37889"/>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37893"/>
                                        </p:tgtEl>
                                        <p:attrNameLst>
                                          <p:attrName>style.visibility</p:attrName>
                                        </p:attrNameLst>
                                      </p:cBhvr>
                                      <p:to>
                                        <p:strVal val="visible"/>
                                      </p:to>
                                    </p:set>
                                    <p:anim calcmode="lin" valueType="num">
                                      <p:cBhvr additive="base">
                                        <p:cTn id="24" dur="500" fill="hold"/>
                                        <p:tgtEl>
                                          <p:spTgt spid="37893"/>
                                        </p:tgtEl>
                                        <p:attrNameLst>
                                          <p:attrName>ppt_x</p:attrName>
                                        </p:attrNameLst>
                                      </p:cBhvr>
                                      <p:tavLst>
                                        <p:tav tm="0">
                                          <p:val>
                                            <p:strVal val="#ppt_x"/>
                                          </p:val>
                                        </p:tav>
                                        <p:tav tm="100000">
                                          <p:val>
                                            <p:strVal val="#ppt_x"/>
                                          </p:val>
                                        </p:tav>
                                      </p:tavLst>
                                    </p:anim>
                                    <p:anim calcmode="lin" valueType="num">
                                      <p:cBhvr additive="base">
                                        <p:cTn id="25" dur="500" fill="hold"/>
                                        <p:tgtEl>
                                          <p:spTgt spid="3789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89" grpId="0" animBg="1"/>
      <p:bldP spid="37892" grpId="0" animBg="1"/>
      <p:bldP spid="3789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标题 1"/>
          <p:cNvSpPr>
            <a:spLocks noGrp="1"/>
          </p:cNvSpPr>
          <p:nvPr>
            <p:ph type="title"/>
          </p:nvPr>
        </p:nvSpPr>
        <p:spPr bwMode="auto">
          <a:xfrm>
            <a:off x="0" y="692150"/>
            <a:ext cx="4800600" cy="601663"/>
          </a:xfrm>
          <a:prstGeom prst="rect">
            <a:avLst/>
          </a:prstGeom>
          <a:solidFill>
            <a:srgbClr val="FFFFFF"/>
          </a:solidFill>
          <a:ln algn="ctr">
            <a:solidFill>
              <a:srgbClr val="000000"/>
            </a:solidFill>
            <a:miter lim="800000"/>
            <a:headEnd/>
            <a:tailEnd/>
          </a:ln>
        </p:spPr>
        <p:txBody>
          <a:bodyPr vert="horz" wrap="square" lIns="91440" tIns="45720" rIns="91440" bIns="45720" numCol="1" anchor="b" anchorCtr="0" compatLnSpc="1">
            <a:prstTxWarp prst="textNoShape">
              <a:avLst/>
            </a:prstTxWarp>
          </a:bodyPr>
          <a:lstStyle/>
          <a:p>
            <a:r>
              <a:rPr lang="en-US" altLang="zh-CN" sz="2800" b="1">
                <a:solidFill>
                  <a:srgbClr val="000000"/>
                </a:solidFill>
                <a:latin typeface="楷体" pitchFamily="49" charset="-122"/>
                <a:ea typeface="楷体" pitchFamily="49" charset="-122"/>
              </a:rPr>
              <a:t>1</a:t>
            </a:r>
            <a:r>
              <a:rPr lang="zh-CN" altLang="en-US" sz="2800" b="1">
                <a:solidFill>
                  <a:srgbClr val="000000"/>
                </a:solidFill>
                <a:latin typeface="楷体" pitchFamily="49" charset="-122"/>
                <a:ea typeface="楷体" pitchFamily="49" charset="-122"/>
              </a:rPr>
              <a:t>：资本主义生产关系的特点</a:t>
            </a:r>
          </a:p>
        </p:txBody>
      </p:sp>
      <p:graphicFrame>
        <p:nvGraphicFramePr>
          <p:cNvPr id="39976" name="Group 40"/>
          <p:cNvGraphicFramePr>
            <a:graphicFrameLocks noGrp="1"/>
          </p:cNvGraphicFramePr>
          <p:nvPr/>
        </p:nvGraphicFramePr>
        <p:xfrm>
          <a:off x="47625" y="1363663"/>
          <a:ext cx="12072938" cy="2499360"/>
        </p:xfrm>
        <a:graphic>
          <a:graphicData uri="http://schemas.openxmlformats.org/drawingml/2006/table">
            <a:tbl>
              <a:tblPr/>
              <a:tblGrid>
                <a:gridCol w="3171825">
                  <a:extLst>
                    <a:ext uri="{9D8B030D-6E8A-4147-A177-3AD203B41FA5}">
                      <a16:colId xmlns:a16="http://schemas.microsoft.com/office/drawing/2014/main" val="20000"/>
                    </a:ext>
                  </a:extLst>
                </a:gridCol>
                <a:gridCol w="4352925">
                  <a:extLst>
                    <a:ext uri="{9D8B030D-6E8A-4147-A177-3AD203B41FA5}">
                      <a16:colId xmlns:a16="http://schemas.microsoft.com/office/drawing/2014/main" val="20001"/>
                    </a:ext>
                  </a:extLst>
                </a:gridCol>
                <a:gridCol w="4548188">
                  <a:extLst>
                    <a:ext uri="{9D8B030D-6E8A-4147-A177-3AD203B41FA5}">
                      <a16:colId xmlns:a16="http://schemas.microsoft.com/office/drawing/2014/main" val="20002"/>
                    </a:ext>
                  </a:extLst>
                </a:gridCol>
              </a:tblGrid>
              <a:tr h="2540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800" b="1" i="0" u="none" strike="noStrike" cap="none" normalizeH="0" baseline="0">
                          <a:ln>
                            <a:noFill/>
                          </a:ln>
                          <a:solidFill>
                            <a:schemeClr val="bg1"/>
                          </a:solidFill>
                          <a:effectLst/>
                          <a:latin typeface="楷体" pitchFamily="49" charset="-122"/>
                          <a:ea typeface="楷体" pitchFamily="49" charset="-122"/>
                          <a:cs typeface="幼圆"/>
                        </a:rPr>
                        <a:t>资本主义生产关系</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800" b="1" i="0" u="none" strike="noStrike" cap="none" normalizeH="0" baseline="0">
                          <a:ln>
                            <a:noFill/>
                          </a:ln>
                          <a:solidFill>
                            <a:schemeClr val="bg1"/>
                          </a:solidFill>
                          <a:effectLst/>
                          <a:latin typeface="楷体" pitchFamily="49" charset="-122"/>
                          <a:ea typeface="楷体" pitchFamily="49" charset="-122"/>
                          <a:cs typeface="幼圆"/>
                        </a:rPr>
                        <a:t>资本家</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800" b="1" i="0" u="none" strike="noStrike" cap="none" normalizeH="0" baseline="0">
                          <a:ln>
                            <a:noFill/>
                          </a:ln>
                          <a:solidFill>
                            <a:schemeClr val="bg1"/>
                          </a:solidFill>
                          <a:effectLst/>
                          <a:latin typeface="楷体" pitchFamily="49" charset="-122"/>
                          <a:ea typeface="楷体" pitchFamily="49" charset="-122"/>
                          <a:cs typeface="幼圆"/>
                        </a:rPr>
                        <a:t>工人</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180975">
                <a:tc>
                  <a:txBody>
                    <a:bodyPr/>
                    <a:lstStyle/>
                    <a:p>
                      <a:pPr marL="0" marR="0" lvl="0" indent="0" algn="l" defTabSz="914400" rtl="0" eaLnBrk="1" fontAlgn="base" latinLnBrk="0" hangingPunct="1">
                        <a:lnSpc>
                          <a:spcPct val="100000"/>
                        </a:lnSpc>
                        <a:spcBef>
                          <a:spcPct val="0"/>
                        </a:spcBef>
                        <a:spcAft>
                          <a:spcPct val="0"/>
                        </a:spcAft>
                        <a:buClr>
                          <a:srgbClr val="000000"/>
                        </a:buClr>
                        <a:buSzTx/>
                        <a:buFont typeface="Arial" charset="0"/>
                        <a:buNone/>
                        <a:tabLst/>
                      </a:pPr>
                      <a:r>
                        <a:rPr kumimoji="0" lang="zh-CN" altLang="en-US" sz="2400" b="1" i="0" u="none" strike="noStrike" cap="none" normalizeH="0" baseline="0">
                          <a:ln>
                            <a:noFill/>
                          </a:ln>
                          <a:solidFill>
                            <a:srgbClr val="000000"/>
                          </a:solidFill>
                          <a:effectLst/>
                          <a:latin typeface="楷体" pitchFamily="49" charset="-122"/>
                          <a:ea typeface="楷体" pitchFamily="49" charset="-122"/>
                          <a:cs typeface="幼圆"/>
                        </a:rPr>
                        <a:t>生产资料归谁所有</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FE7"/>
                    </a:solidFill>
                  </a:tcPr>
                </a:tc>
                <a:tc>
                  <a:txBody>
                    <a:bodyPr/>
                    <a:lstStyle/>
                    <a:p>
                      <a:pPr marL="0" marR="0" lvl="0" indent="0" algn="ctr" defTabSz="914400" rtl="0" eaLnBrk="1" fontAlgn="base" latinLnBrk="0" hangingPunct="1">
                        <a:lnSpc>
                          <a:spcPct val="100000"/>
                        </a:lnSpc>
                        <a:spcBef>
                          <a:spcPct val="0"/>
                        </a:spcBef>
                        <a:spcAft>
                          <a:spcPct val="0"/>
                        </a:spcAft>
                        <a:buClr>
                          <a:srgbClr val="000000"/>
                        </a:buClr>
                        <a:buSzTx/>
                        <a:buFont typeface="Arial" charset="0"/>
                        <a:buNone/>
                        <a:tabLst/>
                      </a:pPr>
                      <a:r>
                        <a:rPr kumimoji="0" lang="zh-CN" altLang="en-US" sz="2800" b="1" i="0" u="none" strike="noStrike" cap="none" normalizeH="0" baseline="0">
                          <a:ln>
                            <a:noFill/>
                          </a:ln>
                          <a:solidFill>
                            <a:srgbClr val="000000"/>
                          </a:solidFill>
                          <a:effectLst/>
                          <a:latin typeface="楷体" pitchFamily="49" charset="-122"/>
                          <a:ea typeface="楷体" pitchFamily="49" charset="-122"/>
                          <a:cs typeface="幼圆"/>
                        </a:rPr>
                        <a:t>占有一切生产资料</a:t>
                      </a:r>
                      <a:r>
                        <a:rPr kumimoji="0" lang="zh-CN" altLang="en-US" sz="2800" b="1" i="0" u="none" strike="noStrike" cap="none" normalizeH="0" baseline="0">
                          <a:ln>
                            <a:noFill/>
                          </a:ln>
                          <a:solidFill>
                            <a:srgbClr val="FF0000"/>
                          </a:solidFill>
                          <a:effectLst/>
                          <a:latin typeface="楷体" pitchFamily="49" charset="-122"/>
                          <a:ea typeface="楷体" pitchFamily="49" charset="-122"/>
                          <a:cs typeface="幼圆"/>
                        </a:rPr>
                        <a:t>（资本）</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FE7"/>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800" b="1" i="0" u="none" strike="noStrike" cap="none" normalizeH="0" baseline="0">
                          <a:ln>
                            <a:noFill/>
                          </a:ln>
                          <a:solidFill>
                            <a:srgbClr val="000000"/>
                          </a:solidFill>
                          <a:effectLst/>
                          <a:latin typeface="楷体" pitchFamily="49" charset="-122"/>
                          <a:ea typeface="楷体" pitchFamily="49" charset="-122"/>
                          <a:cs typeface="幼圆"/>
                        </a:rPr>
                        <a:t>无生产资料</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FE7"/>
                    </a:solidFill>
                  </a:tcPr>
                </a:tc>
                <a:extLst>
                  <a:ext uri="{0D108BD9-81ED-4DB2-BD59-A6C34878D82A}">
                    <a16:rowId xmlns:a16="http://schemas.microsoft.com/office/drawing/2014/main" val="10001"/>
                  </a:ext>
                </a:extLst>
              </a:tr>
              <a:tr h="180975">
                <a:tc>
                  <a:txBody>
                    <a:bodyPr/>
                    <a:lstStyle/>
                    <a:p>
                      <a:pPr marL="0" marR="0" lvl="0" indent="0" algn="l" defTabSz="914400" rtl="0" eaLnBrk="1" fontAlgn="base" latinLnBrk="0" hangingPunct="1">
                        <a:lnSpc>
                          <a:spcPct val="100000"/>
                        </a:lnSpc>
                        <a:spcBef>
                          <a:spcPct val="0"/>
                        </a:spcBef>
                        <a:spcAft>
                          <a:spcPct val="0"/>
                        </a:spcAft>
                        <a:buClr>
                          <a:srgbClr val="000000"/>
                        </a:buClr>
                        <a:buSzTx/>
                        <a:buFont typeface="Arial" charset="0"/>
                        <a:buNone/>
                        <a:tabLst/>
                      </a:pPr>
                      <a:r>
                        <a:rPr kumimoji="0" lang="zh-CN" altLang="en-US" sz="2400" b="1" i="0" u="none" strike="noStrike" cap="none" normalizeH="0" baseline="0">
                          <a:ln>
                            <a:noFill/>
                          </a:ln>
                          <a:solidFill>
                            <a:srgbClr val="000000"/>
                          </a:solidFill>
                          <a:effectLst/>
                          <a:latin typeface="楷体" pitchFamily="49" charset="-122"/>
                          <a:ea typeface="楷体" pitchFamily="49" charset="-122"/>
                          <a:cs typeface="幼圆"/>
                        </a:rPr>
                        <a:t>产品如何分配</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F0F4"/>
                    </a:solidFill>
                  </a:tcPr>
                </a:tc>
                <a:tc>
                  <a:txBody>
                    <a:bodyPr/>
                    <a:lstStyle/>
                    <a:p>
                      <a:pPr marL="0" marR="0" lvl="0" indent="0" algn="l" defTabSz="914400" rtl="0" eaLnBrk="1" fontAlgn="base" latinLnBrk="0" hangingPunct="1">
                        <a:lnSpc>
                          <a:spcPct val="100000"/>
                        </a:lnSpc>
                        <a:spcBef>
                          <a:spcPct val="0"/>
                        </a:spcBef>
                        <a:spcAft>
                          <a:spcPct val="0"/>
                        </a:spcAft>
                        <a:buClr>
                          <a:srgbClr val="000000"/>
                        </a:buClr>
                        <a:buSzTx/>
                        <a:buFont typeface="Arial" charset="0"/>
                        <a:buNone/>
                        <a:tabLst/>
                      </a:pPr>
                      <a:r>
                        <a:rPr kumimoji="0" lang="zh-CN" altLang="en-US" sz="2800" b="1" i="0" u="none" strike="noStrike" cap="none" normalizeH="0" baseline="0">
                          <a:ln>
                            <a:noFill/>
                          </a:ln>
                          <a:solidFill>
                            <a:srgbClr val="000000"/>
                          </a:solidFill>
                          <a:effectLst/>
                          <a:latin typeface="楷体" pitchFamily="49" charset="-122"/>
                          <a:ea typeface="楷体" pitchFamily="49" charset="-122"/>
                          <a:cs typeface="幼圆"/>
                        </a:rPr>
                        <a:t>占有工人创造的剩余价值</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F0F4"/>
                    </a:solidFill>
                  </a:tcPr>
                </a:tc>
                <a:tc>
                  <a:txBody>
                    <a:bodyPr/>
                    <a:lstStyle/>
                    <a:p>
                      <a:pPr marL="0" marR="0" lvl="0" indent="0" algn="ctr" defTabSz="914400" rtl="0" eaLnBrk="1" fontAlgn="base" latinLnBrk="0" hangingPunct="1">
                        <a:lnSpc>
                          <a:spcPct val="100000"/>
                        </a:lnSpc>
                        <a:spcBef>
                          <a:spcPct val="0"/>
                        </a:spcBef>
                        <a:spcAft>
                          <a:spcPct val="0"/>
                        </a:spcAft>
                        <a:buClr>
                          <a:srgbClr val="000000"/>
                        </a:buClr>
                        <a:buSzTx/>
                        <a:buFont typeface="Arial" charset="0"/>
                        <a:buNone/>
                        <a:tabLst/>
                      </a:pPr>
                      <a:r>
                        <a:rPr kumimoji="0" lang="zh-CN" altLang="en-US" sz="2800" b="1" i="0" u="none" strike="noStrike" cap="none" normalizeH="0" baseline="0">
                          <a:ln>
                            <a:noFill/>
                          </a:ln>
                          <a:solidFill>
                            <a:srgbClr val="000000"/>
                          </a:solidFill>
                          <a:effectLst/>
                          <a:latin typeface="楷体" pitchFamily="49" charset="-122"/>
                          <a:ea typeface="楷体" pitchFamily="49" charset="-122"/>
                          <a:cs typeface="幼圆"/>
                        </a:rPr>
                        <a:t>工资</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F0F4"/>
                    </a:solidFill>
                  </a:tcPr>
                </a:tc>
                <a:extLst>
                  <a:ext uri="{0D108BD9-81ED-4DB2-BD59-A6C34878D82A}">
                    <a16:rowId xmlns:a16="http://schemas.microsoft.com/office/drawing/2014/main" val="10002"/>
                  </a:ext>
                </a:extLst>
              </a:tr>
              <a:tr h="463550">
                <a:tc>
                  <a:txBody>
                    <a:bodyPr/>
                    <a:lstStyle/>
                    <a:p>
                      <a:pPr marL="0" marR="0" lvl="0" indent="0" algn="l" defTabSz="914400" rtl="0" eaLnBrk="1" fontAlgn="base" latinLnBrk="0" hangingPunct="1">
                        <a:lnSpc>
                          <a:spcPct val="100000"/>
                        </a:lnSpc>
                        <a:spcBef>
                          <a:spcPct val="0"/>
                        </a:spcBef>
                        <a:spcAft>
                          <a:spcPct val="0"/>
                        </a:spcAft>
                        <a:buClr>
                          <a:srgbClr val="000000"/>
                        </a:buClr>
                        <a:buSzTx/>
                        <a:buFont typeface="Arial" charset="0"/>
                        <a:buNone/>
                        <a:tabLst/>
                      </a:pPr>
                      <a:r>
                        <a:rPr kumimoji="0" lang="zh-CN" altLang="en-US" sz="2400" b="1" i="0" u="none" strike="noStrike" cap="none" normalizeH="0" baseline="0">
                          <a:ln>
                            <a:noFill/>
                          </a:ln>
                          <a:solidFill>
                            <a:srgbClr val="000000"/>
                          </a:solidFill>
                          <a:effectLst/>
                          <a:latin typeface="楷体" pitchFamily="49" charset="-122"/>
                          <a:ea typeface="楷体" pitchFamily="49" charset="-122"/>
                          <a:cs typeface="Times New Roman" pitchFamily="18" charset="0"/>
                        </a:rPr>
                        <a:t>人们在生产中的地位和相互关系如何</a:t>
                      </a:r>
                      <a:endParaRPr kumimoji="0" lang="en-US" altLang="zh-CN" sz="2400" b="1" i="0" u="none" strike="noStrike" cap="none" normalizeH="0" baseline="0">
                        <a:ln>
                          <a:noFill/>
                        </a:ln>
                        <a:solidFill>
                          <a:srgbClr val="000000"/>
                        </a:solidFill>
                        <a:effectLst/>
                        <a:latin typeface="楷体" pitchFamily="49" charset="-122"/>
                        <a:ea typeface="楷体" pitchFamily="49" charset="-122"/>
                        <a:cs typeface="Times New Roman" pitchFamily="18"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FE7"/>
                    </a:solidFill>
                  </a:tcPr>
                </a:tc>
                <a:tc>
                  <a:txBody>
                    <a:bodyPr/>
                    <a:lstStyle/>
                    <a:p>
                      <a:pPr marL="0" marR="0" lvl="0" indent="0" algn="ctr" defTabSz="914400" rtl="0" eaLnBrk="1" fontAlgn="base" latinLnBrk="0" hangingPunct="1">
                        <a:lnSpc>
                          <a:spcPct val="100000"/>
                        </a:lnSpc>
                        <a:spcBef>
                          <a:spcPct val="0"/>
                        </a:spcBef>
                        <a:spcAft>
                          <a:spcPct val="0"/>
                        </a:spcAft>
                        <a:buClr>
                          <a:srgbClr val="000000"/>
                        </a:buClr>
                        <a:buSzTx/>
                        <a:buFont typeface="Arial" charset="0"/>
                        <a:buNone/>
                        <a:tabLst/>
                      </a:pPr>
                      <a:r>
                        <a:rPr kumimoji="0" lang="zh-CN" altLang="en-US" sz="2800" b="1" i="0" u="none" strike="noStrike" cap="none" normalizeH="0" baseline="0">
                          <a:ln>
                            <a:noFill/>
                          </a:ln>
                          <a:solidFill>
                            <a:srgbClr val="FF0000"/>
                          </a:solidFill>
                          <a:effectLst/>
                          <a:latin typeface="楷体" pitchFamily="49" charset="-122"/>
                          <a:ea typeface="楷体" pitchFamily="49" charset="-122"/>
                          <a:cs typeface="幼圆"/>
                        </a:rPr>
                        <a:t>雇佣</a:t>
                      </a:r>
                      <a:r>
                        <a:rPr kumimoji="0" lang="zh-CN" altLang="en-US" sz="2800" b="1" i="0" u="none" strike="noStrike" cap="none" normalizeH="0" baseline="0">
                          <a:ln>
                            <a:noFill/>
                          </a:ln>
                          <a:solidFill>
                            <a:srgbClr val="000000"/>
                          </a:solidFill>
                          <a:effectLst/>
                          <a:latin typeface="楷体" pitchFamily="49" charset="-122"/>
                          <a:ea typeface="楷体" pitchFamily="49" charset="-122"/>
                          <a:cs typeface="幼圆"/>
                        </a:rPr>
                        <a:t>工人，无偿占有工人剩余劳动（剥削）</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FE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800" b="1" i="0" u="none" strike="noStrike" cap="none" normalizeH="0" baseline="0">
                          <a:ln>
                            <a:noFill/>
                          </a:ln>
                          <a:solidFill>
                            <a:srgbClr val="000000"/>
                          </a:solidFill>
                          <a:effectLst/>
                          <a:latin typeface="楷体" pitchFamily="49" charset="-122"/>
                          <a:ea typeface="楷体" pitchFamily="49" charset="-122"/>
                          <a:cs typeface="幼圆"/>
                        </a:rPr>
                        <a:t>受雇于资本家，</a:t>
                      </a:r>
                      <a:r>
                        <a:rPr kumimoji="0" lang="zh-CN" altLang="en-US" sz="2800" b="1" i="0" u="none" strike="noStrike" cap="none" normalizeH="0" baseline="0">
                          <a:ln>
                            <a:noFill/>
                          </a:ln>
                          <a:solidFill>
                            <a:srgbClr val="FF0000"/>
                          </a:solidFill>
                          <a:effectLst/>
                          <a:latin typeface="楷体" pitchFamily="49" charset="-122"/>
                          <a:ea typeface="楷体" pitchFamily="49" charset="-122"/>
                          <a:cs typeface="幼圆"/>
                        </a:rPr>
                        <a:t>自由出卖劳动力</a:t>
                      </a:r>
                      <a:r>
                        <a:rPr kumimoji="0" lang="zh-CN" altLang="en-US" sz="2800" b="1" i="0" u="none" strike="noStrike" cap="none" normalizeH="0" baseline="0">
                          <a:ln>
                            <a:noFill/>
                          </a:ln>
                          <a:solidFill>
                            <a:srgbClr val="000000"/>
                          </a:solidFill>
                          <a:effectLst/>
                          <a:latin typeface="楷体" pitchFamily="49" charset="-122"/>
                          <a:ea typeface="楷体" pitchFamily="49" charset="-122"/>
                          <a:cs typeface="幼圆"/>
                        </a:rPr>
                        <a:t>，人身自由徒有虚名</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FE7"/>
                    </a:solidFill>
                  </a:tcPr>
                </a:tc>
                <a:extLst>
                  <a:ext uri="{0D108BD9-81ED-4DB2-BD59-A6C34878D82A}">
                    <a16:rowId xmlns:a16="http://schemas.microsoft.com/office/drawing/2014/main" val="10003"/>
                  </a:ext>
                </a:extLst>
              </a:tr>
            </a:tbl>
          </a:graphicData>
        </a:graphic>
      </p:graphicFrame>
      <p:sp>
        <p:nvSpPr>
          <p:cNvPr id="38936" name="标题 1"/>
          <p:cNvSpPr>
            <a:spLocks/>
          </p:cNvSpPr>
          <p:nvPr/>
        </p:nvSpPr>
        <p:spPr bwMode="auto">
          <a:xfrm>
            <a:off x="0" y="0"/>
            <a:ext cx="6096000" cy="601663"/>
          </a:xfrm>
          <a:prstGeom prst="rect">
            <a:avLst/>
          </a:prstGeom>
          <a:noFill/>
          <a:ln w="9525">
            <a:noFill/>
            <a:miter lim="800000"/>
            <a:headEnd/>
            <a:tailEnd/>
          </a:ln>
        </p:spPr>
        <p:txBody>
          <a:bodyPr anchor="b"/>
          <a:lstStyle/>
          <a:p>
            <a:pPr marL="357188" indent="-357188" eaLnBrk="0" hangingPunct="0">
              <a:lnSpc>
                <a:spcPct val="90000"/>
              </a:lnSpc>
            </a:pPr>
            <a:r>
              <a:rPr lang="zh-CN" altLang="en-US" sz="3200" b="1">
                <a:solidFill>
                  <a:srgbClr val="000000"/>
                </a:solidFill>
                <a:latin typeface="楷体" pitchFamily="49" charset="-122"/>
                <a:ea typeface="楷体" pitchFamily="49" charset="-122"/>
                <a:cs typeface="华文中宋"/>
              </a:rPr>
              <a:t>二、资本主义社会的建立与发展</a:t>
            </a:r>
            <a:endParaRPr lang="en-US" altLang="zh-CN" sz="3200" b="1">
              <a:solidFill>
                <a:srgbClr val="000000"/>
              </a:solidFill>
              <a:latin typeface="楷体" pitchFamily="49" charset="-122"/>
              <a:ea typeface="楷体" pitchFamily="49" charset="-122"/>
              <a:cs typeface="华文中宋"/>
            </a:endParaRPr>
          </a:p>
        </p:txBody>
      </p:sp>
      <p:pic>
        <p:nvPicPr>
          <p:cNvPr id="10" name="Picture 3" descr="C:\Users\dy\Desktop\u=3374633727,3850143980&amp;fm=26&amp;gp=0.jpg"/>
          <p:cNvPicPr>
            <a:picLocks noChangeAspect="1" noChangeArrowheads="1"/>
          </p:cNvPicPr>
          <p:nvPr/>
        </p:nvPicPr>
        <p:blipFill>
          <a:blip r:embed="rId3"/>
          <a:srcRect/>
          <a:stretch>
            <a:fillRect/>
          </a:stretch>
        </p:blipFill>
        <p:spPr bwMode="auto">
          <a:xfrm>
            <a:off x="8526463" y="4392613"/>
            <a:ext cx="2667000" cy="1633537"/>
          </a:xfrm>
          <a:prstGeom prst="rect">
            <a:avLst/>
          </a:prstGeom>
          <a:noFill/>
          <a:ln w="9525">
            <a:noFill/>
            <a:miter lim="800000"/>
            <a:headEnd/>
            <a:tailEnd/>
          </a:ln>
        </p:spPr>
      </p:pic>
      <p:pic>
        <p:nvPicPr>
          <p:cNvPr id="11" name="Picture 2" descr="http://imgtu.5011.net/uploads/content/20160729/4643901469761424.jpg"/>
          <p:cNvPicPr>
            <a:picLocks noChangeAspect="1" noChangeArrowheads="1"/>
          </p:cNvPicPr>
          <p:nvPr/>
        </p:nvPicPr>
        <p:blipFill>
          <a:blip r:embed="rId4"/>
          <a:srcRect t="35201"/>
          <a:stretch>
            <a:fillRect/>
          </a:stretch>
        </p:blipFill>
        <p:spPr bwMode="auto">
          <a:xfrm>
            <a:off x="998538" y="4321175"/>
            <a:ext cx="2649537" cy="1631950"/>
          </a:xfrm>
          <a:prstGeom prst="rect">
            <a:avLst/>
          </a:prstGeom>
          <a:noFill/>
          <a:ln w="9525">
            <a:noFill/>
            <a:miter lim="800000"/>
            <a:headEnd/>
            <a:tailEnd/>
          </a:ln>
        </p:spPr>
      </p:pic>
      <p:sp>
        <p:nvSpPr>
          <p:cNvPr id="14" name="TextBox 9"/>
          <p:cNvSpPr txBox="1">
            <a:spLocks noChangeArrowheads="1"/>
          </p:cNvSpPr>
          <p:nvPr/>
        </p:nvSpPr>
        <p:spPr bwMode="auto">
          <a:xfrm>
            <a:off x="1200150" y="5975350"/>
            <a:ext cx="2273300" cy="549275"/>
          </a:xfrm>
          <a:prstGeom prst="rect">
            <a:avLst/>
          </a:prstGeom>
          <a:noFill/>
          <a:ln w="9525">
            <a:noFill/>
            <a:miter lim="800000"/>
            <a:headEnd/>
            <a:tailEnd/>
          </a:ln>
        </p:spPr>
        <p:txBody>
          <a:bodyPr lIns="243852" tIns="121926" rIns="243852" bIns="121926">
            <a:spAutoFit/>
          </a:bodyPr>
          <a:lstStyle/>
          <a:p>
            <a:pPr algn="ctr" defTabSz="2438400"/>
            <a:r>
              <a:rPr lang="zh-CN" altLang="en-US" sz="2000" b="1">
                <a:solidFill>
                  <a:srgbClr val="000000"/>
                </a:solidFill>
                <a:latin typeface="楷体" pitchFamily="49" charset="-122"/>
                <a:ea typeface="楷体" pitchFamily="49" charset="-122"/>
              </a:rPr>
              <a:t>暴力与掠夺</a:t>
            </a:r>
          </a:p>
        </p:txBody>
      </p:sp>
      <p:sp>
        <p:nvSpPr>
          <p:cNvPr id="45089" name="TextBox 14"/>
          <p:cNvSpPr txBox="1">
            <a:spLocks noChangeArrowheads="1"/>
          </p:cNvSpPr>
          <p:nvPr/>
        </p:nvSpPr>
        <p:spPr bwMode="auto">
          <a:xfrm>
            <a:off x="4943475" y="5975350"/>
            <a:ext cx="2152650" cy="549275"/>
          </a:xfrm>
          <a:prstGeom prst="rect">
            <a:avLst/>
          </a:prstGeom>
          <a:noFill/>
          <a:ln w="9525" algn="ctr">
            <a:noFill/>
            <a:miter lim="800000"/>
            <a:headEnd/>
            <a:tailEnd/>
          </a:ln>
        </p:spPr>
        <p:txBody>
          <a:bodyPr lIns="243852" tIns="121926" rIns="243852" bIns="121926">
            <a:spAutoFit/>
          </a:bodyPr>
          <a:lstStyle/>
          <a:p>
            <a:pPr algn="ctr" defTabSz="2438400"/>
            <a:r>
              <a:rPr lang="zh-CN" altLang="en-US" sz="2000" b="1">
                <a:solidFill>
                  <a:srgbClr val="000000"/>
                </a:solidFill>
                <a:latin typeface="楷体" pitchFamily="49" charset="-122"/>
                <a:ea typeface="楷体" pitchFamily="49" charset="-122"/>
              </a:rPr>
              <a:t>侵略与征服</a:t>
            </a:r>
          </a:p>
        </p:txBody>
      </p:sp>
      <p:sp>
        <p:nvSpPr>
          <p:cNvPr id="45090" name="TextBox 15"/>
          <p:cNvSpPr txBox="1">
            <a:spLocks noChangeArrowheads="1"/>
          </p:cNvSpPr>
          <p:nvPr/>
        </p:nvSpPr>
        <p:spPr bwMode="auto">
          <a:xfrm>
            <a:off x="8662988" y="5975350"/>
            <a:ext cx="2246312" cy="549275"/>
          </a:xfrm>
          <a:prstGeom prst="rect">
            <a:avLst/>
          </a:prstGeom>
          <a:noFill/>
          <a:ln w="9525" algn="ctr">
            <a:noFill/>
            <a:miter lim="800000"/>
            <a:headEnd/>
            <a:tailEnd/>
          </a:ln>
        </p:spPr>
        <p:txBody>
          <a:bodyPr lIns="243852" tIns="121926" rIns="243852" bIns="121926">
            <a:spAutoFit/>
          </a:bodyPr>
          <a:lstStyle/>
          <a:p>
            <a:pPr algn="ctr" defTabSz="2438400"/>
            <a:r>
              <a:rPr lang="zh-CN" altLang="en-US" sz="2000" b="1">
                <a:solidFill>
                  <a:srgbClr val="000000"/>
                </a:solidFill>
                <a:latin typeface="楷体" pitchFamily="49" charset="-122"/>
                <a:ea typeface="楷体" pitchFamily="49" charset="-122"/>
              </a:rPr>
              <a:t>压榨与剥削</a:t>
            </a:r>
          </a:p>
        </p:txBody>
      </p:sp>
      <p:pic>
        <p:nvPicPr>
          <p:cNvPr id="17" name="图片 16"/>
          <p:cNvPicPr>
            <a:picLocks noChangeAspect="1"/>
          </p:cNvPicPr>
          <p:nvPr/>
        </p:nvPicPr>
        <p:blipFill>
          <a:blip r:embed="rId5"/>
          <a:srcRect/>
          <a:stretch>
            <a:fillRect/>
          </a:stretch>
        </p:blipFill>
        <p:spPr bwMode="auto">
          <a:xfrm>
            <a:off x="4811713" y="4392613"/>
            <a:ext cx="2573337" cy="1633537"/>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508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509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45089" grpId="0"/>
      <p:bldP spid="4509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文本框 10"/>
          <p:cNvSpPr txBox="1">
            <a:spLocks noChangeArrowheads="1"/>
          </p:cNvSpPr>
          <p:nvPr/>
        </p:nvSpPr>
        <p:spPr bwMode="auto">
          <a:xfrm>
            <a:off x="4297363" y="1597025"/>
            <a:ext cx="1655762" cy="457200"/>
          </a:xfrm>
          <a:prstGeom prst="rect">
            <a:avLst/>
          </a:prstGeom>
          <a:noFill/>
          <a:ln w="9525">
            <a:noFill/>
            <a:miter lim="800000"/>
            <a:headEnd/>
            <a:tailEnd/>
          </a:ln>
        </p:spPr>
        <p:txBody>
          <a:bodyPr>
            <a:spAutoFit/>
          </a:bodyPr>
          <a:lstStyle/>
          <a:p>
            <a:pPr eaLnBrk="0" hangingPunct="0"/>
            <a:r>
              <a:rPr lang="zh-CN" altLang="en-US" sz="2400" b="1">
                <a:solidFill>
                  <a:srgbClr val="000000"/>
                </a:solidFill>
                <a:ea typeface="黑体" pitchFamily="49" charset="-122"/>
              </a:rPr>
              <a:t>经济基础</a:t>
            </a:r>
          </a:p>
        </p:txBody>
      </p:sp>
      <p:cxnSp>
        <p:nvCxnSpPr>
          <p:cNvPr id="13" name="直接箭头连接符 12"/>
          <p:cNvCxnSpPr/>
          <p:nvPr/>
        </p:nvCxnSpPr>
        <p:spPr>
          <a:xfrm flipV="1">
            <a:off x="5089525" y="1989138"/>
            <a:ext cx="0" cy="525462"/>
          </a:xfrm>
          <a:prstGeom prst="straightConnector1">
            <a:avLst/>
          </a:prstGeom>
          <a:ln w="22225">
            <a:solidFill>
              <a:srgbClr val="000000"/>
            </a:solidFill>
            <a:tailEnd type="triangle"/>
          </a:ln>
        </p:spPr>
        <p:style>
          <a:lnRef idx="1">
            <a:schemeClr val="accent1"/>
          </a:lnRef>
          <a:fillRef idx="0">
            <a:schemeClr val="accent1"/>
          </a:fillRef>
          <a:effectRef idx="0">
            <a:schemeClr val="accent1"/>
          </a:effectRef>
          <a:fontRef idx="minor">
            <a:schemeClr val="tx1"/>
          </a:fontRef>
        </p:style>
      </p:cxnSp>
      <p:pic>
        <p:nvPicPr>
          <p:cNvPr id="2050" name="Picture 2" descr="https://gss3.bdstatic.com/-Po3dSag_xI4khGkpoWK1HF6hhy/baike/crop%3D26%2C0%2C773%2C511%3Bc0%3Dbaike92%2C5%2C5%2C92%2C30/sign=c7670ed7e3f81a4c327db689ea185675/37d3d539b6003af3f1d360c33d2ac65c1038b62c.jpg"/>
          <p:cNvPicPr>
            <a:picLocks noChangeAspect="1" noChangeArrowheads="1"/>
          </p:cNvPicPr>
          <p:nvPr/>
        </p:nvPicPr>
        <p:blipFill>
          <a:blip r:embed="rId3"/>
          <a:srcRect l="14330" t="7961" r="10716" b="15829"/>
          <a:stretch>
            <a:fillRect/>
          </a:stretch>
        </p:blipFill>
        <p:spPr bwMode="auto">
          <a:xfrm>
            <a:off x="217488" y="2924175"/>
            <a:ext cx="3276600" cy="2952750"/>
          </a:xfrm>
          <a:prstGeom prst="rect">
            <a:avLst/>
          </a:prstGeom>
          <a:noFill/>
          <a:ln w="9525">
            <a:noFill/>
            <a:miter lim="800000"/>
            <a:headEnd/>
            <a:tailEnd/>
          </a:ln>
        </p:spPr>
      </p:pic>
      <p:cxnSp>
        <p:nvCxnSpPr>
          <p:cNvPr id="16" name="直接箭头连接符 15"/>
          <p:cNvCxnSpPr/>
          <p:nvPr/>
        </p:nvCxnSpPr>
        <p:spPr>
          <a:xfrm flipH="1">
            <a:off x="2341563" y="1871663"/>
            <a:ext cx="1922462" cy="0"/>
          </a:xfrm>
          <a:prstGeom prst="straightConnector1">
            <a:avLst/>
          </a:prstGeom>
          <a:ln w="15875">
            <a:solidFill>
              <a:srgbClr val="000000"/>
            </a:solidFill>
            <a:tailEnd type="triangle"/>
          </a:ln>
        </p:spPr>
        <p:style>
          <a:lnRef idx="1">
            <a:schemeClr val="accent1"/>
          </a:lnRef>
          <a:fillRef idx="0">
            <a:schemeClr val="accent1"/>
          </a:fillRef>
          <a:effectRef idx="0">
            <a:schemeClr val="accent1"/>
          </a:effectRef>
          <a:fontRef idx="minor">
            <a:schemeClr val="tx1"/>
          </a:fontRef>
        </p:style>
      </p:cxnSp>
      <p:sp>
        <p:nvSpPr>
          <p:cNvPr id="40965" name="文本框 17"/>
          <p:cNvSpPr txBox="1">
            <a:spLocks noChangeArrowheads="1"/>
          </p:cNvSpPr>
          <p:nvPr/>
        </p:nvSpPr>
        <p:spPr bwMode="auto">
          <a:xfrm>
            <a:off x="984250" y="1603375"/>
            <a:ext cx="1655763" cy="457200"/>
          </a:xfrm>
          <a:prstGeom prst="rect">
            <a:avLst/>
          </a:prstGeom>
          <a:noFill/>
          <a:ln w="9525">
            <a:noFill/>
            <a:miter lim="800000"/>
            <a:headEnd/>
            <a:tailEnd/>
          </a:ln>
        </p:spPr>
        <p:txBody>
          <a:bodyPr>
            <a:spAutoFit/>
          </a:bodyPr>
          <a:lstStyle/>
          <a:p>
            <a:pPr eaLnBrk="0" hangingPunct="0"/>
            <a:r>
              <a:rPr lang="zh-CN" altLang="en-US" sz="2400" b="1">
                <a:solidFill>
                  <a:srgbClr val="000000"/>
                </a:solidFill>
                <a:ea typeface="黑体" pitchFamily="49" charset="-122"/>
              </a:rPr>
              <a:t>上层建筑</a:t>
            </a:r>
          </a:p>
        </p:txBody>
      </p:sp>
      <p:sp>
        <p:nvSpPr>
          <p:cNvPr id="19" name="文本框 18"/>
          <p:cNvSpPr txBox="1">
            <a:spLocks noChangeArrowheads="1"/>
          </p:cNvSpPr>
          <p:nvPr/>
        </p:nvSpPr>
        <p:spPr bwMode="auto">
          <a:xfrm>
            <a:off x="2327275" y="1412875"/>
            <a:ext cx="2157413" cy="822325"/>
          </a:xfrm>
          <a:prstGeom prst="rect">
            <a:avLst/>
          </a:prstGeom>
          <a:noFill/>
          <a:ln w="9525">
            <a:noFill/>
            <a:miter lim="800000"/>
            <a:headEnd/>
            <a:tailEnd/>
          </a:ln>
        </p:spPr>
        <p:txBody>
          <a:bodyPr>
            <a:spAutoFit/>
          </a:bodyPr>
          <a:lstStyle/>
          <a:p>
            <a:pPr algn="ctr" eaLnBrk="0" hangingPunct="0"/>
            <a:r>
              <a:rPr lang="zh-CN" altLang="en-US" sz="2400">
                <a:solidFill>
                  <a:srgbClr val="000000"/>
                </a:solidFill>
                <a:latin typeface="楷体" pitchFamily="49" charset="-122"/>
                <a:ea typeface="楷体" pitchFamily="49" charset="-122"/>
              </a:rPr>
              <a:t>资产阶级革命</a:t>
            </a:r>
            <a:endParaRPr lang="en-US" altLang="zh-CN" sz="2400">
              <a:solidFill>
                <a:srgbClr val="000000"/>
              </a:solidFill>
              <a:latin typeface="楷体" pitchFamily="49" charset="-122"/>
              <a:ea typeface="楷体" pitchFamily="49" charset="-122"/>
            </a:endParaRPr>
          </a:p>
          <a:p>
            <a:pPr algn="ctr" eaLnBrk="0" hangingPunct="0"/>
            <a:r>
              <a:rPr lang="zh-CN" altLang="en-US" sz="2400">
                <a:solidFill>
                  <a:srgbClr val="000000"/>
                </a:solidFill>
                <a:latin typeface="楷体" pitchFamily="49" charset="-122"/>
                <a:ea typeface="楷体" pitchFamily="49" charset="-122"/>
              </a:rPr>
              <a:t>推翻</a:t>
            </a:r>
          </a:p>
        </p:txBody>
      </p:sp>
      <p:sp>
        <p:nvSpPr>
          <p:cNvPr id="40967" name="文本框 19"/>
          <p:cNvSpPr txBox="1">
            <a:spLocks noChangeArrowheads="1"/>
          </p:cNvSpPr>
          <p:nvPr/>
        </p:nvSpPr>
        <p:spPr bwMode="auto">
          <a:xfrm>
            <a:off x="3760788" y="2038350"/>
            <a:ext cx="2695575" cy="822325"/>
          </a:xfrm>
          <a:prstGeom prst="rect">
            <a:avLst/>
          </a:prstGeom>
          <a:noFill/>
          <a:ln w="9525">
            <a:noFill/>
            <a:miter lim="800000"/>
            <a:headEnd/>
            <a:tailEnd/>
          </a:ln>
        </p:spPr>
        <p:txBody>
          <a:bodyPr>
            <a:spAutoFit/>
          </a:bodyPr>
          <a:lstStyle/>
          <a:p>
            <a:pPr algn="ctr" eaLnBrk="0" hangingPunct="0"/>
            <a:r>
              <a:rPr lang="zh-CN" altLang="en-US" sz="2400" b="1">
                <a:solidFill>
                  <a:srgbClr val="000000"/>
                </a:solidFill>
                <a:latin typeface="黑体" pitchFamily="49" charset="-122"/>
                <a:ea typeface="黑体" pitchFamily="49" charset="-122"/>
              </a:rPr>
              <a:t>（货币 资本）</a:t>
            </a:r>
          </a:p>
          <a:p>
            <a:pPr algn="ctr" eaLnBrk="0" hangingPunct="0"/>
            <a:r>
              <a:rPr lang="zh-CN" altLang="en-US" sz="2400" b="1">
                <a:solidFill>
                  <a:srgbClr val="000000"/>
                </a:solidFill>
                <a:latin typeface="黑体" pitchFamily="49" charset="-122"/>
                <a:ea typeface="黑体" pitchFamily="49" charset="-122"/>
              </a:rPr>
              <a:t>资本主义生产关系</a:t>
            </a:r>
          </a:p>
        </p:txBody>
      </p:sp>
      <p:sp>
        <p:nvSpPr>
          <p:cNvPr id="40968" name="文本框 20"/>
          <p:cNvSpPr txBox="1">
            <a:spLocks noChangeArrowheads="1"/>
          </p:cNvSpPr>
          <p:nvPr/>
        </p:nvSpPr>
        <p:spPr bwMode="auto">
          <a:xfrm>
            <a:off x="701675" y="2070100"/>
            <a:ext cx="2555875" cy="457200"/>
          </a:xfrm>
          <a:prstGeom prst="rect">
            <a:avLst/>
          </a:prstGeom>
          <a:noFill/>
          <a:ln w="9525">
            <a:noFill/>
            <a:miter lim="800000"/>
            <a:headEnd/>
            <a:tailEnd/>
          </a:ln>
        </p:spPr>
        <p:txBody>
          <a:bodyPr>
            <a:spAutoFit/>
          </a:bodyPr>
          <a:lstStyle/>
          <a:p>
            <a:pPr eaLnBrk="0" hangingPunct="0"/>
            <a:r>
              <a:rPr lang="zh-CN" altLang="en-US" sz="2400">
                <a:solidFill>
                  <a:srgbClr val="000000"/>
                </a:solidFill>
                <a:latin typeface="楷体" pitchFamily="49" charset="-122"/>
                <a:ea typeface="楷体" pitchFamily="49" charset="-122"/>
              </a:rPr>
              <a:t>封建君主专制</a:t>
            </a:r>
          </a:p>
        </p:txBody>
      </p:sp>
      <p:graphicFrame>
        <p:nvGraphicFramePr>
          <p:cNvPr id="42029" name="Group 45"/>
          <p:cNvGraphicFramePr>
            <a:graphicFrameLocks noGrp="1"/>
          </p:cNvGraphicFramePr>
          <p:nvPr/>
        </p:nvGraphicFramePr>
        <p:xfrm>
          <a:off x="4008438" y="3048000"/>
          <a:ext cx="7967662" cy="2757488"/>
        </p:xfrm>
        <a:graphic>
          <a:graphicData uri="http://schemas.openxmlformats.org/drawingml/2006/table">
            <a:tbl>
              <a:tblPr/>
              <a:tblGrid>
                <a:gridCol w="2422525">
                  <a:extLst>
                    <a:ext uri="{9D8B030D-6E8A-4147-A177-3AD203B41FA5}">
                      <a16:colId xmlns:a16="http://schemas.microsoft.com/office/drawing/2014/main" val="20000"/>
                    </a:ext>
                  </a:extLst>
                </a:gridCol>
                <a:gridCol w="2744787">
                  <a:extLst>
                    <a:ext uri="{9D8B030D-6E8A-4147-A177-3AD203B41FA5}">
                      <a16:colId xmlns:a16="http://schemas.microsoft.com/office/drawing/2014/main" val="20001"/>
                    </a:ext>
                  </a:extLst>
                </a:gridCol>
                <a:gridCol w="2800350">
                  <a:extLst>
                    <a:ext uri="{9D8B030D-6E8A-4147-A177-3AD203B41FA5}">
                      <a16:colId xmlns:a16="http://schemas.microsoft.com/office/drawing/2014/main" val="20002"/>
                    </a:ext>
                  </a:extLst>
                </a:gridCol>
              </a:tblGrid>
              <a:tr h="42386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a:ln>
                            <a:noFill/>
                          </a:ln>
                          <a:solidFill>
                            <a:schemeClr val="bg1"/>
                          </a:solidFill>
                          <a:effectLst/>
                          <a:latin typeface="楷体" pitchFamily="49" charset="-122"/>
                          <a:ea typeface="楷体" pitchFamily="49" charset="-122"/>
                          <a:cs typeface="幼圆"/>
                        </a:rPr>
                        <a:t>资本主义生产关系</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a:ln>
                            <a:noFill/>
                          </a:ln>
                          <a:solidFill>
                            <a:schemeClr val="bg1"/>
                          </a:solidFill>
                          <a:effectLst/>
                          <a:latin typeface="楷体" pitchFamily="49" charset="-122"/>
                          <a:ea typeface="楷体" pitchFamily="49" charset="-122"/>
                          <a:cs typeface="幼圆"/>
                        </a:rPr>
                        <a:t>资本家</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a:ln>
                            <a:noFill/>
                          </a:ln>
                          <a:solidFill>
                            <a:schemeClr val="bg1"/>
                          </a:solidFill>
                          <a:effectLst/>
                          <a:latin typeface="楷体" pitchFamily="49" charset="-122"/>
                          <a:ea typeface="楷体" pitchFamily="49" charset="-122"/>
                          <a:cs typeface="幼圆"/>
                        </a:rPr>
                        <a:t>工人</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815975">
                <a:tc>
                  <a:txBody>
                    <a:bodyPr/>
                    <a:lstStyle/>
                    <a:p>
                      <a:pPr marL="0" marR="0" lvl="0" indent="0" algn="ctr" defTabSz="914400" rtl="0" eaLnBrk="1" fontAlgn="base" latinLnBrk="0" hangingPunct="1">
                        <a:lnSpc>
                          <a:spcPct val="100000"/>
                        </a:lnSpc>
                        <a:spcBef>
                          <a:spcPct val="0"/>
                        </a:spcBef>
                        <a:spcAft>
                          <a:spcPct val="0"/>
                        </a:spcAft>
                        <a:buClr>
                          <a:srgbClr val="000000"/>
                        </a:buClr>
                        <a:buSzTx/>
                        <a:buFont typeface="Arial" charset="0"/>
                        <a:buNone/>
                        <a:tabLst/>
                      </a:pPr>
                      <a:r>
                        <a:rPr kumimoji="0" lang="zh-CN" altLang="en-US" sz="2200" b="0" i="0" u="none" strike="noStrike" cap="none" normalizeH="0" baseline="0">
                          <a:ln>
                            <a:noFill/>
                          </a:ln>
                          <a:solidFill>
                            <a:srgbClr val="000000"/>
                          </a:solidFill>
                          <a:effectLst/>
                          <a:latin typeface="楷体" pitchFamily="49" charset="-122"/>
                          <a:ea typeface="楷体" pitchFamily="49" charset="-122"/>
                          <a:cs typeface="幼圆"/>
                        </a:rPr>
                        <a:t>生产资料</a:t>
                      </a:r>
                      <a:r>
                        <a:rPr kumimoji="0" lang="zh-CN" altLang="en-US" sz="2200" b="0" i="0" u="none" strike="noStrike" cap="none" normalizeH="0" baseline="0">
                          <a:ln>
                            <a:noFill/>
                          </a:ln>
                          <a:solidFill>
                            <a:srgbClr val="FF0000"/>
                          </a:solidFill>
                          <a:effectLst/>
                          <a:latin typeface="楷体" pitchFamily="49" charset="-122"/>
                          <a:ea typeface="楷体" pitchFamily="49" charset="-122"/>
                          <a:cs typeface="幼圆"/>
                        </a:rPr>
                        <a:t>归谁所有</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FE7"/>
                    </a:solidFill>
                  </a:tcPr>
                </a:tc>
                <a:tc>
                  <a:txBody>
                    <a:bodyPr/>
                    <a:lstStyle/>
                    <a:p>
                      <a:pPr marL="0" marR="0" lvl="0" indent="0" algn="ctr" defTabSz="914400" rtl="0" eaLnBrk="1" fontAlgn="base" latinLnBrk="0" hangingPunct="1">
                        <a:lnSpc>
                          <a:spcPct val="100000"/>
                        </a:lnSpc>
                        <a:spcBef>
                          <a:spcPct val="0"/>
                        </a:spcBef>
                        <a:spcAft>
                          <a:spcPct val="0"/>
                        </a:spcAft>
                        <a:buClr>
                          <a:srgbClr val="000000"/>
                        </a:buClr>
                        <a:buSzTx/>
                        <a:buFont typeface="Arial" charset="0"/>
                        <a:buNone/>
                        <a:tabLst/>
                      </a:pPr>
                      <a:r>
                        <a:rPr kumimoji="0" lang="zh-CN" altLang="en-US" sz="2000" b="0" i="0" u="none" strike="noStrike" cap="none" normalizeH="0" baseline="0">
                          <a:ln>
                            <a:noFill/>
                          </a:ln>
                          <a:solidFill>
                            <a:srgbClr val="000000"/>
                          </a:solidFill>
                          <a:effectLst/>
                          <a:latin typeface="楷体" pitchFamily="49" charset="-122"/>
                          <a:ea typeface="楷体" pitchFamily="49" charset="-122"/>
                          <a:cs typeface="幼圆"/>
                        </a:rPr>
                        <a:t>占有一切生产资料</a:t>
                      </a:r>
                      <a:endParaRPr kumimoji="0" lang="en-US" altLang="zh-CN" sz="2000" b="0" i="0" u="none" strike="noStrike" cap="none" normalizeH="0" baseline="0">
                        <a:ln>
                          <a:noFill/>
                        </a:ln>
                        <a:solidFill>
                          <a:srgbClr val="000000"/>
                        </a:solidFill>
                        <a:effectLst/>
                        <a:latin typeface="楷体" pitchFamily="49" charset="-122"/>
                        <a:ea typeface="楷体" pitchFamily="49" charset="-122"/>
                        <a:cs typeface="幼圆"/>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FE7"/>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a:ln>
                            <a:noFill/>
                          </a:ln>
                          <a:solidFill>
                            <a:srgbClr val="000000"/>
                          </a:solidFill>
                          <a:effectLst/>
                          <a:latin typeface="楷体" pitchFamily="49" charset="-122"/>
                          <a:ea typeface="楷体" pitchFamily="49" charset="-122"/>
                          <a:cs typeface="幼圆"/>
                        </a:rPr>
                        <a:t>无生产资料</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FE7"/>
                    </a:solidFill>
                  </a:tcPr>
                </a:tc>
                <a:extLst>
                  <a:ext uri="{0D108BD9-81ED-4DB2-BD59-A6C34878D82A}">
                    <a16:rowId xmlns:a16="http://schemas.microsoft.com/office/drawing/2014/main" val="10001"/>
                  </a:ext>
                </a:extLst>
              </a:tr>
              <a:tr h="701675">
                <a:tc>
                  <a:txBody>
                    <a:bodyPr/>
                    <a:lstStyle/>
                    <a:p>
                      <a:pPr marL="0" marR="0" lvl="0" indent="0" algn="ctr" defTabSz="914400" rtl="0" eaLnBrk="1" fontAlgn="base" latinLnBrk="0" hangingPunct="1">
                        <a:lnSpc>
                          <a:spcPct val="100000"/>
                        </a:lnSpc>
                        <a:spcBef>
                          <a:spcPct val="0"/>
                        </a:spcBef>
                        <a:spcAft>
                          <a:spcPct val="0"/>
                        </a:spcAft>
                        <a:buClr>
                          <a:srgbClr val="000000"/>
                        </a:buClr>
                        <a:buSzTx/>
                        <a:buFont typeface="Arial" charset="0"/>
                        <a:buNone/>
                        <a:tabLst/>
                      </a:pPr>
                      <a:r>
                        <a:rPr kumimoji="0" lang="zh-CN" altLang="en-US" sz="2200" b="0" i="0" u="none" strike="noStrike" cap="none" normalizeH="0" baseline="0">
                          <a:ln>
                            <a:noFill/>
                          </a:ln>
                          <a:solidFill>
                            <a:srgbClr val="000000"/>
                          </a:solidFill>
                          <a:effectLst/>
                          <a:latin typeface="楷体" pitchFamily="49" charset="-122"/>
                          <a:ea typeface="楷体" pitchFamily="49" charset="-122"/>
                          <a:cs typeface="幼圆"/>
                        </a:rPr>
                        <a:t>产品</a:t>
                      </a:r>
                      <a:r>
                        <a:rPr kumimoji="0" lang="zh-CN" altLang="en-US" sz="2200" b="0" i="0" u="none" strike="noStrike" cap="none" normalizeH="0" baseline="0">
                          <a:ln>
                            <a:noFill/>
                          </a:ln>
                          <a:solidFill>
                            <a:srgbClr val="FF0000"/>
                          </a:solidFill>
                          <a:effectLst/>
                          <a:latin typeface="楷体" pitchFamily="49" charset="-122"/>
                          <a:ea typeface="楷体" pitchFamily="49" charset="-122"/>
                          <a:cs typeface="幼圆"/>
                        </a:rPr>
                        <a:t>如何分配</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F0F4"/>
                    </a:solidFill>
                  </a:tcPr>
                </a:tc>
                <a:tc>
                  <a:txBody>
                    <a:bodyPr/>
                    <a:lstStyle/>
                    <a:p>
                      <a:pPr marL="0" marR="0" lvl="0" indent="0" algn="l" defTabSz="914400" rtl="0" eaLnBrk="1" fontAlgn="base" latinLnBrk="0" hangingPunct="1">
                        <a:lnSpc>
                          <a:spcPct val="100000"/>
                        </a:lnSpc>
                        <a:spcBef>
                          <a:spcPct val="0"/>
                        </a:spcBef>
                        <a:spcAft>
                          <a:spcPct val="0"/>
                        </a:spcAft>
                        <a:buClr>
                          <a:srgbClr val="000000"/>
                        </a:buClr>
                        <a:buSzTx/>
                        <a:buFont typeface="Arial" charset="0"/>
                        <a:buNone/>
                        <a:tabLst/>
                      </a:pPr>
                      <a:r>
                        <a:rPr kumimoji="0" lang="zh-CN" altLang="en-US" sz="2000" b="0" i="0" u="none" strike="noStrike" cap="none" normalizeH="0" baseline="0">
                          <a:ln>
                            <a:noFill/>
                          </a:ln>
                          <a:solidFill>
                            <a:srgbClr val="000000"/>
                          </a:solidFill>
                          <a:effectLst/>
                          <a:latin typeface="楷体" pitchFamily="49" charset="-122"/>
                          <a:ea typeface="楷体" pitchFamily="49" charset="-122"/>
                          <a:cs typeface="幼圆"/>
                        </a:rPr>
                        <a:t>占有工人创造的剩余价值</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F0F4"/>
                    </a:solidFill>
                  </a:tcPr>
                </a:tc>
                <a:tc>
                  <a:txBody>
                    <a:bodyPr/>
                    <a:lstStyle/>
                    <a:p>
                      <a:pPr marL="0" marR="0" lvl="0" indent="0" algn="ctr" defTabSz="914400" rtl="0" eaLnBrk="1" fontAlgn="base" latinLnBrk="0" hangingPunct="1">
                        <a:lnSpc>
                          <a:spcPct val="100000"/>
                        </a:lnSpc>
                        <a:spcBef>
                          <a:spcPct val="0"/>
                        </a:spcBef>
                        <a:spcAft>
                          <a:spcPct val="0"/>
                        </a:spcAft>
                        <a:buClr>
                          <a:srgbClr val="000000"/>
                        </a:buClr>
                        <a:buSzTx/>
                        <a:buFont typeface="Arial" charset="0"/>
                        <a:buNone/>
                        <a:tabLst/>
                      </a:pPr>
                      <a:r>
                        <a:rPr kumimoji="0" lang="zh-CN" altLang="en-US" sz="2000" b="0" i="0" u="none" strike="noStrike" cap="none" normalizeH="0" baseline="0">
                          <a:ln>
                            <a:noFill/>
                          </a:ln>
                          <a:solidFill>
                            <a:srgbClr val="000000"/>
                          </a:solidFill>
                          <a:effectLst/>
                          <a:latin typeface="楷体" pitchFamily="49" charset="-122"/>
                          <a:ea typeface="楷体" pitchFamily="49" charset="-122"/>
                          <a:cs typeface="幼圆"/>
                        </a:rPr>
                        <a:t>工资</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F0F4"/>
                    </a:solidFill>
                  </a:tcPr>
                </a:tc>
                <a:extLst>
                  <a:ext uri="{0D108BD9-81ED-4DB2-BD59-A6C34878D82A}">
                    <a16:rowId xmlns:a16="http://schemas.microsoft.com/office/drawing/2014/main" val="10002"/>
                  </a:ext>
                </a:extLst>
              </a:tr>
              <a:tr h="815975">
                <a:tc>
                  <a:txBody>
                    <a:bodyPr/>
                    <a:lstStyle/>
                    <a:p>
                      <a:pPr marL="0" marR="0" lvl="0" indent="0" algn="ctr" defTabSz="914400" rtl="0" eaLnBrk="1" fontAlgn="base" latinLnBrk="0" hangingPunct="1">
                        <a:lnSpc>
                          <a:spcPct val="100000"/>
                        </a:lnSpc>
                        <a:spcBef>
                          <a:spcPct val="0"/>
                        </a:spcBef>
                        <a:spcAft>
                          <a:spcPct val="0"/>
                        </a:spcAft>
                        <a:buClr>
                          <a:srgbClr val="000000"/>
                        </a:buClr>
                        <a:buSzTx/>
                        <a:buFont typeface="Arial" charset="0"/>
                        <a:buNone/>
                        <a:tabLst/>
                      </a:pPr>
                      <a:r>
                        <a:rPr kumimoji="0" lang="zh-CN" altLang="en-US" sz="2200" b="0" i="0" u="none" strike="noStrike" cap="none" normalizeH="0" baseline="0">
                          <a:ln>
                            <a:noFill/>
                          </a:ln>
                          <a:solidFill>
                            <a:srgbClr val="000000"/>
                          </a:solidFill>
                          <a:effectLst/>
                          <a:latin typeface="楷体" pitchFamily="49" charset="-122"/>
                          <a:ea typeface="楷体" pitchFamily="49" charset="-122"/>
                          <a:cs typeface="Times New Roman" pitchFamily="18" charset="0"/>
                        </a:rPr>
                        <a:t>人们在生产中的地位和相互</a:t>
                      </a:r>
                      <a:r>
                        <a:rPr kumimoji="0" lang="zh-CN" altLang="en-US" sz="2200" b="0" i="0" u="none" strike="noStrike" cap="none" normalizeH="0" baseline="0">
                          <a:ln>
                            <a:noFill/>
                          </a:ln>
                          <a:solidFill>
                            <a:srgbClr val="FF0000"/>
                          </a:solidFill>
                          <a:effectLst/>
                          <a:latin typeface="楷体" pitchFamily="49" charset="-122"/>
                          <a:ea typeface="楷体" pitchFamily="49" charset="-122"/>
                          <a:cs typeface="Times New Roman" pitchFamily="18" charset="0"/>
                        </a:rPr>
                        <a:t>关系如何</a:t>
                      </a:r>
                      <a:endParaRPr kumimoji="0" lang="en-US" altLang="zh-CN" sz="2200" b="0" i="0" u="none" strike="noStrike" cap="none" normalizeH="0" baseline="0">
                        <a:ln>
                          <a:noFill/>
                        </a:ln>
                        <a:solidFill>
                          <a:srgbClr val="FF0000"/>
                        </a:solidFill>
                        <a:effectLst/>
                        <a:latin typeface="楷体" pitchFamily="49" charset="-122"/>
                        <a:ea typeface="楷体" pitchFamily="49" charset="-122"/>
                        <a:cs typeface="Times New Roman" pitchFamily="18"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FE7"/>
                    </a:solidFill>
                  </a:tcPr>
                </a:tc>
                <a:tc>
                  <a:txBody>
                    <a:bodyPr/>
                    <a:lstStyle/>
                    <a:p>
                      <a:pPr marL="0" marR="0" lvl="0" indent="0" algn="ctr" defTabSz="914400" rtl="0" eaLnBrk="1" fontAlgn="base" latinLnBrk="0" hangingPunct="1">
                        <a:lnSpc>
                          <a:spcPct val="100000"/>
                        </a:lnSpc>
                        <a:spcBef>
                          <a:spcPct val="0"/>
                        </a:spcBef>
                        <a:spcAft>
                          <a:spcPct val="0"/>
                        </a:spcAft>
                        <a:buClr>
                          <a:srgbClr val="000000"/>
                        </a:buClr>
                        <a:buSzTx/>
                        <a:buFont typeface="Arial" charset="0"/>
                        <a:buNone/>
                        <a:tabLst/>
                      </a:pPr>
                      <a:r>
                        <a:rPr kumimoji="0" lang="zh-CN" altLang="en-US" sz="2000" b="0" i="0" u="none" strike="noStrike" cap="none" normalizeH="0" baseline="0">
                          <a:ln>
                            <a:noFill/>
                          </a:ln>
                          <a:solidFill>
                            <a:srgbClr val="000000"/>
                          </a:solidFill>
                          <a:effectLst/>
                          <a:latin typeface="楷体" pitchFamily="49" charset="-122"/>
                          <a:ea typeface="楷体" pitchFamily="49" charset="-122"/>
                          <a:cs typeface="幼圆"/>
                        </a:rPr>
                        <a:t>雇佣工人，无偿占有工人剩余劳动（剥削）</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FE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a:ln>
                            <a:noFill/>
                          </a:ln>
                          <a:solidFill>
                            <a:srgbClr val="000000"/>
                          </a:solidFill>
                          <a:effectLst/>
                          <a:latin typeface="楷体" pitchFamily="49" charset="-122"/>
                          <a:ea typeface="楷体" pitchFamily="49" charset="-122"/>
                          <a:cs typeface="幼圆"/>
                        </a:rPr>
                        <a:t>受雇于资本家，人身自由徒有虚名</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FE7"/>
                    </a:solidFill>
                  </a:tcPr>
                </a:tc>
                <a:extLst>
                  <a:ext uri="{0D108BD9-81ED-4DB2-BD59-A6C34878D82A}">
                    <a16:rowId xmlns:a16="http://schemas.microsoft.com/office/drawing/2014/main" val="10003"/>
                  </a:ext>
                </a:extLst>
              </a:tr>
            </a:tbl>
          </a:graphicData>
        </a:graphic>
      </p:graphicFrame>
      <p:sp>
        <p:nvSpPr>
          <p:cNvPr id="43044" name="文本框 26"/>
          <p:cNvSpPr txBox="1">
            <a:spLocks noChangeArrowheads="1"/>
          </p:cNvSpPr>
          <p:nvPr/>
        </p:nvSpPr>
        <p:spPr bwMode="auto">
          <a:xfrm>
            <a:off x="360363" y="2565400"/>
            <a:ext cx="2711450" cy="457200"/>
          </a:xfrm>
          <a:prstGeom prst="rect">
            <a:avLst/>
          </a:prstGeom>
          <a:noFill/>
          <a:ln w="9525">
            <a:noFill/>
            <a:miter lim="800000"/>
            <a:headEnd/>
            <a:tailEnd/>
          </a:ln>
        </p:spPr>
        <p:txBody>
          <a:bodyPr>
            <a:spAutoFit/>
          </a:bodyPr>
          <a:lstStyle/>
          <a:p>
            <a:pPr eaLnBrk="0" hangingPunct="0"/>
            <a:r>
              <a:rPr lang="zh-CN" altLang="en-US" sz="2400" b="1">
                <a:solidFill>
                  <a:srgbClr val="FF5050"/>
                </a:solidFill>
                <a:latin typeface="楷体" pitchFamily="49" charset="-122"/>
                <a:ea typeface="楷体" pitchFamily="49" charset="-122"/>
              </a:rPr>
              <a:t>自由、平等、博爱</a:t>
            </a:r>
          </a:p>
        </p:txBody>
      </p:sp>
      <p:cxnSp>
        <p:nvCxnSpPr>
          <p:cNvPr id="28" name="直接连接符 27"/>
          <p:cNvCxnSpPr/>
          <p:nvPr/>
        </p:nvCxnSpPr>
        <p:spPr>
          <a:xfrm rot="10800000">
            <a:off x="1798638" y="6218238"/>
            <a:ext cx="3384550" cy="0"/>
          </a:xfrm>
          <a:prstGeom prst="line">
            <a:avLst/>
          </a:prstGeom>
          <a:ln w="22225">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rot="10800000">
            <a:off x="1798638" y="5849938"/>
            <a:ext cx="0" cy="368300"/>
          </a:xfrm>
          <a:prstGeom prst="line">
            <a:avLst/>
          </a:prstGeom>
          <a:ln w="22225">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4" name="直接箭头连接符 33"/>
          <p:cNvCxnSpPr/>
          <p:nvPr/>
        </p:nvCxnSpPr>
        <p:spPr>
          <a:xfrm flipV="1">
            <a:off x="5157788" y="5808663"/>
            <a:ext cx="4762" cy="406400"/>
          </a:xfrm>
          <a:prstGeom prst="straightConnector1">
            <a:avLst/>
          </a:prstGeom>
          <a:ln w="15875">
            <a:solidFill>
              <a:srgbClr val="000000"/>
            </a:solidFill>
            <a:tailEnd type="triangle"/>
          </a:ln>
        </p:spPr>
        <p:style>
          <a:lnRef idx="1">
            <a:schemeClr val="accent1"/>
          </a:lnRef>
          <a:fillRef idx="0">
            <a:schemeClr val="accent1"/>
          </a:fillRef>
          <a:effectRef idx="0">
            <a:schemeClr val="accent1"/>
          </a:effectRef>
          <a:fontRef idx="minor">
            <a:schemeClr val="tx1"/>
          </a:fontRef>
        </p:style>
      </p:cxnSp>
      <p:sp>
        <p:nvSpPr>
          <p:cNvPr id="35" name="文本框 34"/>
          <p:cNvSpPr txBox="1">
            <a:spLocks noChangeArrowheads="1"/>
          </p:cNvSpPr>
          <p:nvPr/>
        </p:nvSpPr>
        <p:spPr bwMode="auto">
          <a:xfrm>
            <a:off x="2830513" y="6140450"/>
            <a:ext cx="2555875" cy="457200"/>
          </a:xfrm>
          <a:prstGeom prst="rect">
            <a:avLst/>
          </a:prstGeom>
          <a:noFill/>
          <a:ln w="9525">
            <a:noFill/>
            <a:miter lim="800000"/>
            <a:headEnd/>
            <a:tailEnd/>
          </a:ln>
        </p:spPr>
        <p:txBody>
          <a:bodyPr>
            <a:spAutoFit/>
          </a:bodyPr>
          <a:lstStyle/>
          <a:p>
            <a:pPr eaLnBrk="0" hangingPunct="0"/>
            <a:r>
              <a:rPr lang="zh-CN" altLang="en-US" sz="2400">
                <a:solidFill>
                  <a:srgbClr val="000000"/>
                </a:solidFill>
                <a:latin typeface="楷体" pitchFamily="49" charset="-122"/>
                <a:ea typeface="楷体" pitchFamily="49" charset="-122"/>
              </a:rPr>
              <a:t>不适合</a:t>
            </a:r>
          </a:p>
        </p:txBody>
      </p:sp>
      <p:sp>
        <p:nvSpPr>
          <p:cNvPr id="40996" name="矩形 31"/>
          <p:cNvSpPr>
            <a:spLocks noChangeArrowheads="1"/>
          </p:cNvSpPr>
          <p:nvPr/>
        </p:nvSpPr>
        <p:spPr bwMode="auto">
          <a:xfrm>
            <a:off x="7177088" y="3860800"/>
            <a:ext cx="1200150" cy="396875"/>
          </a:xfrm>
          <a:prstGeom prst="rect">
            <a:avLst/>
          </a:prstGeom>
          <a:noFill/>
          <a:ln w="9525">
            <a:noFill/>
            <a:miter lim="800000"/>
            <a:headEnd/>
            <a:tailEnd/>
          </a:ln>
        </p:spPr>
        <p:txBody>
          <a:bodyPr wrap="none">
            <a:spAutoFit/>
          </a:bodyPr>
          <a:lstStyle/>
          <a:p>
            <a:pPr algn="ctr">
              <a:buClr>
                <a:srgbClr val="000000"/>
              </a:buClr>
            </a:pPr>
            <a:r>
              <a:rPr lang="zh-CN" altLang="en-US" sz="2000">
                <a:solidFill>
                  <a:srgbClr val="FF0000"/>
                </a:solidFill>
                <a:latin typeface="楷体" pitchFamily="49" charset="-122"/>
                <a:ea typeface="楷体" pitchFamily="49" charset="-122"/>
              </a:rPr>
              <a:t>（资本）</a:t>
            </a:r>
          </a:p>
        </p:txBody>
      </p:sp>
      <p:sp>
        <p:nvSpPr>
          <p:cNvPr id="42021" name="TextBox 35"/>
          <p:cNvSpPr txBox="1">
            <a:spLocks noChangeArrowheads="1"/>
          </p:cNvSpPr>
          <p:nvPr/>
        </p:nvSpPr>
        <p:spPr bwMode="auto">
          <a:xfrm>
            <a:off x="768350" y="2060575"/>
            <a:ext cx="2159000" cy="457200"/>
          </a:xfrm>
          <a:prstGeom prst="rect">
            <a:avLst/>
          </a:prstGeom>
          <a:solidFill>
            <a:schemeClr val="accent1"/>
          </a:solidFill>
          <a:ln w="9525">
            <a:noFill/>
            <a:miter lim="800000"/>
            <a:headEnd/>
            <a:tailEnd/>
          </a:ln>
        </p:spPr>
        <p:txBody>
          <a:bodyPr>
            <a:spAutoFit/>
          </a:bodyPr>
          <a:lstStyle/>
          <a:p>
            <a:pPr eaLnBrk="0" hangingPunct="0"/>
            <a:r>
              <a:rPr lang="zh-CN" altLang="en-US" sz="2400" b="1">
                <a:solidFill>
                  <a:srgbClr val="000000"/>
                </a:solidFill>
              </a:rPr>
              <a:t>资本主义制度</a:t>
            </a:r>
          </a:p>
        </p:txBody>
      </p:sp>
      <p:sp>
        <p:nvSpPr>
          <p:cNvPr id="40998" name="Text Box 53"/>
          <p:cNvSpPr txBox="1">
            <a:spLocks noChangeArrowheads="1"/>
          </p:cNvSpPr>
          <p:nvPr/>
        </p:nvSpPr>
        <p:spPr bwMode="auto">
          <a:xfrm>
            <a:off x="0" y="765175"/>
            <a:ext cx="3935413" cy="519113"/>
          </a:xfrm>
          <a:prstGeom prst="rect">
            <a:avLst/>
          </a:prstGeom>
          <a:solidFill>
            <a:srgbClr val="FFFFFF"/>
          </a:solidFill>
          <a:ln w="9525" algn="ctr">
            <a:solidFill>
              <a:srgbClr val="000000"/>
            </a:solidFill>
            <a:miter lim="800000"/>
            <a:headEnd/>
            <a:tailEnd/>
          </a:ln>
        </p:spPr>
        <p:txBody>
          <a:bodyPr anchor="b"/>
          <a:lstStyle/>
          <a:p>
            <a:pPr eaLnBrk="0" hangingPunct="0">
              <a:lnSpc>
                <a:spcPct val="90000"/>
              </a:lnSpc>
            </a:pPr>
            <a:r>
              <a:rPr lang="en-US" altLang="zh-CN" sz="2800" b="1">
                <a:solidFill>
                  <a:srgbClr val="000000"/>
                </a:solidFill>
                <a:latin typeface="楷体" pitchFamily="49" charset="-122"/>
                <a:ea typeface="楷体" pitchFamily="49" charset="-122"/>
              </a:rPr>
              <a:t>2.</a:t>
            </a:r>
            <a:r>
              <a:rPr lang="zh-CN" altLang="en-US" sz="2800" b="1">
                <a:solidFill>
                  <a:srgbClr val="000000"/>
                </a:solidFill>
                <a:latin typeface="楷体" pitchFamily="49" charset="-122"/>
                <a:ea typeface="楷体" pitchFamily="49" charset="-122"/>
              </a:rPr>
              <a:t>资本主义制度的建立</a:t>
            </a:r>
          </a:p>
        </p:txBody>
      </p:sp>
      <p:sp>
        <p:nvSpPr>
          <p:cNvPr id="40999" name="标题 1"/>
          <p:cNvSpPr>
            <a:spLocks/>
          </p:cNvSpPr>
          <p:nvPr/>
        </p:nvSpPr>
        <p:spPr bwMode="auto">
          <a:xfrm>
            <a:off x="0" y="0"/>
            <a:ext cx="6096000" cy="601663"/>
          </a:xfrm>
          <a:prstGeom prst="rect">
            <a:avLst/>
          </a:prstGeom>
          <a:noFill/>
          <a:ln w="9525">
            <a:noFill/>
            <a:miter lim="800000"/>
            <a:headEnd/>
            <a:tailEnd/>
          </a:ln>
        </p:spPr>
        <p:txBody>
          <a:bodyPr anchor="b"/>
          <a:lstStyle/>
          <a:p>
            <a:pPr marL="357188" indent="-357188" eaLnBrk="0" hangingPunct="0">
              <a:lnSpc>
                <a:spcPct val="90000"/>
              </a:lnSpc>
            </a:pPr>
            <a:r>
              <a:rPr lang="zh-CN" altLang="en-US" sz="3200" b="1">
                <a:solidFill>
                  <a:srgbClr val="000000"/>
                </a:solidFill>
                <a:latin typeface="楷体" pitchFamily="49" charset="-122"/>
                <a:ea typeface="楷体" pitchFamily="49" charset="-122"/>
                <a:cs typeface="华文中宋"/>
              </a:rPr>
              <a:t>二、资本主义社会的建立与发展</a:t>
            </a:r>
            <a:endParaRPr lang="en-US" altLang="zh-CN" sz="3200" b="1">
              <a:solidFill>
                <a:srgbClr val="000000"/>
              </a:solidFill>
              <a:latin typeface="楷体" pitchFamily="49" charset="-122"/>
              <a:ea typeface="楷体" pitchFamily="49" charset="-122"/>
              <a:cs typeface="华文中宋"/>
            </a:endParaRPr>
          </a:p>
        </p:txBody>
      </p:sp>
      <p:cxnSp>
        <p:nvCxnSpPr>
          <p:cNvPr id="2" name="直接箭头连接符 15"/>
          <p:cNvCxnSpPr/>
          <p:nvPr/>
        </p:nvCxnSpPr>
        <p:spPr>
          <a:xfrm flipH="1">
            <a:off x="5664200" y="1871663"/>
            <a:ext cx="1238250" cy="23812"/>
          </a:xfrm>
          <a:prstGeom prst="straightConnector1">
            <a:avLst/>
          </a:prstGeom>
          <a:ln w="15875">
            <a:solidFill>
              <a:srgbClr val="000000"/>
            </a:solidFill>
            <a:tailEnd type="triangle"/>
          </a:ln>
        </p:spPr>
        <p:style>
          <a:lnRef idx="1">
            <a:schemeClr val="accent1"/>
          </a:lnRef>
          <a:fillRef idx="0">
            <a:schemeClr val="accent1"/>
          </a:fillRef>
          <a:effectRef idx="0">
            <a:schemeClr val="accent1"/>
          </a:effectRef>
          <a:fontRef idx="minor">
            <a:schemeClr val="tx1"/>
          </a:fontRef>
        </p:style>
      </p:cxnSp>
      <p:sp>
        <p:nvSpPr>
          <p:cNvPr id="36915" name="文本框 18"/>
          <p:cNvSpPr txBox="1">
            <a:spLocks noChangeArrowheads="1"/>
          </p:cNvSpPr>
          <p:nvPr/>
        </p:nvSpPr>
        <p:spPr bwMode="auto">
          <a:xfrm>
            <a:off x="5808663" y="1438275"/>
            <a:ext cx="935037" cy="457200"/>
          </a:xfrm>
          <a:prstGeom prst="rect">
            <a:avLst/>
          </a:prstGeom>
          <a:noFill/>
          <a:ln w="9525">
            <a:noFill/>
            <a:miter lim="800000"/>
            <a:headEnd/>
            <a:tailEnd/>
          </a:ln>
        </p:spPr>
        <p:txBody>
          <a:bodyPr>
            <a:spAutoFit/>
          </a:bodyPr>
          <a:lstStyle/>
          <a:p>
            <a:pPr eaLnBrk="0" hangingPunct="0"/>
            <a:r>
              <a:rPr lang="zh-CN" altLang="en-US" sz="2400">
                <a:solidFill>
                  <a:srgbClr val="000000"/>
                </a:solidFill>
                <a:latin typeface="楷体" pitchFamily="49" charset="-122"/>
                <a:ea typeface="楷体" pitchFamily="49" charset="-122"/>
              </a:rPr>
              <a:t>决定</a:t>
            </a:r>
          </a:p>
        </p:txBody>
      </p:sp>
      <p:sp>
        <p:nvSpPr>
          <p:cNvPr id="36916" name="文本框 10"/>
          <p:cNvSpPr txBox="1">
            <a:spLocks noChangeArrowheads="1"/>
          </p:cNvSpPr>
          <p:nvPr/>
        </p:nvSpPr>
        <p:spPr bwMode="auto">
          <a:xfrm>
            <a:off x="6888163" y="1582738"/>
            <a:ext cx="1800225" cy="457200"/>
          </a:xfrm>
          <a:prstGeom prst="rect">
            <a:avLst/>
          </a:prstGeom>
          <a:noFill/>
          <a:ln w="9525" algn="ctr">
            <a:noFill/>
            <a:miter lim="800000"/>
            <a:headEnd/>
            <a:tailEnd/>
          </a:ln>
        </p:spPr>
        <p:txBody>
          <a:bodyPr>
            <a:spAutoFit/>
          </a:bodyPr>
          <a:lstStyle/>
          <a:p>
            <a:pPr eaLnBrk="0" hangingPunct="0"/>
            <a:r>
              <a:rPr lang="zh-CN" altLang="en-US" sz="2400" b="1">
                <a:solidFill>
                  <a:srgbClr val="000000"/>
                </a:solidFill>
                <a:latin typeface="黑体" pitchFamily="49" charset="-122"/>
                <a:ea typeface="黑体" pitchFamily="49" charset="-122"/>
              </a:rPr>
              <a:t>生产力发展</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blinds(horizontal)">
                                      <p:cBhvr>
                                        <p:cTn id="7" dur="500"/>
                                        <p:tgtEl>
                                          <p:spTgt spid="29"/>
                                        </p:tgtEl>
                                      </p:cBhvr>
                                    </p:animEffect>
                                  </p:childTnLst>
                                </p:cTn>
                              </p:par>
                              <p:par>
                                <p:cTn id="8" presetID="3" presetClass="entr" presetSubtype="10" fill="hold" nodeType="withEffect">
                                  <p:stCondLst>
                                    <p:cond delay="0"/>
                                  </p:stCondLst>
                                  <p:childTnLst>
                                    <p:set>
                                      <p:cBhvr>
                                        <p:cTn id="9" dur="1" fill="hold">
                                          <p:stCondLst>
                                            <p:cond delay="0"/>
                                          </p:stCondLst>
                                        </p:cTn>
                                        <p:tgtEl>
                                          <p:spTgt spid="28"/>
                                        </p:tgtEl>
                                        <p:attrNameLst>
                                          <p:attrName>style.visibility</p:attrName>
                                        </p:attrNameLst>
                                      </p:cBhvr>
                                      <p:to>
                                        <p:strVal val="visible"/>
                                      </p:to>
                                    </p:set>
                                    <p:animEffect transition="in" filter="blinds(horizontal)">
                                      <p:cBhvr>
                                        <p:cTn id="10" dur="500"/>
                                        <p:tgtEl>
                                          <p:spTgt spid="28"/>
                                        </p:tgtEl>
                                      </p:cBhvr>
                                    </p:animEffect>
                                  </p:childTnLst>
                                </p:cTn>
                              </p:par>
                              <p:par>
                                <p:cTn id="11" presetID="3" presetClass="entr" presetSubtype="10" fill="hold" nodeType="withEffect">
                                  <p:stCondLst>
                                    <p:cond delay="0"/>
                                  </p:stCondLst>
                                  <p:childTnLst>
                                    <p:set>
                                      <p:cBhvr>
                                        <p:cTn id="12" dur="1" fill="hold">
                                          <p:stCondLst>
                                            <p:cond delay="0"/>
                                          </p:stCondLst>
                                        </p:cTn>
                                        <p:tgtEl>
                                          <p:spTgt spid="34"/>
                                        </p:tgtEl>
                                        <p:attrNameLst>
                                          <p:attrName>style.visibility</p:attrName>
                                        </p:attrNameLst>
                                      </p:cBhvr>
                                      <p:to>
                                        <p:strVal val="visible"/>
                                      </p:to>
                                    </p:set>
                                    <p:animEffect transition="in" filter="blinds(horizontal)">
                                      <p:cBhvr>
                                        <p:cTn id="13" dur="500"/>
                                        <p:tgtEl>
                                          <p:spTgt spid="34"/>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35"/>
                                        </p:tgtEl>
                                        <p:attrNameLst>
                                          <p:attrName>style.visibility</p:attrName>
                                        </p:attrNameLst>
                                      </p:cBhvr>
                                      <p:to>
                                        <p:strVal val="visible"/>
                                      </p:to>
                                    </p:set>
                                    <p:animEffect transition="in" filter="blinds(horizontal)">
                                      <p:cBhvr>
                                        <p:cTn id="16" dur="500"/>
                                        <p:tgtEl>
                                          <p:spTgt spid="35"/>
                                        </p:tgtEl>
                                      </p:cBhvr>
                                    </p:animEffect>
                                  </p:childTnLst>
                                </p:cTn>
                              </p:par>
                            </p:childTnLst>
                          </p:cTn>
                        </p:par>
                      </p:childTnLst>
                    </p:cTn>
                  </p:par>
                  <p:par>
                    <p:cTn id="17" fill="hold">
                      <p:stCondLst>
                        <p:cond delay="indefinite"/>
                      </p:stCondLst>
                      <p:childTnLst>
                        <p:par>
                          <p:cTn id="18" fill="hold">
                            <p:stCondLst>
                              <p:cond delay="0"/>
                            </p:stCondLst>
                            <p:childTnLst>
                              <p:par>
                                <p:cTn id="19" presetID="2" presetClass="entr" presetSubtype="2" fill="hold" nodeType="clickEffect">
                                  <p:stCondLst>
                                    <p:cond delay="0"/>
                                  </p:stCondLst>
                                  <p:childTnLst>
                                    <p:set>
                                      <p:cBhvr>
                                        <p:cTn id="20" dur="1" fill="hold">
                                          <p:stCondLst>
                                            <p:cond delay="0"/>
                                          </p:stCondLst>
                                        </p:cTn>
                                        <p:tgtEl>
                                          <p:spTgt spid="16"/>
                                        </p:tgtEl>
                                        <p:attrNameLst>
                                          <p:attrName>style.visibility</p:attrName>
                                        </p:attrNameLst>
                                      </p:cBhvr>
                                      <p:to>
                                        <p:strVal val="visible"/>
                                      </p:to>
                                    </p:set>
                                    <p:anim calcmode="lin" valueType="num">
                                      <p:cBhvr additive="base">
                                        <p:cTn id="21" dur="500" fill="hold"/>
                                        <p:tgtEl>
                                          <p:spTgt spid="16"/>
                                        </p:tgtEl>
                                        <p:attrNameLst>
                                          <p:attrName>ppt_x</p:attrName>
                                        </p:attrNameLst>
                                      </p:cBhvr>
                                      <p:tavLst>
                                        <p:tav tm="0">
                                          <p:val>
                                            <p:strVal val="1+#ppt_w/2"/>
                                          </p:val>
                                        </p:tav>
                                        <p:tav tm="100000">
                                          <p:val>
                                            <p:strVal val="#ppt_x"/>
                                          </p:val>
                                        </p:tav>
                                      </p:tavLst>
                                    </p:anim>
                                    <p:anim calcmode="lin" valueType="num">
                                      <p:cBhvr additive="base">
                                        <p:cTn id="22" dur="500" fill="hold"/>
                                        <p:tgtEl>
                                          <p:spTgt spid="16"/>
                                        </p:tgtEl>
                                        <p:attrNameLst>
                                          <p:attrName>ppt_y</p:attrName>
                                        </p:attrNameLst>
                                      </p:cBhvr>
                                      <p:tavLst>
                                        <p:tav tm="0">
                                          <p:val>
                                            <p:strVal val="#ppt_y"/>
                                          </p:val>
                                        </p:tav>
                                        <p:tav tm="100000">
                                          <p:val>
                                            <p:strVal val="#ppt_y"/>
                                          </p:val>
                                        </p:tav>
                                      </p:tavLst>
                                    </p:anim>
                                  </p:childTnLst>
                                </p:cTn>
                              </p:par>
                              <p:par>
                                <p:cTn id="23" presetID="2" presetClass="entr" presetSubtype="2" fill="hold" grpId="0" nodeType="withEffect">
                                  <p:stCondLst>
                                    <p:cond delay="0"/>
                                  </p:stCondLst>
                                  <p:childTnLst>
                                    <p:set>
                                      <p:cBhvr>
                                        <p:cTn id="24" dur="1" fill="hold">
                                          <p:stCondLst>
                                            <p:cond delay="0"/>
                                          </p:stCondLst>
                                        </p:cTn>
                                        <p:tgtEl>
                                          <p:spTgt spid="19"/>
                                        </p:tgtEl>
                                        <p:attrNameLst>
                                          <p:attrName>style.visibility</p:attrName>
                                        </p:attrNameLst>
                                      </p:cBhvr>
                                      <p:to>
                                        <p:strVal val="visible"/>
                                      </p:to>
                                    </p:set>
                                    <p:anim calcmode="lin" valueType="num">
                                      <p:cBhvr additive="base">
                                        <p:cTn id="25" dur="500" fill="hold"/>
                                        <p:tgtEl>
                                          <p:spTgt spid="19"/>
                                        </p:tgtEl>
                                        <p:attrNameLst>
                                          <p:attrName>ppt_x</p:attrName>
                                        </p:attrNameLst>
                                      </p:cBhvr>
                                      <p:tavLst>
                                        <p:tav tm="0">
                                          <p:val>
                                            <p:strVal val="1+#ppt_w/2"/>
                                          </p:val>
                                        </p:tav>
                                        <p:tav tm="100000">
                                          <p:val>
                                            <p:strVal val="#ppt_x"/>
                                          </p:val>
                                        </p:tav>
                                      </p:tavLst>
                                    </p:anim>
                                    <p:anim calcmode="lin" valueType="num">
                                      <p:cBhvr additive="base">
                                        <p:cTn id="26" dur="500" fill="hold"/>
                                        <p:tgtEl>
                                          <p:spTgt spid="19"/>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43044"/>
                                        </p:tgtEl>
                                        <p:attrNameLst>
                                          <p:attrName>style.visibility</p:attrName>
                                        </p:attrNameLst>
                                      </p:cBhvr>
                                      <p:to>
                                        <p:strVal val="visible"/>
                                      </p:to>
                                    </p:set>
                                    <p:animEffect transition="in" filter="blinds(horizontal)">
                                      <p:cBhvr>
                                        <p:cTn id="31" dur="500"/>
                                        <p:tgtEl>
                                          <p:spTgt spid="43044"/>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grpId="0" nodeType="clickEffect">
                                  <p:stCondLst>
                                    <p:cond delay="0"/>
                                  </p:stCondLst>
                                  <p:childTnLst>
                                    <p:set>
                                      <p:cBhvr>
                                        <p:cTn id="35" dur="1" fill="hold">
                                          <p:stCondLst>
                                            <p:cond delay="0"/>
                                          </p:stCondLst>
                                        </p:cTn>
                                        <p:tgtEl>
                                          <p:spTgt spid="42021"/>
                                        </p:tgtEl>
                                        <p:attrNameLst>
                                          <p:attrName>style.visibility</p:attrName>
                                        </p:attrNameLst>
                                      </p:cBhvr>
                                      <p:to>
                                        <p:strVal val="visible"/>
                                      </p:to>
                                    </p:set>
                                    <p:animEffect transition="in" filter="blinds(horizontal)">
                                      <p:cBhvr>
                                        <p:cTn id="36" dur="500"/>
                                        <p:tgtEl>
                                          <p:spTgt spid="42021"/>
                                        </p:tgtEl>
                                      </p:cBhvr>
                                    </p:animEffect>
                                  </p:childTnLst>
                                </p:cTn>
                              </p:par>
                            </p:childTnLst>
                          </p:cTn>
                        </p:par>
                      </p:childTnLst>
                    </p:cTn>
                  </p:par>
                  <p:par>
                    <p:cTn id="37" fill="hold">
                      <p:stCondLst>
                        <p:cond delay="indefinite"/>
                      </p:stCondLst>
                      <p:childTnLst>
                        <p:par>
                          <p:cTn id="38" fill="hold">
                            <p:stCondLst>
                              <p:cond delay="0"/>
                            </p:stCondLst>
                            <p:childTnLst>
                              <p:par>
                                <p:cTn id="39" presetID="2" presetClass="exit" presetSubtype="4" fill="hold" nodeType="clickEffect">
                                  <p:stCondLst>
                                    <p:cond delay="0"/>
                                  </p:stCondLst>
                                  <p:childTnLst>
                                    <p:anim calcmode="lin" valueType="num">
                                      <p:cBhvr additive="base">
                                        <p:cTn id="40" dur="500"/>
                                        <p:tgtEl>
                                          <p:spTgt spid="2050"/>
                                        </p:tgtEl>
                                        <p:attrNameLst>
                                          <p:attrName>ppt_x</p:attrName>
                                        </p:attrNameLst>
                                      </p:cBhvr>
                                      <p:tavLst>
                                        <p:tav tm="0">
                                          <p:val>
                                            <p:strVal val="ppt_x"/>
                                          </p:val>
                                        </p:tav>
                                        <p:tav tm="100000">
                                          <p:val>
                                            <p:strVal val="ppt_x"/>
                                          </p:val>
                                        </p:tav>
                                      </p:tavLst>
                                    </p:anim>
                                    <p:anim calcmode="lin" valueType="num">
                                      <p:cBhvr additive="base">
                                        <p:cTn id="41" dur="500"/>
                                        <p:tgtEl>
                                          <p:spTgt spid="2050"/>
                                        </p:tgtEl>
                                        <p:attrNameLst>
                                          <p:attrName>ppt_y</p:attrName>
                                        </p:attrNameLst>
                                      </p:cBhvr>
                                      <p:tavLst>
                                        <p:tav tm="0">
                                          <p:val>
                                            <p:strVal val="ppt_y"/>
                                          </p:val>
                                        </p:tav>
                                        <p:tav tm="100000">
                                          <p:val>
                                            <p:strVal val="1+ppt_h/2"/>
                                          </p:val>
                                        </p:tav>
                                      </p:tavLst>
                                    </p:anim>
                                    <p:set>
                                      <p:cBhvr>
                                        <p:cTn id="42" dur="1" fill="hold">
                                          <p:stCondLst>
                                            <p:cond delay="499"/>
                                          </p:stCondLst>
                                        </p:cTn>
                                        <p:tgtEl>
                                          <p:spTgt spid="2050"/>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3" presetClass="exit" presetSubtype="10" fill="hold" nodeType="clickEffect">
                                  <p:stCondLst>
                                    <p:cond delay="0"/>
                                  </p:stCondLst>
                                  <p:childTnLst>
                                    <p:animEffect transition="out" filter="blinds(horizontal)">
                                      <p:cBhvr>
                                        <p:cTn id="46" dur="500"/>
                                        <p:tgtEl>
                                          <p:spTgt spid="28"/>
                                        </p:tgtEl>
                                      </p:cBhvr>
                                    </p:animEffect>
                                    <p:set>
                                      <p:cBhvr>
                                        <p:cTn id="47" dur="1" fill="hold">
                                          <p:stCondLst>
                                            <p:cond delay="499"/>
                                          </p:stCondLst>
                                        </p:cTn>
                                        <p:tgtEl>
                                          <p:spTgt spid="28"/>
                                        </p:tgtEl>
                                        <p:attrNameLst>
                                          <p:attrName>style.visibility</p:attrName>
                                        </p:attrNameLst>
                                      </p:cBhvr>
                                      <p:to>
                                        <p:strVal val="hidden"/>
                                      </p:to>
                                    </p:set>
                                  </p:childTnLst>
                                </p:cTn>
                              </p:par>
                              <p:par>
                                <p:cTn id="48" presetID="3" presetClass="exit" presetSubtype="10" fill="hold" nodeType="withEffect">
                                  <p:stCondLst>
                                    <p:cond delay="0"/>
                                  </p:stCondLst>
                                  <p:childTnLst>
                                    <p:animEffect transition="out" filter="blinds(horizontal)">
                                      <p:cBhvr>
                                        <p:cTn id="49" dur="500"/>
                                        <p:tgtEl>
                                          <p:spTgt spid="29"/>
                                        </p:tgtEl>
                                      </p:cBhvr>
                                    </p:animEffect>
                                    <p:set>
                                      <p:cBhvr>
                                        <p:cTn id="50" dur="1" fill="hold">
                                          <p:stCondLst>
                                            <p:cond delay="499"/>
                                          </p:stCondLst>
                                        </p:cTn>
                                        <p:tgtEl>
                                          <p:spTgt spid="29"/>
                                        </p:tgtEl>
                                        <p:attrNameLst>
                                          <p:attrName>style.visibility</p:attrName>
                                        </p:attrNameLst>
                                      </p:cBhvr>
                                      <p:to>
                                        <p:strVal val="hidden"/>
                                      </p:to>
                                    </p:set>
                                  </p:childTnLst>
                                </p:cTn>
                              </p:par>
                              <p:par>
                                <p:cTn id="51" presetID="3" presetClass="exit" presetSubtype="10" fill="hold" nodeType="withEffect">
                                  <p:stCondLst>
                                    <p:cond delay="0"/>
                                  </p:stCondLst>
                                  <p:childTnLst>
                                    <p:animEffect transition="out" filter="blinds(horizontal)">
                                      <p:cBhvr>
                                        <p:cTn id="52" dur="500"/>
                                        <p:tgtEl>
                                          <p:spTgt spid="34"/>
                                        </p:tgtEl>
                                      </p:cBhvr>
                                    </p:animEffect>
                                    <p:set>
                                      <p:cBhvr>
                                        <p:cTn id="53" dur="1" fill="hold">
                                          <p:stCondLst>
                                            <p:cond delay="499"/>
                                          </p:stCondLst>
                                        </p:cTn>
                                        <p:tgtEl>
                                          <p:spTgt spid="34"/>
                                        </p:tgtEl>
                                        <p:attrNameLst>
                                          <p:attrName>style.visibility</p:attrName>
                                        </p:attrNameLst>
                                      </p:cBhvr>
                                      <p:to>
                                        <p:strVal val="hidden"/>
                                      </p:to>
                                    </p:set>
                                  </p:childTnLst>
                                </p:cTn>
                              </p:par>
                              <p:par>
                                <p:cTn id="54" presetID="3" presetClass="exit" presetSubtype="10" fill="hold" grpId="1" nodeType="withEffect">
                                  <p:stCondLst>
                                    <p:cond delay="0"/>
                                  </p:stCondLst>
                                  <p:childTnLst>
                                    <p:animEffect transition="out" filter="blinds(horizontal)">
                                      <p:cBhvr>
                                        <p:cTn id="55" dur="500"/>
                                        <p:tgtEl>
                                          <p:spTgt spid="35"/>
                                        </p:tgtEl>
                                      </p:cBhvr>
                                    </p:animEffect>
                                    <p:set>
                                      <p:cBhvr>
                                        <p:cTn id="56" dur="1" fill="hold">
                                          <p:stCondLst>
                                            <p:cond delay="499"/>
                                          </p:stCondLst>
                                        </p:cTn>
                                        <p:tgtEl>
                                          <p:spTgt spid="35"/>
                                        </p:tgtEl>
                                        <p:attrNameLst>
                                          <p:attrName>style.visibility</p:attrName>
                                        </p:attrNameLst>
                                      </p:cBhvr>
                                      <p:to>
                                        <p:strVal val="hidden"/>
                                      </p:to>
                                    </p:set>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2"/>
                                        </p:tgtEl>
                                        <p:attrNameLst>
                                          <p:attrName>style.visibility</p:attrName>
                                        </p:attrNameLst>
                                      </p:cBhvr>
                                      <p:to>
                                        <p:strVal val="visible"/>
                                      </p:to>
                                    </p:set>
                                    <p:anim calcmode="lin" valueType="num">
                                      <p:cBhvr additive="base">
                                        <p:cTn id="61" dur="500" fill="hold"/>
                                        <p:tgtEl>
                                          <p:spTgt spid="2"/>
                                        </p:tgtEl>
                                        <p:attrNameLst>
                                          <p:attrName>ppt_x</p:attrName>
                                        </p:attrNameLst>
                                      </p:cBhvr>
                                      <p:tavLst>
                                        <p:tav tm="0">
                                          <p:val>
                                            <p:strVal val="#ppt_x"/>
                                          </p:val>
                                        </p:tav>
                                        <p:tav tm="100000">
                                          <p:val>
                                            <p:strVal val="#ppt_x"/>
                                          </p:val>
                                        </p:tav>
                                      </p:tavLst>
                                    </p:anim>
                                    <p:anim calcmode="lin" valueType="num">
                                      <p:cBhvr additive="base">
                                        <p:cTn id="62" dur="500" fill="hold"/>
                                        <p:tgtEl>
                                          <p:spTgt spid="2"/>
                                        </p:tgtEl>
                                        <p:attrNameLst>
                                          <p:attrName>ppt_y</p:attrName>
                                        </p:attrNameLst>
                                      </p:cBhvr>
                                      <p:tavLst>
                                        <p:tav tm="0">
                                          <p:val>
                                            <p:strVal val="1+#ppt_h/2"/>
                                          </p:val>
                                        </p:tav>
                                        <p:tav tm="100000">
                                          <p:val>
                                            <p:strVal val="#ppt_y"/>
                                          </p:val>
                                        </p:tav>
                                      </p:tavLst>
                                    </p:anim>
                                  </p:childTnLst>
                                </p:cTn>
                              </p:par>
                              <p:par>
                                <p:cTn id="63" presetID="2" presetClass="entr" presetSubtype="4" fill="hold" grpId="0" nodeType="withEffect">
                                  <p:stCondLst>
                                    <p:cond delay="0"/>
                                  </p:stCondLst>
                                  <p:childTnLst>
                                    <p:set>
                                      <p:cBhvr>
                                        <p:cTn id="64" dur="1" fill="hold">
                                          <p:stCondLst>
                                            <p:cond delay="0"/>
                                          </p:stCondLst>
                                        </p:cTn>
                                        <p:tgtEl>
                                          <p:spTgt spid="36915"/>
                                        </p:tgtEl>
                                        <p:attrNameLst>
                                          <p:attrName>style.visibility</p:attrName>
                                        </p:attrNameLst>
                                      </p:cBhvr>
                                      <p:to>
                                        <p:strVal val="visible"/>
                                      </p:to>
                                    </p:set>
                                    <p:anim calcmode="lin" valueType="num">
                                      <p:cBhvr additive="base">
                                        <p:cTn id="65" dur="500" fill="hold"/>
                                        <p:tgtEl>
                                          <p:spTgt spid="36915"/>
                                        </p:tgtEl>
                                        <p:attrNameLst>
                                          <p:attrName>ppt_x</p:attrName>
                                        </p:attrNameLst>
                                      </p:cBhvr>
                                      <p:tavLst>
                                        <p:tav tm="0">
                                          <p:val>
                                            <p:strVal val="#ppt_x"/>
                                          </p:val>
                                        </p:tav>
                                        <p:tav tm="100000">
                                          <p:val>
                                            <p:strVal val="#ppt_x"/>
                                          </p:val>
                                        </p:tav>
                                      </p:tavLst>
                                    </p:anim>
                                    <p:anim calcmode="lin" valueType="num">
                                      <p:cBhvr additive="base">
                                        <p:cTn id="66" dur="500" fill="hold"/>
                                        <p:tgtEl>
                                          <p:spTgt spid="36915"/>
                                        </p:tgtEl>
                                        <p:attrNameLst>
                                          <p:attrName>ppt_y</p:attrName>
                                        </p:attrNameLst>
                                      </p:cBhvr>
                                      <p:tavLst>
                                        <p:tav tm="0">
                                          <p:val>
                                            <p:strVal val="1+#ppt_h/2"/>
                                          </p:val>
                                        </p:tav>
                                        <p:tav tm="100000">
                                          <p:val>
                                            <p:strVal val="#ppt_y"/>
                                          </p:val>
                                        </p:tav>
                                      </p:tavLst>
                                    </p:anim>
                                  </p:childTnLst>
                                </p:cTn>
                              </p:par>
                              <p:par>
                                <p:cTn id="67" presetID="2" presetClass="entr" presetSubtype="4" fill="hold" grpId="0" nodeType="withEffect">
                                  <p:stCondLst>
                                    <p:cond delay="0"/>
                                  </p:stCondLst>
                                  <p:childTnLst>
                                    <p:set>
                                      <p:cBhvr>
                                        <p:cTn id="68" dur="1" fill="hold">
                                          <p:stCondLst>
                                            <p:cond delay="0"/>
                                          </p:stCondLst>
                                        </p:cTn>
                                        <p:tgtEl>
                                          <p:spTgt spid="36916"/>
                                        </p:tgtEl>
                                        <p:attrNameLst>
                                          <p:attrName>style.visibility</p:attrName>
                                        </p:attrNameLst>
                                      </p:cBhvr>
                                      <p:to>
                                        <p:strVal val="visible"/>
                                      </p:to>
                                    </p:set>
                                    <p:anim calcmode="lin" valueType="num">
                                      <p:cBhvr additive="base">
                                        <p:cTn id="69" dur="500" fill="hold"/>
                                        <p:tgtEl>
                                          <p:spTgt spid="36916"/>
                                        </p:tgtEl>
                                        <p:attrNameLst>
                                          <p:attrName>ppt_x</p:attrName>
                                        </p:attrNameLst>
                                      </p:cBhvr>
                                      <p:tavLst>
                                        <p:tav tm="0">
                                          <p:val>
                                            <p:strVal val="#ppt_x"/>
                                          </p:val>
                                        </p:tav>
                                        <p:tav tm="100000">
                                          <p:val>
                                            <p:strVal val="#ppt_x"/>
                                          </p:val>
                                        </p:tav>
                                      </p:tavLst>
                                    </p:anim>
                                    <p:anim calcmode="lin" valueType="num">
                                      <p:cBhvr additive="base">
                                        <p:cTn id="70" dur="500" fill="hold"/>
                                        <p:tgtEl>
                                          <p:spTgt spid="369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43044" grpId="0"/>
      <p:bldP spid="35" grpId="0"/>
      <p:bldP spid="35" grpId="1"/>
      <p:bldP spid="42021" grpId="0" animBg="1"/>
      <p:bldP spid="36915" grpId="0"/>
      <p:bldP spid="3691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7105" name="表格 4"/>
          <p:cNvGraphicFramePr>
            <a:graphicFrameLocks noGrp="1"/>
          </p:cNvGraphicFramePr>
          <p:nvPr/>
        </p:nvGraphicFramePr>
        <p:xfrm>
          <a:off x="119063" y="1833563"/>
          <a:ext cx="11304587" cy="3109278"/>
        </p:xfrm>
        <a:graphic>
          <a:graphicData uri="http://schemas.openxmlformats.org/drawingml/2006/table">
            <a:tbl>
              <a:tblPr/>
              <a:tblGrid>
                <a:gridCol w="3455987">
                  <a:extLst>
                    <a:ext uri="{9D8B030D-6E8A-4147-A177-3AD203B41FA5}">
                      <a16:colId xmlns:a16="http://schemas.microsoft.com/office/drawing/2014/main" val="20000"/>
                    </a:ext>
                  </a:extLst>
                </a:gridCol>
                <a:gridCol w="1800225">
                  <a:extLst>
                    <a:ext uri="{9D8B030D-6E8A-4147-A177-3AD203B41FA5}">
                      <a16:colId xmlns:a16="http://schemas.microsoft.com/office/drawing/2014/main" val="20001"/>
                    </a:ext>
                  </a:extLst>
                </a:gridCol>
                <a:gridCol w="2736850">
                  <a:extLst>
                    <a:ext uri="{9D8B030D-6E8A-4147-A177-3AD203B41FA5}">
                      <a16:colId xmlns:a16="http://schemas.microsoft.com/office/drawing/2014/main" val="20002"/>
                    </a:ext>
                  </a:extLst>
                </a:gridCol>
                <a:gridCol w="3311525">
                  <a:extLst>
                    <a:ext uri="{9D8B030D-6E8A-4147-A177-3AD203B41FA5}">
                      <a16:colId xmlns:a16="http://schemas.microsoft.com/office/drawing/2014/main" val="20003"/>
                    </a:ext>
                  </a:extLst>
                </a:gridCol>
              </a:tblGrid>
              <a:tr h="457200">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a:ln>
                          <a:noFill/>
                        </a:ln>
                        <a:solidFill>
                          <a:srgbClr val="FFFFFF"/>
                        </a:solidFill>
                        <a:effectLst/>
                        <a:latin typeface="Times New Roman" pitchFamily="18" charset="0"/>
                        <a:ea typeface="幼圆"/>
                        <a:cs typeface="幼圆"/>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a:ln>
                            <a:noFill/>
                          </a:ln>
                          <a:solidFill>
                            <a:srgbClr val="FFFFFF"/>
                          </a:solidFill>
                          <a:effectLst/>
                          <a:latin typeface="Times New Roman" pitchFamily="18" charset="0"/>
                          <a:ea typeface="幼圆"/>
                          <a:cs typeface="幼圆"/>
                        </a:rPr>
                        <a:t>奴隶社会</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a:ln>
                            <a:noFill/>
                          </a:ln>
                          <a:solidFill>
                            <a:srgbClr val="FFFFFF"/>
                          </a:solidFill>
                          <a:effectLst/>
                          <a:latin typeface="Times New Roman" pitchFamily="18" charset="0"/>
                          <a:ea typeface="幼圆"/>
                          <a:cs typeface="幼圆"/>
                        </a:rPr>
                        <a:t>封建社会</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a:ln>
                            <a:noFill/>
                          </a:ln>
                          <a:solidFill>
                            <a:srgbClr val="FFFFFF"/>
                          </a:solidFill>
                          <a:effectLst/>
                          <a:latin typeface="Times New Roman" pitchFamily="18" charset="0"/>
                          <a:ea typeface="幼圆"/>
                          <a:cs typeface="幼圆"/>
                        </a:rPr>
                        <a:t>资本主义社会</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44132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800" b="1" i="0" u="none" strike="noStrike" cap="none" normalizeH="0" baseline="0">
                          <a:ln>
                            <a:noFill/>
                          </a:ln>
                          <a:solidFill>
                            <a:srgbClr val="000000"/>
                          </a:solidFill>
                          <a:effectLst/>
                          <a:latin typeface="楷体" pitchFamily="49" charset="-122"/>
                          <a:ea typeface="楷体" pitchFamily="49" charset="-122"/>
                          <a:cs typeface="幼圆"/>
                        </a:rPr>
                        <a:t>生产工具</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FE7"/>
                    </a:solidFill>
                  </a:tcPr>
                </a:tc>
                <a:tc>
                  <a:txBody>
                    <a:bodyPr/>
                    <a:lstStyle/>
                    <a:p>
                      <a:pPr marL="0" marR="0" lvl="0" indent="0" algn="ctr" defTabSz="914400" rtl="0" eaLnBrk="1" fontAlgn="base" latinLnBrk="0" hangingPunct="1">
                        <a:lnSpc>
                          <a:spcPct val="100000"/>
                        </a:lnSpc>
                        <a:spcBef>
                          <a:spcPct val="0"/>
                        </a:spcBef>
                        <a:spcAft>
                          <a:spcPct val="0"/>
                        </a:spcAft>
                        <a:buClr>
                          <a:srgbClr val="000000"/>
                        </a:buClr>
                        <a:buSzTx/>
                        <a:buFont typeface="Arial" charset="0"/>
                        <a:buNone/>
                        <a:tabLst/>
                      </a:pPr>
                      <a:r>
                        <a:rPr kumimoji="0" lang="zh-CN" altLang="en-US" sz="2400" b="0" i="0" u="none" strike="noStrike" cap="none" normalizeH="0" baseline="0">
                          <a:ln>
                            <a:noFill/>
                          </a:ln>
                          <a:solidFill>
                            <a:srgbClr val="000000"/>
                          </a:solidFill>
                          <a:effectLst/>
                          <a:latin typeface="楷体" pitchFamily="49" charset="-122"/>
                          <a:ea typeface="楷体" pitchFamily="49" charset="-122"/>
                          <a:cs typeface="Times New Roman" pitchFamily="18" charset="0"/>
                        </a:rPr>
                        <a:t>青铜</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FE7"/>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400" b="0" i="0" u="none" strike="noStrike" cap="none" normalizeH="0" baseline="0">
                          <a:ln>
                            <a:noFill/>
                          </a:ln>
                          <a:solidFill>
                            <a:srgbClr val="000000"/>
                          </a:solidFill>
                          <a:effectLst/>
                          <a:latin typeface="楷体" pitchFamily="49" charset="-122"/>
                          <a:ea typeface="楷体" pitchFamily="49" charset="-122"/>
                          <a:cs typeface="Times New Roman" pitchFamily="18" charset="0"/>
                        </a:rPr>
                        <a:t>铁器</a:t>
                      </a:r>
                      <a:endParaRPr kumimoji="0" lang="zh-CN" altLang="en-US" sz="2400" b="0" i="0" u="none" strike="noStrike" cap="none" normalizeH="0" baseline="0">
                        <a:ln>
                          <a:noFill/>
                        </a:ln>
                        <a:solidFill>
                          <a:srgbClr val="777777"/>
                        </a:solidFill>
                        <a:effectLst/>
                        <a:latin typeface="楷体" pitchFamily="49" charset="-122"/>
                        <a:ea typeface="楷体" pitchFamily="49" charset="-122"/>
                        <a:cs typeface="Times New Roman" pitchFamily="18"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FE7"/>
                    </a:solidFill>
                  </a:tcPr>
                </a:tc>
                <a:tc>
                  <a:txBody>
                    <a:bodyPr/>
                    <a:lstStyle/>
                    <a:p>
                      <a:pPr marL="0" marR="0" lvl="0" indent="0" algn="ctr" defTabSz="914400" rtl="0" eaLnBrk="1" fontAlgn="base" latinLnBrk="0" hangingPunct="1">
                        <a:lnSpc>
                          <a:spcPct val="100000"/>
                        </a:lnSpc>
                        <a:spcBef>
                          <a:spcPct val="0"/>
                        </a:spcBef>
                        <a:spcAft>
                          <a:spcPct val="0"/>
                        </a:spcAft>
                        <a:buClr>
                          <a:srgbClr val="000000"/>
                        </a:buClr>
                        <a:buSzTx/>
                        <a:buFont typeface="Arial" charset="0"/>
                        <a:buNone/>
                        <a:tabLst/>
                      </a:pPr>
                      <a:r>
                        <a:rPr kumimoji="0" lang="zh-CN" altLang="en-US" sz="2400" b="0" i="0" u="none" strike="noStrike" cap="none" normalizeH="0" baseline="0">
                          <a:ln>
                            <a:noFill/>
                          </a:ln>
                          <a:solidFill>
                            <a:srgbClr val="000000"/>
                          </a:solidFill>
                          <a:effectLst/>
                          <a:latin typeface="楷体" pitchFamily="49" charset="-122"/>
                          <a:ea typeface="楷体" pitchFamily="49" charset="-122"/>
                          <a:cs typeface="Times New Roman" pitchFamily="18" charset="0"/>
                        </a:rPr>
                        <a:t>机器</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FE7"/>
                    </a:solidFill>
                  </a:tcPr>
                </a:tc>
                <a:extLst>
                  <a:ext uri="{0D108BD9-81ED-4DB2-BD59-A6C34878D82A}">
                    <a16:rowId xmlns:a16="http://schemas.microsoft.com/office/drawing/2014/main" val="10001"/>
                  </a:ext>
                </a:extLst>
              </a:tr>
              <a:tr h="118903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800" b="1" i="0" u="none" strike="noStrike" cap="none" normalizeH="0" baseline="0">
                          <a:ln>
                            <a:noFill/>
                          </a:ln>
                          <a:solidFill>
                            <a:srgbClr val="000000"/>
                          </a:solidFill>
                          <a:effectLst/>
                          <a:latin typeface="楷体" pitchFamily="49" charset="-122"/>
                          <a:ea typeface="楷体" pitchFamily="49" charset="-122"/>
                          <a:cs typeface="幼圆"/>
                        </a:rPr>
                        <a:t>劳动力</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F0F4"/>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400" b="0" i="0" u="none" strike="noStrike" cap="none" normalizeH="0" baseline="0">
                          <a:ln>
                            <a:noFill/>
                          </a:ln>
                          <a:solidFill>
                            <a:srgbClr val="000000"/>
                          </a:solidFill>
                          <a:effectLst/>
                          <a:latin typeface="楷体" pitchFamily="49" charset="-122"/>
                          <a:ea typeface="楷体" pitchFamily="49" charset="-122"/>
                          <a:cs typeface="Times New Roman" pitchFamily="18" charset="0"/>
                        </a:rPr>
                        <a:t>无人身自由</a:t>
                      </a:r>
                      <a:endParaRPr kumimoji="0" lang="zh-CN" altLang="en-US" sz="2400" b="0" i="0" u="none" strike="noStrike" cap="none" normalizeH="0" baseline="0">
                        <a:ln>
                          <a:noFill/>
                        </a:ln>
                        <a:solidFill>
                          <a:srgbClr val="777777"/>
                        </a:solidFill>
                        <a:effectLst/>
                        <a:latin typeface="楷体" pitchFamily="49" charset="-122"/>
                        <a:ea typeface="楷体" pitchFamily="49" charset="-122"/>
                        <a:cs typeface="Times New Roman" pitchFamily="18"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F0F4"/>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400" b="0" i="0" u="none" strike="noStrike" cap="none" normalizeH="0" baseline="0">
                          <a:ln>
                            <a:noFill/>
                          </a:ln>
                          <a:solidFill>
                            <a:srgbClr val="000000"/>
                          </a:solidFill>
                          <a:effectLst/>
                          <a:latin typeface="楷体" pitchFamily="49" charset="-122"/>
                          <a:ea typeface="楷体" pitchFamily="49" charset="-122"/>
                          <a:cs typeface="Times New Roman" pitchFamily="18" charset="0"/>
                        </a:rPr>
                        <a:t>一定的人身自由</a:t>
                      </a:r>
                      <a:endParaRPr kumimoji="0" lang="zh-CN" altLang="en-US" sz="2400" b="0" i="0" u="none" strike="noStrike" cap="none" normalizeH="0" baseline="0">
                        <a:ln>
                          <a:noFill/>
                        </a:ln>
                        <a:solidFill>
                          <a:srgbClr val="777777"/>
                        </a:solidFill>
                        <a:effectLst/>
                        <a:latin typeface="楷体" pitchFamily="49" charset="-122"/>
                        <a:ea typeface="楷体" pitchFamily="49" charset="-122"/>
                        <a:cs typeface="Times New Roman" pitchFamily="18"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F0F4"/>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400" b="0" i="0" u="none" strike="noStrike" cap="none" normalizeH="0" baseline="0">
                          <a:ln>
                            <a:noFill/>
                          </a:ln>
                          <a:solidFill>
                            <a:srgbClr val="000000"/>
                          </a:solidFill>
                          <a:effectLst/>
                          <a:latin typeface="楷体" pitchFamily="49" charset="-122"/>
                          <a:ea typeface="楷体" pitchFamily="49" charset="-122"/>
                          <a:cs typeface="Times New Roman" pitchFamily="18" charset="0"/>
                        </a:rPr>
                        <a:t>有人身自由，自由出卖劳动力（自由徒有虚名）</a:t>
                      </a:r>
                      <a:endParaRPr kumimoji="0" lang="zh-CN" altLang="en-US" sz="2400" b="0" i="0" u="none" strike="noStrike" cap="none" normalizeH="0" baseline="0">
                        <a:ln>
                          <a:noFill/>
                        </a:ln>
                        <a:solidFill>
                          <a:srgbClr val="777777"/>
                        </a:solidFill>
                        <a:effectLst/>
                        <a:latin typeface="楷体" pitchFamily="49" charset="-122"/>
                        <a:ea typeface="楷体" pitchFamily="49" charset="-122"/>
                        <a:cs typeface="Times New Roman" pitchFamily="18"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F0F4"/>
                    </a:solidFill>
                  </a:tcPr>
                </a:tc>
                <a:extLst>
                  <a:ext uri="{0D108BD9-81ED-4DB2-BD59-A6C34878D82A}">
                    <a16:rowId xmlns:a16="http://schemas.microsoft.com/office/drawing/2014/main" val="10002"/>
                  </a:ext>
                </a:extLst>
              </a:tr>
              <a:tr h="441325">
                <a:tc>
                  <a:txBody>
                    <a:bodyPr/>
                    <a:lstStyle/>
                    <a:p>
                      <a:pPr marL="0" marR="0" lvl="0" indent="0" algn="ctr" defTabSz="914400" rtl="0" eaLnBrk="1" fontAlgn="base" latinLnBrk="0" hangingPunct="1">
                        <a:lnSpc>
                          <a:spcPct val="100000"/>
                        </a:lnSpc>
                        <a:spcBef>
                          <a:spcPct val="0"/>
                        </a:spcBef>
                        <a:spcAft>
                          <a:spcPct val="0"/>
                        </a:spcAft>
                        <a:buClr>
                          <a:srgbClr val="000000"/>
                        </a:buClr>
                        <a:buSzTx/>
                        <a:buFont typeface="Arial" charset="0"/>
                        <a:buNone/>
                        <a:tabLst/>
                      </a:pPr>
                      <a:r>
                        <a:rPr kumimoji="0" lang="zh-CN" altLang="en-US" sz="2800" b="1" i="0" u="none" strike="noStrike" cap="none" normalizeH="0" baseline="0">
                          <a:ln>
                            <a:noFill/>
                          </a:ln>
                          <a:solidFill>
                            <a:srgbClr val="000000"/>
                          </a:solidFill>
                          <a:effectLst/>
                          <a:latin typeface="楷体" pitchFamily="49" charset="-122"/>
                          <a:ea typeface="楷体" pitchFamily="49" charset="-122"/>
                          <a:cs typeface="Times New Roman" pitchFamily="18" charset="0"/>
                        </a:rPr>
                        <a:t>人们在生产中的地位和相互</a:t>
                      </a:r>
                      <a:r>
                        <a:rPr kumimoji="0" lang="zh-CN" altLang="en-US" sz="2800" b="1" i="0" u="none" strike="noStrike" cap="none" normalizeH="0" baseline="0">
                          <a:ln>
                            <a:noFill/>
                          </a:ln>
                          <a:solidFill>
                            <a:srgbClr val="FF0000"/>
                          </a:solidFill>
                          <a:effectLst/>
                          <a:latin typeface="楷体" pitchFamily="49" charset="-122"/>
                          <a:ea typeface="楷体" pitchFamily="49" charset="-122"/>
                          <a:cs typeface="Times New Roman" pitchFamily="18" charset="0"/>
                        </a:rPr>
                        <a:t>关系如何</a:t>
                      </a:r>
                      <a:endParaRPr kumimoji="0" lang="en-US" altLang="zh-CN" sz="2800" b="1" i="0" u="none" strike="noStrike" cap="none" normalizeH="0" baseline="0">
                        <a:ln>
                          <a:noFill/>
                        </a:ln>
                        <a:solidFill>
                          <a:srgbClr val="FF0000"/>
                        </a:solidFill>
                        <a:effectLst/>
                        <a:latin typeface="楷体" pitchFamily="49" charset="-122"/>
                        <a:ea typeface="楷体" pitchFamily="49" charset="-122"/>
                        <a:cs typeface="Times New Roman" pitchFamily="18"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FE7"/>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400" b="0" i="0" u="none" strike="noStrike" cap="none" normalizeH="0" baseline="0">
                          <a:ln>
                            <a:noFill/>
                          </a:ln>
                          <a:solidFill>
                            <a:srgbClr val="000000"/>
                          </a:solidFill>
                          <a:effectLst/>
                          <a:latin typeface="楷体" pitchFamily="49" charset="-122"/>
                          <a:ea typeface="楷体" pitchFamily="49" charset="-122"/>
                          <a:cs typeface="幼圆"/>
                        </a:rPr>
                        <a:t>剥削</a:t>
                      </a:r>
                      <a:endParaRPr kumimoji="0" lang="zh-CN" altLang="en-US" sz="2400" b="0" i="0" u="none" strike="noStrike" cap="none" normalizeH="0" baseline="0">
                        <a:ln>
                          <a:noFill/>
                        </a:ln>
                        <a:solidFill>
                          <a:srgbClr val="777777"/>
                        </a:solidFill>
                        <a:effectLst/>
                        <a:latin typeface="楷体" pitchFamily="49" charset="-122"/>
                        <a:ea typeface="楷体" pitchFamily="49" charset="-122"/>
                        <a:cs typeface="幼圆"/>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FE7"/>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400" b="0" i="0" u="none" strike="noStrike" cap="none" normalizeH="0" baseline="0">
                          <a:ln>
                            <a:noFill/>
                          </a:ln>
                          <a:solidFill>
                            <a:srgbClr val="000000"/>
                          </a:solidFill>
                          <a:effectLst/>
                          <a:latin typeface="楷体" pitchFamily="49" charset="-122"/>
                          <a:ea typeface="楷体" pitchFamily="49" charset="-122"/>
                          <a:cs typeface="幼圆"/>
                        </a:rPr>
                        <a:t>剥削</a:t>
                      </a:r>
                      <a:endParaRPr kumimoji="0" lang="zh-CN" altLang="en-US" sz="2400" b="0" i="0" u="none" strike="noStrike" cap="none" normalizeH="0" baseline="0">
                        <a:ln>
                          <a:noFill/>
                        </a:ln>
                        <a:solidFill>
                          <a:srgbClr val="777777"/>
                        </a:solidFill>
                        <a:effectLst/>
                        <a:latin typeface="楷体" pitchFamily="49" charset="-122"/>
                        <a:ea typeface="楷体" pitchFamily="49" charset="-122"/>
                        <a:cs typeface="幼圆"/>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FE7"/>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400" b="0" i="0" u="none" strike="noStrike" cap="none" normalizeH="0" baseline="0">
                          <a:ln>
                            <a:noFill/>
                          </a:ln>
                          <a:solidFill>
                            <a:srgbClr val="000000"/>
                          </a:solidFill>
                          <a:effectLst/>
                          <a:latin typeface="楷体" pitchFamily="49" charset="-122"/>
                          <a:ea typeface="楷体" pitchFamily="49" charset="-122"/>
                          <a:cs typeface="幼圆"/>
                        </a:rPr>
                        <a:t>剥削、雇佣</a:t>
                      </a:r>
                    </a:p>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400" b="0" i="0" u="none" strike="noStrike" cap="none" normalizeH="0" baseline="0">
                          <a:ln>
                            <a:noFill/>
                          </a:ln>
                          <a:solidFill>
                            <a:srgbClr val="000000"/>
                          </a:solidFill>
                          <a:effectLst/>
                          <a:latin typeface="楷体" pitchFamily="49" charset="-122"/>
                          <a:ea typeface="楷体" pitchFamily="49" charset="-122"/>
                          <a:cs typeface="Times New Roman" pitchFamily="18" charset="0"/>
                        </a:rPr>
                        <a:t>（剥削更为隐蔽）</a:t>
                      </a:r>
                      <a:endParaRPr kumimoji="0" lang="zh-CN" altLang="en-US" sz="2400" b="0" i="0" u="none" strike="noStrike" cap="none" normalizeH="0" baseline="0">
                        <a:ln>
                          <a:noFill/>
                        </a:ln>
                        <a:solidFill>
                          <a:srgbClr val="777777"/>
                        </a:solidFill>
                        <a:effectLst/>
                        <a:latin typeface="楷体" pitchFamily="49" charset="-122"/>
                        <a:ea typeface="楷体" pitchFamily="49" charset="-122"/>
                        <a:cs typeface="幼圆"/>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FE7"/>
                    </a:solidFill>
                  </a:tcPr>
                </a:tc>
                <a:extLst>
                  <a:ext uri="{0D108BD9-81ED-4DB2-BD59-A6C34878D82A}">
                    <a16:rowId xmlns:a16="http://schemas.microsoft.com/office/drawing/2014/main" val="10003"/>
                  </a:ext>
                </a:extLst>
              </a:tr>
            </a:tbl>
          </a:graphicData>
        </a:graphic>
      </p:graphicFrame>
      <p:cxnSp>
        <p:nvCxnSpPr>
          <p:cNvPr id="6" name="直接箭头连接符 5"/>
          <p:cNvCxnSpPr/>
          <p:nvPr/>
        </p:nvCxnSpPr>
        <p:spPr>
          <a:xfrm>
            <a:off x="3575050" y="3633788"/>
            <a:ext cx="7273925" cy="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p:nvPr/>
        </p:nvCxnSpPr>
        <p:spPr>
          <a:xfrm>
            <a:off x="3503613" y="2697163"/>
            <a:ext cx="7272337" cy="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3038" name="矩形 11"/>
          <p:cNvSpPr>
            <a:spLocks noChangeArrowheads="1"/>
          </p:cNvSpPr>
          <p:nvPr/>
        </p:nvSpPr>
        <p:spPr bwMode="auto">
          <a:xfrm>
            <a:off x="0" y="981075"/>
            <a:ext cx="5664200" cy="457200"/>
          </a:xfrm>
          <a:prstGeom prst="rect">
            <a:avLst/>
          </a:prstGeom>
          <a:solidFill>
            <a:srgbClr val="FFFFFF"/>
          </a:solidFill>
          <a:ln w="9525" algn="ctr">
            <a:solidFill>
              <a:srgbClr val="000000"/>
            </a:solidFill>
            <a:miter lim="800000"/>
            <a:headEnd/>
            <a:tailEnd/>
          </a:ln>
        </p:spPr>
        <p:txBody>
          <a:bodyPr anchor="b"/>
          <a:lstStyle/>
          <a:p>
            <a:pPr eaLnBrk="0" hangingPunct="0">
              <a:lnSpc>
                <a:spcPct val="90000"/>
              </a:lnSpc>
            </a:pPr>
            <a:r>
              <a:rPr lang="en-US" altLang="zh-CN" sz="2800" b="1">
                <a:solidFill>
                  <a:srgbClr val="000000"/>
                </a:solidFill>
                <a:latin typeface="楷体" pitchFamily="49" charset="-122"/>
                <a:ea typeface="楷体" pitchFamily="49" charset="-122"/>
                <a:cs typeface="Times New Roman" pitchFamily="18" charset="0"/>
              </a:rPr>
              <a:t>3.</a:t>
            </a:r>
            <a:r>
              <a:rPr lang="zh-CN" altLang="en-US" sz="2800" b="1">
                <a:solidFill>
                  <a:srgbClr val="000000"/>
                </a:solidFill>
                <a:latin typeface="楷体" pitchFamily="49" charset="-122"/>
                <a:ea typeface="楷体" pitchFamily="49" charset="-122"/>
                <a:cs typeface="Times New Roman" pitchFamily="18" charset="0"/>
              </a:rPr>
              <a:t>资本主义制度确立的意义与问题</a:t>
            </a:r>
          </a:p>
        </p:txBody>
      </p:sp>
      <p:sp>
        <p:nvSpPr>
          <p:cNvPr id="43039" name="Oval 35"/>
          <p:cNvSpPr>
            <a:spLocks noChangeArrowheads="1"/>
          </p:cNvSpPr>
          <p:nvPr/>
        </p:nvSpPr>
        <p:spPr bwMode="auto">
          <a:xfrm>
            <a:off x="8543925" y="4365625"/>
            <a:ext cx="2592388" cy="576263"/>
          </a:xfrm>
          <a:prstGeom prst="ellipse">
            <a:avLst/>
          </a:prstGeom>
          <a:noFill/>
          <a:ln w="38100">
            <a:solidFill>
              <a:srgbClr val="FF0000"/>
            </a:solidFill>
            <a:round/>
            <a:headEnd/>
            <a:tailEnd/>
          </a:ln>
        </p:spPr>
        <p:txBody>
          <a:bodyPr wrap="none" anchor="ctr"/>
          <a:lstStyle/>
          <a:p>
            <a:endParaRPr lang="zh-CN" altLang="en-US"/>
          </a:p>
        </p:txBody>
      </p:sp>
      <p:sp>
        <p:nvSpPr>
          <p:cNvPr id="43040" name="Line 36"/>
          <p:cNvSpPr>
            <a:spLocks noChangeShapeType="1"/>
          </p:cNvSpPr>
          <p:nvPr/>
        </p:nvSpPr>
        <p:spPr bwMode="auto">
          <a:xfrm>
            <a:off x="9767888" y="4941888"/>
            <a:ext cx="0" cy="576262"/>
          </a:xfrm>
          <a:prstGeom prst="line">
            <a:avLst/>
          </a:prstGeom>
          <a:noFill/>
          <a:ln w="57150">
            <a:solidFill>
              <a:srgbClr val="FF0000"/>
            </a:solidFill>
            <a:round/>
            <a:headEnd/>
            <a:tailEnd type="triangle" w="med" len="med"/>
          </a:ln>
        </p:spPr>
        <p:txBody>
          <a:bodyPr/>
          <a:lstStyle/>
          <a:p>
            <a:endParaRPr lang="zh-CN" altLang="en-US"/>
          </a:p>
        </p:txBody>
      </p:sp>
      <p:sp>
        <p:nvSpPr>
          <p:cNvPr id="43041" name="Text Box 37"/>
          <p:cNvSpPr txBox="1">
            <a:spLocks noChangeArrowheads="1"/>
          </p:cNvSpPr>
          <p:nvPr/>
        </p:nvSpPr>
        <p:spPr bwMode="auto">
          <a:xfrm>
            <a:off x="8977313" y="5518150"/>
            <a:ext cx="1655762" cy="528638"/>
          </a:xfrm>
          <a:prstGeom prst="rect">
            <a:avLst/>
          </a:prstGeom>
          <a:noFill/>
          <a:ln w="9525">
            <a:solidFill>
              <a:srgbClr val="0409EC"/>
            </a:solidFill>
            <a:miter lim="800000"/>
            <a:headEnd/>
            <a:tailEnd/>
          </a:ln>
        </p:spPr>
        <p:txBody>
          <a:bodyPr>
            <a:spAutoFit/>
          </a:bodyPr>
          <a:lstStyle/>
          <a:p>
            <a:pPr>
              <a:spcBef>
                <a:spcPct val="50000"/>
              </a:spcBef>
            </a:pPr>
            <a:r>
              <a:rPr lang="zh-CN" altLang="en-US" sz="2800" b="1">
                <a:solidFill>
                  <a:srgbClr val="003300"/>
                </a:solidFill>
                <a:ea typeface="黑体" pitchFamily="49" charset="-122"/>
              </a:rPr>
              <a:t>经济危机</a:t>
            </a:r>
          </a:p>
        </p:txBody>
      </p:sp>
      <p:sp>
        <p:nvSpPr>
          <p:cNvPr id="43042" name="标题 1"/>
          <p:cNvSpPr>
            <a:spLocks/>
          </p:cNvSpPr>
          <p:nvPr/>
        </p:nvSpPr>
        <p:spPr bwMode="auto">
          <a:xfrm>
            <a:off x="0" y="163513"/>
            <a:ext cx="6096000" cy="601662"/>
          </a:xfrm>
          <a:prstGeom prst="rect">
            <a:avLst/>
          </a:prstGeom>
          <a:noFill/>
          <a:ln w="9525">
            <a:noFill/>
            <a:miter lim="800000"/>
            <a:headEnd/>
            <a:tailEnd/>
          </a:ln>
        </p:spPr>
        <p:txBody>
          <a:bodyPr anchor="b"/>
          <a:lstStyle/>
          <a:p>
            <a:pPr marL="357188" indent="-357188" eaLnBrk="0" hangingPunct="0">
              <a:lnSpc>
                <a:spcPct val="90000"/>
              </a:lnSpc>
            </a:pPr>
            <a:r>
              <a:rPr lang="zh-CN" altLang="en-US" sz="3200" b="1">
                <a:solidFill>
                  <a:srgbClr val="000000"/>
                </a:solidFill>
                <a:latin typeface="楷体" pitchFamily="49" charset="-122"/>
                <a:ea typeface="楷体" pitchFamily="49" charset="-122"/>
                <a:cs typeface="华文中宋"/>
              </a:rPr>
              <a:t>二、资本主义社会的建立与发展</a:t>
            </a:r>
            <a:endParaRPr lang="en-US" altLang="zh-CN" sz="3200" b="1">
              <a:solidFill>
                <a:srgbClr val="000000"/>
              </a:solidFill>
              <a:latin typeface="楷体" pitchFamily="49" charset="-122"/>
              <a:ea typeface="楷体" pitchFamily="49" charset="-122"/>
              <a:cs typeface="华文中宋"/>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0-#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0-#ppt_w/2"/>
                                          </p:val>
                                        </p:tav>
                                        <p:tav tm="100000">
                                          <p:val>
                                            <p:strVal val="#ppt_x"/>
                                          </p:val>
                                        </p:tav>
                                      </p:tavLst>
                                    </p:anim>
                                    <p:anim calcmode="lin" valueType="num">
                                      <p:cBhvr additive="base">
                                        <p:cTn id="14"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43039"/>
                                        </p:tgtEl>
                                        <p:attrNameLst>
                                          <p:attrName>style.visibility</p:attrName>
                                        </p:attrNameLst>
                                      </p:cBhvr>
                                      <p:to>
                                        <p:strVal val="visible"/>
                                      </p:to>
                                    </p:set>
                                    <p:animEffect transition="in" filter="fade">
                                      <p:cBhvr>
                                        <p:cTn id="19" dur="1000"/>
                                        <p:tgtEl>
                                          <p:spTgt spid="43039"/>
                                        </p:tgtEl>
                                      </p:cBhvr>
                                    </p:animEffect>
                                    <p:anim calcmode="lin" valueType="num">
                                      <p:cBhvr>
                                        <p:cTn id="20" dur="1000" fill="hold"/>
                                        <p:tgtEl>
                                          <p:spTgt spid="43039"/>
                                        </p:tgtEl>
                                        <p:attrNameLst>
                                          <p:attrName>ppt_x</p:attrName>
                                        </p:attrNameLst>
                                      </p:cBhvr>
                                      <p:tavLst>
                                        <p:tav tm="0">
                                          <p:val>
                                            <p:strVal val="#ppt_x"/>
                                          </p:val>
                                        </p:tav>
                                        <p:tav tm="100000">
                                          <p:val>
                                            <p:strVal val="#ppt_x"/>
                                          </p:val>
                                        </p:tav>
                                      </p:tavLst>
                                    </p:anim>
                                    <p:anim calcmode="lin" valueType="num">
                                      <p:cBhvr>
                                        <p:cTn id="21" dur="1000" fill="hold"/>
                                        <p:tgtEl>
                                          <p:spTgt spid="43039"/>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43040"/>
                                        </p:tgtEl>
                                        <p:attrNameLst>
                                          <p:attrName>style.visibility</p:attrName>
                                        </p:attrNameLst>
                                      </p:cBhvr>
                                      <p:to>
                                        <p:strVal val="visible"/>
                                      </p:to>
                                    </p:set>
                                    <p:animEffect transition="in" filter="fade">
                                      <p:cBhvr>
                                        <p:cTn id="24" dur="1000"/>
                                        <p:tgtEl>
                                          <p:spTgt spid="43040"/>
                                        </p:tgtEl>
                                      </p:cBhvr>
                                    </p:animEffect>
                                    <p:anim calcmode="lin" valueType="num">
                                      <p:cBhvr>
                                        <p:cTn id="25" dur="1000" fill="hold"/>
                                        <p:tgtEl>
                                          <p:spTgt spid="43040"/>
                                        </p:tgtEl>
                                        <p:attrNameLst>
                                          <p:attrName>ppt_x</p:attrName>
                                        </p:attrNameLst>
                                      </p:cBhvr>
                                      <p:tavLst>
                                        <p:tav tm="0">
                                          <p:val>
                                            <p:strVal val="#ppt_x"/>
                                          </p:val>
                                        </p:tav>
                                        <p:tav tm="100000">
                                          <p:val>
                                            <p:strVal val="#ppt_x"/>
                                          </p:val>
                                        </p:tav>
                                      </p:tavLst>
                                    </p:anim>
                                    <p:anim calcmode="lin" valueType="num">
                                      <p:cBhvr>
                                        <p:cTn id="26" dur="1000" fill="hold"/>
                                        <p:tgtEl>
                                          <p:spTgt spid="43040"/>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43041"/>
                                        </p:tgtEl>
                                        <p:attrNameLst>
                                          <p:attrName>style.visibility</p:attrName>
                                        </p:attrNameLst>
                                      </p:cBhvr>
                                      <p:to>
                                        <p:strVal val="visible"/>
                                      </p:to>
                                    </p:set>
                                    <p:animEffect transition="in" filter="fade">
                                      <p:cBhvr>
                                        <p:cTn id="29" dur="1000"/>
                                        <p:tgtEl>
                                          <p:spTgt spid="43041"/>
                                        </p:tgtEl>
                                      </p:cBhvr>
                                    </p:animEffect>
                                    <p:anim calcmode="lin" valueType="num">
                                      <p:cBhvr>
                                        <p:cTn id="30" dur="1000" fill="hold"/>
                                        <p:tgtEl>
                                          <p:spTgt spid="43041"/>
                                        </p:tgtEl>
                                        <p:attrNameLst>
                                          <p:attrName>ppt_x</p:attrName>
                                        </p:attrNameLst>
                                      </p:cBhvr>
                                      <p:tavLst>
                                        <p:tav tm="0">
                                          <p:val>
                                            <p:strVal val="#ppt_x"/>
                                          </p:val>
                                        </p:tav>
                                        <p:tav tm="100000">
                                          <p:val>
                                            <p:strVal val="#ppt_x"/>
                                          </p:val>
                                        </p:tav>
                                      </p:tavLst>
                                    </p:anim>
                                    <p:anim calcmode="lin" valueType="num">
                                      <p:cBhvr>
                                        <p:cTn id="31" dur="1000" fill="hold"/>
                                        <p:tgtEl>
                                          <p:spTgt spid="4304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39" grpId="0" animBg="1"/>
      <p:bldP spid="43040" grpId="0" animBg="1"/>
      <p:bldP spid="4304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矩形 11"/>
          <p:cNvSpPr>
            <a:spLocks noChangeArrowheads="1"/>
          </p:cNvSpPr>
          <p:nvPr/>
        </p:nvSpPr>
        <p:spPr bwMode="auto">
          <a:xfrm>
            <a:off x="71438" y="692150"/>
            <a:ext cx="3792537" cy="457200"/>
          </a:xfrm>
          <a:prstGeom prst="rect">
            <a:avLst/>
          </a:prstGeom>
          <a:solidFill>
            <a:srgbClr val="FFFFFF"/>
          </a:solidFill>
          <a:ln w="9525" algn="ctr">
            <a:solidFill>
              <a:srgbClr val="000000"/>
            </a:solidFill>
            <a:miter lim="800000"/>
            <a:headEnd/>
            <a:tailEnd/>
          </a:ln>
        </p:spPr>
        <p:txBody>
          <a:bodyPr anchor="b"/>
          <a:lstStyle/>
          <a:p>
            <a:pPr eaLnBrk="0" hangingPunct="0">
              <a:lnSpc>
                <a:spcPct val="90000"/>
              </a:lnSpc>
            </a:pPr>
            <a:r>
              <a:rPr lang="en-US" altLang="zh-CN" sz="2800" b="1">
                <a:solidFill>
                  <a:srgbClr val="000000"/>
                </a:solidFill>
                <a:latin typeface="楷体" pitchFamily="49" charset="-122"/>
                <a:ea typeface="楷体" pitchFamily="49" charset="-122"/>
                <a:cs typeface="Times New Roman" pitchFamily="18" charset="0"/>
              </a:rPr>
              <a:t>4.</a:t>
            </a:r>
            <a:r>
              <a:rPr lang="zh-CN" altLang="en-US" sz="2800" b="1">
                <a:solidFill>
                  <a:srgbClr val="000000"/>
                </a:solidFill>
                <a:latin typeface="楷体" pitchFamily="49" charset="-122"/>
                <a:ea typeface="楷体" pitchFamily="49" charset="-122"/>
                <a:cs typeface="Times New Roman" pitchFamily="18" charset="0"/>
              </a:rPr>
              <a:t>资本主义的经济危机</a:t>
            </a:r>
          </a:p>
        </p:txBody>
      </p:sp>
      <p:sp>
        <p:nvSpPr>
          <p:cNvPr id="45058" name="标题 1"/>
          <p:cNvSpPr>
            <a:spLocks/>
          </p:cNvSpPr>
          <p:nvPr/>
        </p:nvSpPr>
        <p:spPr bwMode="auto">
          <a:xfrm>
            <a:off x="0" y="0"/>
            <a:ext cx="6096000" cy="601663"/>
          </a:xfrm>
          <a:prstGeom prst="rect">
            <a:avLst/>
          </a:prstGeom>
          <a:noFill/>
          <a:ln w="9525">
            <a:noFill/>
            <a:miter lim="800000"/>
            <a:headEnd/>
            <a:tailEnd/>
          </a:ln>
        </p:spPr>
        <p:txBody>
          <a:bodyPr anchor="b"/>
          <a:lstStyle/>
          <a:p>
            <a:pPr marL="357188" indent="-357188" eaLnBrk="0" hangingPunct="0">
              <a:lnSpc>
                <a:spcPct val="90000"/>
              </a:lnSpc>
            </a:pPr>
            <a:r>
              <a:rPr lang="zh-CN" altLang="en-US" sz="3200" b="1">
                <a:solidFill>
                  <a:srgbClr val="000000"/>
                </a:solidFill>
                <a:latin typeface="楷体" pitchFamily="49" charset="-122"/>
                <a:ea typeface="楷体" pitchFamily="49" charset="-122"/>
                <a:cs typeface="华文中宋"/>
              </a:rPr>
              <a:t>二、资本主义社会的建立与发展</a:t>
            </a:r>
            <a:endParaRPr lang="en-US" altLang="zh-CN" sz="3200" b="1">
              <a:solidFill>
                <a:srgbClr val="000000"/>
              </a:solidFill>
              <a:latin typeface="楷体" pitchFamily="49" charset="-122"/>
              <a:ea typeface="楷体" pitchFamily="49" charset="-122"/>
              <a:cs typeface="华文中宋"/>
            </a:endParaRPr>
          </a:p>
        </p:txBody>
      </p:sp>
      <p:sp>
        <p:nvSpPr>
          <p:cNvPr id="46083" name="矩形 6"/>
          <p:cNvSpPr>
            <a:spLocks noChangeArrowheads="1"/>
          </p:cNvSpPr>
          <p:nvPr/>
        </p:nvSpPr>
        <p:spPr bwMode="auto">
          <a:xfrm>
            <a:off x="7654925" y="765175"/>
            <a:ext cx="4537075" cy="5630863"/>
          </a:xfrm>
          <a:prstGeom prst="rect">
            <a:avLst/>
          </a:prstGeom>
          <a:noFill/>
          <a:ln w="9525">
            <a:solidFill>
              <a:srgbClr val="003300"/>
            </a:solidFill>
            <a:miter lim="800000"/>
            <a:headEnd/>
            <a:tailEnd/>
          </a:ln>
        </p:spPr>
        <p:txBody>
          <a:bodyPr lIns="68576" tIns="34287" rIns="68576" bIns="34287">
            <a:spAutoFit/>
          </a:bodyPr>
          <a:lstStyle/>
          <a:p>
            <a:r>
              <a:rPr lang="en-US" altLang="zh-CN" sz="2800" b="1">
                <a:solidFill>
                  <a:srgbClr val="003300"/>
                </a:solidFill>
                <a:latin typeface="黑体" pitchFamily="49" charset="-122"/>
                <a:ea typeface="黑体" pitchFamily="49" charset="-122"/>
                <a:cs typeface="Times New Roman" pitchFamily="18" charset="0"/>
              </a:rPr>
              <a:t>1929</a:t>
            </a:r>
            <a:r>
              <a:rPr lang="zh-CN" altLang="zh-CN" sz="2800" b="1">
                <a:solidFill>
                  <a:srgbClr val="003300"/>
                </a:solidFill>
                <a:latin typeface="黑体" pitchFamily="49" charset="-122"/>
                <a:ea typeface="黑体" pitchFamily="49" charset="-122"/>
                <a:cs typeface="Times New Roman" pitchFamily="18" charset="0"/>
              </a:rPr>
              <a:t>－</a:t>
            </a:r>
            <a:r>
              <a:rPr lang="en-US" altLang="zh-CN" sz="2800" b="1">
                <a:solidFill>
                  <a:srgbClr val="003300"/>
                </a:solidFill>
                <a:latin typeface="黑体" pitchFamily="49" charset="-122"/>
                <a:ea typeface="黑体" pitchFamily="49" charset="-122"/>
                <a:cs typeface="Times New Roman" pitchFamily="18" charset="0"/>
              </a:rPr>
              <a:t>1933</a:t>
            </a:r>
            <a:r>
              <a:rPr lang="zh-CN" altLang="zh-CN" sz="2800" b="1">
                <a:solidFill>
                  <a:srgbClr val="003300"/>
                </a:solidFill>
                <a:latin typeface="黑体" pitchFamily="49" charset="-122"/>
                <a:ea typeface="黑体" pitchFamily="49" charset="-122"/>
                <a:cs typeface="Times New Roman" pitchFamily="18" charset="0"/>
              </a:rPr>
              <a:t>年的某一个冬天。寒冷的北风呼啸着，一个身穿着单衣的美国小女孩蜷缩在屋子的角落里。</a:t>
            </a:r>
            <a:endParaRPr lang="zh-CN" altLang="en-US" sz="2800" b="1">
              <a:solidFill>
                <a:srgbClr val="003300"/>
              </a:solidFill>
              <a:latin typeface="黑体" pitchFamily="49" charset="-122"/>
              <a:ea typeface="黑体" pitchFamily="49" charset="-122"/>
              <a:cs typeface="Times New Roman" pitchFamily="18" charset="0"/>
            </a:endParaRPr>
          </a:p>
          <a:p>
            <a:r>
              <a:rPr lang="zh-CN" altLang="zh-CN" sz="2800" b="1">
                <a:solidFill>
                  <a:srgbClr val="003300"/>
                </a:solidFill>
                <a:latin typeface="黑体" pitchFamily="49" charset="-122"/>
                <a:ea typeface="黑体" pitchFamily="49" charset="-122"/>
                <a:cs typeface="Times New Roman" pitchFamily="18" charset="0"/>
              </a:rPr>
              <a:t>“妈妈，天气这么冷，你为什么不生起火炉呢？”小女孩在瑟瑟发抖。</a:t>
            </a:r>
            <a:endParaRPr lang="zh-CN" altLang="en-US" sz="2800" b="1">
              <a:solidFill>
                <a:srgbClr val="003300"/>
              </a:solidFill>
              <a:latin typeface="黑体" pitchFamily="49" charset="-122"/>
              <a:ea typeface="黑体" pitchFamily="49" charset="-122"/>
              <a:cs typeface="Times New Roman" pitchFamily="18" charset="0"/>
            </a:endParaRPr>
          </a:p>
          <a:p>
            <a:r>
              <a:rPr lang="zh-CN" altLang="zh-CN" sz="2800" b="1">
                <a:solidFill>
                  <a:srgbClr val="003300"/>
                </a:solidFill>
                <a:latin typeface="黑体" pitchFamily="49" charset="-122"/>
                <a:ea typeface="黑体" pitchFamily="49" charset="-122"/>
                <a:cs typeface="Times New Roman" pitchFamily="18" charset="0"/>
              </a:rPr>
              <a:t>妈妈叹了口气，说</a:t>
            </a:r>
            <a:r>
              <a:rPr lang="zh-CN" altLang="en-US" sz="2800" b="1">
                <a:solidFill>
                  <a:srgbClr val="003300"/>
                </a:solidFill>
                <a:latin typeface="黑体" pitchFamily="49" charset="-122"/>
                <a:ea typeface="黑体" pitchFamily="49" charset="-122"/>
                <a:cs typeface="Times New Roman" pitchFamily="18" charset="0"/>
              </a:rPr>
              <a:t>：</a:t>
            </a:r>
            <a:r>
              <a:rPr lang="zh-CN" altLang="zh-CN" sz="2800" b="1">
                <a:solidFill>
                  <a:srgbClr val="003300"/>
                </a:solidFill>
                <a:latin typeface="黑体" pitchFamily="49" charset="-122"/>
                <a:ea typeface="黑体" pitchFamily="49" charset="-122"/>
                <a:cs typeface="Times New Roman" pitchFamily="18" charset="0"/>
              </a:rPr>
              <a:t>“因为我们家里没有煤，你爸爸失业了，我们没有钱买煤。”</a:t>
            </a:r>
          </a:p>
          <a:p>
            <a:r>
              <a:rPr lang="zh-CN" altLang="zh-CN" sz="2800" b="1">
                <a:solidFill>
                  <a:srgbClr val="003300"/>
                </a:solidFill>
                <a:latin typeface="黑体" pitchFamily="49" charset="-122"/>
                <a:ea typeface="黑体" pitchFamily="49" charset="-122"/>
                <a:cs typeface="Times New Roman" pitchFamily="18" charset="0"/>
              </a:rPr>
              <a:t>“妈妈，爸爸为什么会失业呢？”</a:t>
            </a:r>
          </a:p>
          <a:p>
            <a:r>
              <a:rPr lang="zh-CN" altLang="zh-CN" sz="2800" b="1">
                <a:solidFill>
                  <a:srgbClr val="003300"/>
                </a:solidFill>
                <a:latin typeface="黑体" pitchFamily="49" charset="-122"/>
                <a:ea typeface="黑体" pitchFamily="49" charset="-122"/>
                <a:cs typeface="Times New Roman" pitchFamily="18" charset="0"/>
              </a:rPr>
              <a:t>“因为煤太多了。”</a:t>
            </a:r>
          </a:p>
        </p:txBody>
      </p:sp>
      <p:pic>
        <p:nvPicPr>
          <p:cNvPr id="46084" name="图示 8"/>
          <p:cNvPicPr>
            <a:picLocks noChangeArrowheads="1"/>
          </p:cNvPicPr>
          <p:nvPr/>
        </p:nvPicPr>
        <p:blipFill>
          <a:blip r:embed="rId3"/>
          <a:srcRect l="13690" r="12735"/>
          <a:stretch>
            <a:fillRect/>
          </a:stretch>
        </p:blipFill>
        <p:spPr bwMode="auto">
          <a:xfrm>
            <a:off x="0" y="1484313"/>
            <a:ext cx="7464425" cy="477837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6083"/>
                                        </p:tgtEl>
                                        <p:attrNameLst>
                                          <p:attrName>style.visibility</p:attrName>
                                        </p:attrNameLst>
                                      </p:cBhvr>
                                      <p:to>
                                        <p:strVal val="visible"/>
                                      </p:to>
                                    </p:set>
                                    <p:anim calcmode="lin" valueType="num">
                                      <p:cBhvr additive="base">
                                        <p:cTn id="7" dur="500" fill="hold"/>
                                        <p:tgtEl>
                                          <p:spTgt spid="46083"/>
                                        </p:tgtEl>
                                        <p:attrNameLst>
                                          <p:attrName>ppt_x</p:attrName>
                                        </p:attrNameLst>
                                      </p:cBhvr>
                                      <p:tavLst>
                                        <p:tav tm="0">
                                          <p:val>
                                            <p:strVal val="#ppt_x"/>
                                          </p:val>
                                        </p:tav>
                                        <p:tav tm="100000">
                                          <p:val>
                                            <p:strVal val="#ppt_x"/>
                                          </p:val>
                                        </p:tav>
                                      </p:tavLst>
                                    </p:anim>
                                    <p:anim calcmode="lin" valueType="num">
                                      <p:cBhvr additive="base">
                                        <p:cTn id="8" dur="500" fill="hold"/>
                                        <p:tgtEl>
                                          <p:spTgt spid="4608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6084"/>
                                        </p:tgtEl>
                                        <p:attrNameLst>
                                          <p:attrName>style.visibility</p:attrName>
                                        </p:attrNameLst>
                                      </p:cBhvr>
                                      <p:to>
                                        <p:strVal val="visible"/>
                                      </p:to>
                                    </p:set>
                                    <p:anim calcmode="lin" valueType="num">
                                      <p:cBhvr additive="base">
                                        <p:cTn id="13" dur="500" fill="hold"/>
                                        <p:tgtEl>
                                          <p:spTgt spid="46084"/>
                                        </p:tgtEl>
                                        <p:attrNameLst>
                                          <p:attrName>ppt_x</p:attrName>
                                        </p:attrNameLst>
                                      </p:cBhvr>
                                      <p:tavLst>
                                        <p:tav tm="0">
                                          <p:val>
                                            <p:strVal val="#ppt_x"/>
                                          </p:val>
                                        </p:tav>
                                        <p:tav tm="100000">
                                          <p:val>
                                            <p:strVal val="#ppt_x"/>
                                          </p:val>
                                        </p:tav>
                                      </p:tavLst>
                                    </p:anim>
                                    <p:anim calcmode="lin" valueType="num">
                                      <p:cBhvr additive="base">
                                        <p:cTn id="14" dur="500" fill="hold"/>
                                        <p:tgtEl>
                                          <p:spTgt spid="4608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3"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diagram"/>
  <p:tag name="KSO_WM_TEMPLATE_INDEX" val="20196664"/>
</p:tagLst>
</file>

<file path=ppt/tags/tag1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xml><?xml version="1.0" encoding="utf-8"?>
<p:tagLst xmlns:a="http://schemas.openxmlformats.org/drawingml/2006/main" xmlns:r="http://schemas.openxmlformats.org/officeDocument/2006/relationships" xmlns:p="http://schemas.openxmlformats.org/presentationml/2006/main">
  <p:tag name="KSO_WM_BEAUTIFY_FLAG" val=""/>
</p:tagLst>
</file>

<file path=ppt/theme/theme1.xml><?xml version="1.0" encoding="utf-8"?>
<a:theme xmlns:a="http://schemas.openxmlformats.org/drawingml/2006/main" name="Office 主题">
  <a:themeElements>
    <a:clrScheme name="">
      <a:dk1>
        <a:srgbClr val="000000"/>
      </a:dk1>
      <a:lt1>
        <a:srgbClr val="CFE8CC"/>
      </a:lt1>
      <a:dk2>
        <a:srgbClr val="1F497D"/>
      </a:dk2>
      <a:lt2>
        <a:srgbClr val="EEECE1"/>
      </a:lt2>
      <a:accent1>
        <a:srgbClr val="4F81BD"/>
      </a:accent1>
      <a:accent2>
        <a:srgbClr val="C0504D"/>
      </a:accent2>
      <a:accent3>
        <a:srgbClr val="E3F1E2"/>
      </a:accent3>
      <a:accent4>
        <a:srgbClr val="000000"/>
      </a:accent4>
      <a:accent5>
        <a:srgbClr val="B3C1DA"/>
      </a:accent5>
      <a:accent6>
        <a:srgbClr val="AC4744"/>
      </a:accent6>
      <a:hlink>
        <a:srgbClr val="0000FF"/>
      </a:hlink>
      <a:folHlink>
        <a:srgbClr val="800080"/>
      </a:folHlink>
    </a:clrScheme>
    <a:fontScheme name="">
      <a:majorFont>
        <a:latin typeface="Calibri"/>
        <a:ea typeface="宋体"/>
        <a:cs typeface=""/>
      </a:majorFont>
      <a:minorFont>
        <a:latin typeface="Calibri"/>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A000120150209A07KWBG">
  <a:themeElements>
    <a:clrScheme name="">
      <a:dk1>
        <a:srgbClr val="777777"/>
      </a:dk1>
      <a:lt1>
        <a:srgbClr val="FFFFFF"/>
      </a:lt1>
      <a:dk2>
        <a:srgbClr val="777777"/>
      </a:dk2>
      <a:lt2>
        <a:srgbClr val="FFFFFF"/>
      </a:lt2>
      <a:accent1>
        <a:srgbClr val="379DBC"/>
      </a:accent1>
      <a:accent2>
        <a:srgbClr val="6D98BF"/>
      </a:accent2>
      <a:accent3>
        <a:srgbClr val="FFFFFF"/>
      </a:accent3>
      <a:accent4>
        <a:srgbClr val="666666"/>
      </a:accent4>
      <a:accent5>
        <a:srgbClr val="AECCDA"/>
      </a:accent5>
      <a:accent6>
        <a:srgbClr val="6188AB"/>
      </a:accent6>
      <a:hlink>
        <a:srgbClr val="00B0F0"/>
      </a:hlink>
      <a:folHlink>
        <a:srgbClr val="AFB2B4"/>
      </a:folHlink>
    </a:clrScheme>
    <a:fontScheme name="">
      <a:majorFont>
        <a:latin typeface="Times New Roman"/>
        <a:ea typeface="华文中宋"/>
        <a:cs typeface=""/>
      </a:majorFont>
      <a:minorFont>
        <a:latin typeface="Times New Roman"/>
        <a:ea typeface="幼圆"/>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A000120150209A07KWBG 1">
        <a:dk1>
          <a:srgbClr val="777777"/>
        </a:dk1>
        <a:lt1>
          <a:srgbClr val="FFFFFF"/>
        </a:lt1>
        <a:dk2>
          <a:srgbClr val="777777"/>
        </a:dk2>
        <a:lt2>
          <a:srgbClr val="FFFFFF"/>
        </a:lt2>
        <a:accent1>
          <a:srgbClr val="379DBC"/>
        </a:accent1>
        <a:accent2>
          <a:srgbClr val="6D98BF"/>
        </a:accent2>
        <a:accent3>
          <a:srgbClr val="FFFFFF"/>
        </a:accent3>
        <a:accent4>
          <a:srgbClr val="656565"/>
        </a:accent4>
        <a:accent5>
          <a:srgbClr val="AECCDA"/>
        </a:accent5>
        <a:accent6>
          <a:srgbClr val="6289AD"/>
        </a:accent6>
        <a:hlink>
          <a:srgbClr val="00B0F0"/>
        </a:hlink>
        <a:folHlink>
          <a:srgbClr val="AFB2B4"/>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2291</TotalTime>
  <Pages>0</Pages>
  <Words>1784</Words>
  <Characters>0</Characters>
  <Application>Microsoft Office PowerPoint</Application>
  <DocSecurity>0</DocSecurity>
  <PresentationFormat>宽屏</PresentationFormat>
  <Lines>0</Lines>
  <Paragraphs>228</Paragraphs>
  <Slides>12</Slides>
  <Notes>10</Notes>
  <HiddenSlides>0</HiddenSlides>
  <MMClips>0</MMClips>
  <ScaleCrop>false</ScaleCrop>
  <HeadingPairs>
    <vt:vector size="6" baseType="variant">
      <vt:variant>
        <vt:lpstr>已用的字体</vt:lpstr>
      </vt:variant>
      <vt:variant>
        <vt:i4>10</vt:i4>
      </vt:variant>
      <vt:variant>
        <vt:lpstr>主题</vt:lpstr>
      </vt:variant>
      <vt:variant>
        <vt:i4>2</vt:i4>
      </vt:variant>
      <vt:variant>
        <vt:lpstr>幻灯片标题</vt:lpstr>
      </vt:variant>
      <vt:variant>
        <vt:i4>12</vt:i4>
      </vt:variant>
    </vt:vector>
  </HeadingPairs>
  <TitlesOfParts>
    <vt:vector size="24" baseType="lpstr">
      <vt:lpstr>宋体</vt:lpstr>
      <vt:lpstr>Arial</vt:lpstr>
      <vt:lpstr>Calibri</vt:lpstr>
      <vt:lpstr>Times New Roman</vt:lpstr>
      <vt:lpstr>Wingdings</vt:lpstr>
      <vt:lpstr>Wingdings 2</vt:lpstr>
      <vt:lpstr>仿宋</vt:lpstr>
      <vt:lpstr>黑体</vt:lpstr>
      <vt:lpstr>楷体</vt:lpstr>
      <vt:lpstr>微软雅黑</vt:lpstr>
      <vt:lpstr>Office 主题</vt:lpstr>
      <vt:lpstr>A000120150209A07KWBG</vt:lpstr>
      <vt:lpstr>PowerPoint 演示文稿</vt:lpstr>
      <vt:lpstr>一、封建社会的建立、发展与解体</vt:lpstr>
      <vt:lpstr>1.封建制生产关系的特点</vt:lpstr>
      <vt:lpstr>PowerPoint 演示文稿</vt:lpstr>
      <vt:lpstr>PowerPoint 演示文稿</vt:lpstr>
      <vt:lpstr>1：资本主义生产关系的特点</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梦梦</dc:creator>
  <cp:lastModifiedBy>刘 帅</cp:lastModifiedBy>
  <cp:revision>369</cp:revision>
  <cp:lastPrinted>2018-10-11T00:35:52Z</cp:lastPrinted>
  <dcterms:created xsi:type="dcterms:W3CDTF">2015-07-03T07:19:00Z</dcterms:created>
  <dcterms:modified xsi:type="dcterms:W3CDTF">2023-09-04T00:41:36Z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2052-10.1.0.5777</vt:lpwstr>
  </property>
</Properties>
</file>