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0" r:id="rId2"/>
    <p:sldId id="271" r:id="rId3"/>
    <p:sldId id="266" r:id="rId4"/>
    <p:sldId id="264" r:id="rId5"/>
    <p:sldId id="267" r:id="rId6"/>
    <p:sldId id="263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5:42.0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0,'0'12784,"0"-12763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9:24.2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0,'0'0,"0"0,0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9:30.47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1,'0'0,"0"0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09:5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24575,'1'0'0,"1"1"0,-1 0 0,1-1 0,-1 1 0,1 0 0,-1 0 0,0 0 0,1 0 0,-1 0 0,0 0 0,0 0 0,0 0 0,0 1 0,0-1 0,0 0 0,0 1 0,0-1 0,1 3 0,15 31 0,-15-31 0,39 96 0,-4 2 0,25 117 0,-53-192 0,1-1 0,1 0 0,2-1 0,24 39 0,5 10 0,17 22 0,-40-69 0,-2 0 0,15 33 0,71 134 0,-29-88 0,-48-70 0,-1 0 0,29 59 0,-42-74 0,27 39 0,4 8 0,46 69 0,-3-4 0,-59-82 0,2-2 0,3 0 0,40 48 0,-58-80 0,-2 0 0,17 30 0,-18-28 0,1 0 0,17 20 0,56 80 0,-63-84 0,2-2 0,37 42 0,163 181 0,-183-207 0,-37-44 0,30 37 0,2-2 0,52 45 0,27 20 0,37 30 0,37 14 0,38 24 0,-140-95 0,-28-22 0,-35-38 0,0-1 0,1-1 0,0-1 0,1-1 0,1-2 0,0 0 0,49 12 0,235 56 0,-259-72 0,1-3 0,0-3 0,77-5 0,-17 0 0,-102 3 0,0-1 0,0 0 0,-1-1 0,1-1 0,0 1 0,-1-1 0,19-9 0,65-42 0,-67 37 0,47-22 0,-48 25 0,0-1 0,0-1 0,-2-1 0,35-31 0,42-29 0,-50 34 0,-41 33 0,0 1 0,1 0 0,15-9 0,16-9 0,-2 0 0,0-3 0,59-58 0,-86 76 0,1 1 0,0 0 0,16-9 0,-20 14 0,-1 1 0,1-1 0,-2-1 0,1 0 0,-1 0 0,0-1 0,0 0 0,-1 0 0,0-1 0,9-14 0,-1-3 0,2 2 0,0 0 0,2 0 0,27-25 0,24-31 0,98-118 0,-74 80 0,23-22 0,-8-3 0,-63 88 0,-25 31 0,-1-2 0,32-51 0,43-69 0,-74 114 0,4 0 0,-18 25 0,-1-1 0,0 0 0,-1-1 0,1 1 0,5-14 0,-5 10 0,0 0 0,1 0 0,1 0 0,0 1 0,18-19 0,-13 15 0,-1 1 0,14-23 0,-14 19 0,1 0 0,0 2 0,19-18 0,-15 16 0,-1 0 0,14-22 0,66-77 0,-92 111 0,0 1 0,1 0 0,0 0 0,0 0 0,0 1 0,1-1 0,0 1 0,0 1 0,0-1 0,0 1 0,0 0 0,1 0 0,-1 1 0,1 0 0,-1 0 0,1 0 0,8 0 0,14-1 0,1 0 0,50 3 0,-53 1 0,91-2 0,86 4 0,-193-1 0,1 1 0,-1 0 0,0 0 0,0 1 0,0 1 0,-1 0 0,1 1 0,11 8 0,76 58 0,32 41 0,3 28 0,-12-11 0,-21-22 0,-32-33 0,18 3 0,-59-56 0,-1 1 0,32 37 0,173 198 0,-129-138 0,4 13 0,26 33 0,-6-18 0,-80-97 0,3-2 0,1-3 0,70 50 0,-56-48 0,1-1 0,-2 3 0,76 78 0,66 68 0,-143-142 0,126 132 0,-18-17 0,-140-139 0,43 58 0,-48-56 0,1-1 0,33 30 0,80 46 0,-30-26 0,-96-72 0,1 0 0,0-1 0,1 0 0,26 9 0,22 12 0,-50-24 0,0 0 0,0-1 0,1 0 0,0-1 0,-1 0 0,1-1 0,21 0 0,39 7 0,-24-2 0,1-2 0,0-2 0,80-6 0,-23 0 0,-88 4 0,-1-1 0,1-1 0,-1 0 0,1-2 0,-1 0 0,0-1 0,33-12 0,25-13 0,-45 18 0,0-2 0,-1 0 0,53-34 0,6-7 0,-60 38 0,-1-2 0,51-41 0,-71 52 0,0 1 0,0 0 0,18-9 0,-18 11 0,-1 0 0,0-1 0,0-1 0,0 1 0,9-10 0,-4 4 0,-1 1 0,2 0 0,27-16 0,-25 17 0,0-2 0,22-18 0,-22 17 0,0 1 0,1 0 0,0 1 0,1 1 0,0 1 0,23-8 0,20-10 0,128-56 0,-36 21 0,-135 57 0,-1 1 0,1 0 0,0 1 0,23 1 0,-19 1 0,1-2 0,23-4 0,25-4 0,0 3 0,0 3 0,94 7 0,-34-1 0,-115-1 0,1 1 0,-1 1 0,1 0 0,-1 1 0,0 1 0,0 0 0,-1 1 0,17 9 0,-3 1 0,0 0 0,-1 2 0,29 25 0,140 122 0,-120-81 0,115 99 0,-96-88 0,-46-47 0,134 141 0,-111-95 0,41 46 0,-85-105 0,34 48 0,2 3 0,180 223 0,-146-205 0,-58-63 0,192 169 0,-149-137 0,-37-31 0,57 39 0,21 20 0,-2-1 0,-70-62 0,-17-11 0,57 30 0,-67-41 0,-2 0 0,0 1 0,35 33 0,-33-26 0,55 37 0,-21-22 0,-21-13 0,59 30 0,-76-44 0,-1 0 0,37 30 0,23 15 0,-52-39 0,34 29 0,24 14 0,-47-34 0,-1 1 0,-1 2 0,52 54 0,-73-69 0,1-1 0,0-1 0,30 16 0,-24-15 0,40 31 0,-31-20 0,1-3 0,1-1 0,68 31 0,-10-6 0,-50-24 0,19 13 0,1-3 0,2-2 0,83 25 0,-108-43 0,53 26 0,-14-5 0,207 74 0,-265-99 0,127 43 0,92 2 0,-210-45 0,50 21 0,-3 0 0,54 23 0,-91-35 0,1 0 0,42 9 0,198 43 0,-183-48 0,32 8 0,161 41 0,-240-59 0,-24-5 0,0-1 0,1-1 0,27 0 0,-33-3-208,-1 1 0,31 7 0,-40-6-533,11 1-6085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0:56.85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131 0,'6536'0,"-13180"0,6621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1:05.20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1,'3011'0,"-2994"0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6:23.54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0,'4493'0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1:50.39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4794 1,'-4794'0,"11195"0,-6378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1:53.87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1,'5481'0,"-5456"0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2:17.77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4920 1,'-4900'0,"4881"0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4:20.60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1,'0'1230,"0"-1207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7:20.6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0,'2167'0</inkml:trace>
  <inkml:trace contextRef="#ctx0" brushRef="#br0" timeOffset="-1">3209 0,'19866'0,"-19844"0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4:24.62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0,'0'3878,"0"-3855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4:45.68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1,'0'2380,"0"-2357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5:15.17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5:24.92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0,'0'3385,"0"-3368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5:34.9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1,'0'818,"0"-801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15:40.93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1,'0'4413,"0"-4391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45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173 1 24575,'0'4'0,"0"7"0,0 5 0,-5 5 0,-1 4 0,-4-3 0,-1-1 0,-3 1 0,2 2 0,-3 0 0,-3-3 0,2-1 0,3 0 0,0 3 0,1 0 0,4 2 0,-2-3 0,1-7-8191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46.0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24575,'0'0'0,"0"-1"0,0 0 0,0 1 0,0-1 0,1 1 0,-1-1 0,0 1 0,0-1 0,0 1 0,1-1 0,-1 1 0,0-1 0,0 1 0,1-1 0,-1 1 0,0-1 0,1 1 0,-1 0 0,1-1 0,-1 1 0,1 0 0,-1-1 0,1 1 0,-1 0 0,1-1 0,-1 1 0,1 0 0,-1 0 0,1 0 0,-1 0 0,1-1 0,-1 1 0,1 0 0,-1 0 0,1 0 0,0 0 0,-1 0 0,1 0 0,-1 0 0,1 0 0,-1 1 0,1-1 0,-1 0 0,1 0 0,0 0 0,-1 1 0,1-1 0,-1 0 0,0 1 0,1-1 0,-1 0 0,1 1 0,-1-1 0,1 1 0,28 18 0,-6 9 0,-1 0 0,-2 2 0,-1 0 0,-1 2 0,23 55 0,5-6 121,-15-30-1607,-20-30-5340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52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24575,'1'14'0,"0"0"0,0 0 0,1-1 0,1 1 0,0 0 0,1-1 0,1 1 0,7 14 0,0 3 0,-8-19 0,0 0 0,2 0 0,-1 0 0,1-1 0,1 0 0,0 0 0,0-1 0,1 0 0,12 12 0,-1-3 0,-15-13 0,1-1 0,0 0 0,0 0 0,1-1 0,-1 1 0,9 4 0,-12-8 0,0-1 0,0 1 0,0 0 0,0-1 0,0 1 0,0-1 0,0 0 0,0 0 0,0 1 0,0-2 0,0 1 0,1 0 0,-1 0 0,0-1 0,0 1 0,0-1 0,0 1 0,0-1 0,0 0 0,0 0 0,0 0 0,-1 0 0,1 0 0,0 0 0,3-3 0,12-12 0,0-1 0,0 0 0,-2-1 0,19-27 0,26-30 0,-53 66-195,0-1 0,0 1 0,0-1 0,-1 0 0,-1-1 0,6-12 0,-5 5-6631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53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0 24575,'-5'0'0,"-5"5"0,-2 5 0,1 7 0,-1-1 0,-4-2 0,1 0 0,3-1-8191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06:59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0 24575,'-2'27'0,"-1"-1"0,-2-1 0,0 1 0,-2-1 0,-10 27 0,-9 36 0,19-56 0,6-23 0,-1 0 0,0 0 0,0 1 0,0-2 0,-1 1 0,-1 0 0,0-1 0,0 1 0,0-1 0,-1 0 0,-10 13 0,5-11 14,1 1-1,0 0 1,1 1 0,0 0-1,-5 14 1,8-16-159,-1 0 0,1-1 1,-1 1-1,-1-1 0,0 0 1,0-1-1,-1 0 0,0 0 1,-13 10-1,6-9-6681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5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24575,'5'0'0,"6"0"0,5 0 0,5 5 0,4 5 0,-3 7 0,-1-1 0,-4 3 0,1 1 0,-4 3 0,-4-3-8191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56.8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1 24575,'0'3'0,"-1"0"0,1 1 0,-1-1 0,0 1 0,0-1 0,0 0 0,-1 0 0,1 0 0,-1 0 0,0 0 0,0 0 0,0 0 0,-5 5 0,4-4 0,0 0 0,0 0 0,0 1 0,1-1 0,-1 1 0,-2 6 0,-76 207 0,73-201-1365,-2-3-5461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5:58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12 243 24575,'0'0'0,"-1"0"0,1 0 0,0 0 0,-1 0 0,1 0 0,-1 0 0,1 0 0,-1 0 0,1 0 0,0 0 0,-1 0 0,1 0 0,-1 0 0,1 0 0,0 0 0,-1 1 0,1-1 0,0 0 0,-1 0 0,1 1 0,0-1 0,-1 0 0,1 0 0,0 1 0,0-1 0,-1 0 0,1 1 0,0-1 0,0 0 0,-1 1 0,1-1 0,0 1 0,0-1 0,0 0 0,0 1 0,0-1 0,0 1 0,0-1 0,-1 1 0,9 20 0,18 15 0,-15-24 0,1-1 0,0 0 0,0-1 0,1 0 0,0-1 0,26 14 0,-35-21 0,0 0 0,-1 0 0,1-1 0,0 0 0,0 1 0,0-1 0,0-1 0,0 1 0,0 0 0,0-1 0,0 0 0,0 0 0,0 0 0,1-1 0,-1 1 0,0-1 0,0 0 0,0 0 0,-1 0 0,1-1 0,0 1 0,0-1 0,-1 0 0,1 0 0,-1 0 0,1-1 0,-1 1 0,0-1 0,0 0 0,0 0 0,4-6 0,11-13 0,-8 9 0,0-1 0,-1 0 0,11-20 0,-4 4 37,34-47 0,-35 57-325,-1-2 0,0 0 0,-2 0 1,15-38-1,-21 42-6538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0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0 24575,'-1'9'0,"-1"-1"0,0 0 0,-1 0 0,0 0 0,0-1 0,-1 1 0,0-1 0,0 1 0,-1-1 0,-5 6 0,-16 28 0,0 19 0,-19 64 0,38-102 0,-9 16-1365,7-24-5461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1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24575,'0'5'0,"5"5"0,5 7 0,2 4 0,3 3 0,3 2 0,4 2 0,-2 0 0,0-5 0,1-2 0,1-3 0,-2-2 0,-1-3 0,-3 2 0,-5-3-8191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3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1 115 24575,'33'34'0,"48"61"0,-62-66 0,-14-20 0,0-1 0,1 0 0,0 0 0,0 0 0,1-1 0,14 12 0,-11-11 0,0 0 0,0 0 0,1-1 0,0 0 0,0-1 0,17 7 0,-26-12 0,0-1 0,0 1 0,0-1 0,0 1 0,0-1 0,0 0 0,0 1 0,0-1 0,0 0 0,0 0 0,0-1 0,0 1 0,0 0 0,0-1 0,0 1 0,0-1 0,0 0 0,0 1 0,-1-1 0,1 0 0,0 0 0,0 0 0,-1-1 0,1 1 0,-1 0 0,1-1 0,-1 1 0,1 0 0,-1-1 0,0 0 0,0 1 0,1-1 0,-1 0 0,-1 0 0,1 0 0,0 1 0,0-1 0,-1 0 0,1 0 0,-1 0 0,1 0 0,-1-3 0,9-37 0,-7 29 0,1 0 0,1 0 0,-1 0 0,12-22 0,14-19-455,2 1 0,42-53 0,-63 92-6371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5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 24575,'-4'0'0,"-7"0"0,-5 0 0,-6 0 0,-2 4 0,2 7 0,1 0 0,3 4 0,6 4 0,4 3 0,3 2 0,3 1 0,2 2 0,1-4-8191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6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24575,'4'0'0,"7"0"0,1 4 0,3 2 0,-1 4 0,1 5 0,4 1 0,-3 1 0,2-2 0,-3 1 0,0 2 0,-2 3 0,2-2 0,2 0 0,-1-4-8191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7.8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24575,'7'2'0,"1"1"0,-1 0 0,0 0 0,0 0 0,-1 1 0,1 0 0,8 7 0,-11-9 0,4 5 0,-1 0 0,0 0 0,0 0 0,0 1 0,-1 0 0,0 0 0,-1 0 0,0 1 0,7 14 0,-7-12 0,0-1 0,1-1 0,0 1 0,1-1 0,0 0 0,9 10 0,-15-18 0,1 0 0,-1 0 0,0-1 0,0 1 0,1 0 0,-1-1 0,0 1 0,1-1 0,-1 1 0,0-1 0,1 0 0,-1 1 0,1-1 0,-1 0 0,0 0 0,1 0 0,-1 0 0,1 0 0,-1-1 0,1 1 0,-1 0 0,0-1 0,1 1 0,-1-1 0,0 1 0,1-1 0,-1 1 0,0-1 0,0 0 0,1 0 0,-1 0 0,0 0 0,0 0 0,0 0 0,0 0 0,0 0 0,0 0 0,-1 0 0,1 0 0,0-1 0,0-1 0,8-10 0,-1-1 0,-1 1 0,7-18 0,-4 9 0,27-38-1365,-27 43-5461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09.3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249 1 24575,'-4'0'0,"-7"4"0,-1 7 0,-3 6 0,-3 4 0,0 8 0,0-2 0,-2 0 0,-2 0 0,-2 0 0,4-1 0,-1-4 0,5-1 0,0-5 0,2-5-8191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07:0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713 463 24575,'-13'1'0,"1"-1"0,0 0 0,0-1 0,-1 0 0,1-1 0,0 0 0,0-1 0,1 0 0,-1-1 0,0 0 0,-14-9 0,-65-43 0,3-5 0,2-4 0,-95-93 0,86 80-1365,82 65-5461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10.2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24575,'0'-4'0,"5"-3"0,5 6 0,7 7 0,4 7 0,3 6 0,2 4 0,2 3 0,0 1 0,-1 1 0,1 1 0,-5-1 0,-2-5 0,-4-2 0,-1-4 0,-3-6-8191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12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1 193 24575,'1'7'0,"0"0"0,0-1 0,1 1 0,0-1 0,1 0 0,-1 1 0,1-1 0,1 0 0,4 6 0,10 24 0,-12-23 0,0 1 0,1-1 0,0-1 0,14 19 0,-19-29 0,-1 1 0,1 0 0,0-1 0,0 0 0,0 1 0,0-1 0,1 0 0,-1 0 0,1 0 0,-1-1 0,1 1 0,0-1 0,-1 1 0,1-1 0,0 0 0,0 0 0,0 0 0,0 0 0,0 0 0,0-1 0,0 0 0,0 1 0,0-1 0,1 0 0,-1-1 0,0 1 0,4-1 0,-4 0 0,-1-1 0,0 1 0,0 0 0,0-1 0,1 1 0,-1-1 0,-1 0 0,1 0 0,0 1 0,0-1 0,-1-1 0,1 1 0,-1 0 0,0 0 0,1 0 0,0-4 0,14-46 0,-2 6 0,11-2 0,56-76 0,-65 102 0,10-34-79,-19 38-1207,0 2-5540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6:4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24575,'0'5'0,"0"5"0,0 6 0,0 5 0,0 4 0,0 1 0,0 1 0,0 1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9:03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24575,'4'0'0,"2"5"0,0 6 0,-1 5 0,-2 5 0,-1 3 0,0 3 0,-2 0 0,0 1 0,0-5-8191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9:0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24575,'5'0'0,"0"5"0,1 6 0,-1 5 0,-2 5 0,-1 3 0,-1 3 0,4-4 0,1-2 0,0 1 0,-2 1 0,0-3-8191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9:08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24575,'0'4'0,"0"7"0,0 6 0,0 4 0,0 3 0,0 2 0,0 2 0,0 0 0,0-1 0,0-4-8191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19:11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24575,'0'5'0,"0"6"0,0 5 0,0 5 0,0 3 0,0 3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07:37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24575,'5'-2'0,"-1"0"0,1 0 0,0-1 0,-1 1 0,0-1 0,0 0 0,0 0 0,0 0 0,0-1 0,0 1 0,-1-1 0,0 0 0,5-6 0,4-4 0,20-19 0,-1 0 0,28-42 0,-52 63 0,1 1 0,0 0 0,1 1 0,0-1 0,1 2 0,16-13 0,-26 22 0,0-1 0,1 1 0,-1 0 0,1 0 0,-1-1 0,1 1 0,-1 0 0,0 0 0,1 0 0,-1 0 0,1 0 0,-1 0 0,1 0 0,-1 0 0,1 0 0,-1 0 0,1 0 0,-1 0 0,1 0 0,-1 0 0,1 0 0,-1 0 0,1 0 0,-1 0 0,1 1 0,-1-1 0,0 0 0,1 0 0,-1 1 0,1-1 0,-1 0 0,1 1 0,6 17 0,-4 27 0,-3-41 0,12 177 0,0 12 0,-12-182 0,0 1 0,0-1 0,1 1 0,1-1 0,4 17 0,-5-26 0,-1 0 0,1-1 0,0 1 0,0 0 0,-1-1 0,1 1 0,1-1 0,-1 1 0,0-1 0,0 0 0,0 1 0,1-1 0,-1 0 0,0 0 0,1 0 0,-1 0 0,4 2 0,-3-3 0,0 1 0,1-1 0,-1 0 0,0 0 0,1 0 0,-1 0 0,0 0 0,1 0 0,-1 0 0,0-1 0,1 1 0,-1-1 0,0 0 0,0 0 0,0 0 0,1 0 0,2-2 0,2-2 0,1 0 0,-1-1 0,0 0 0,-1 0 0,0-1 0,0 0 0,0 0 0,-1 0 0,7-13 0,3-6 0,17-43 0,-17 27 0,16-76 0,-31 194 0,1-29 0,-1-32 0,0 1 0,2-1 0,0 1 0,0-1 0,1 0 0,1 0 0,1 0 0,0 0 0,1-1 0,12 23 0,-17-36 0,-1 0 0,1 0 0,0 0 0,0 0 0,-1 0 0,1-1 0,0 1 0,0 0 0,0 0 0,0 0 0,0-1 0,0 1 0,0-1 0,0 1 0,0-1 0,0 1 0,0-1 0,1 1 0,-1-1 0,0 0 0,0 0 0,0 1 0,1-1 0,-1 0 0,0 0 0,0 0 0,0-1 0,2 1 0,0-1 0,-1 0 0,1-1 0,0 1 0,-1-1 0,0 1 0,1-1 0,-1 0 0,0 0 0,0 0 0,0 0 0,3-4 0,4-7 0,-1 0 0,0 0 0,9-20 0,9-30 0,24-46 0,-48 105 5,0 1 1,0-1-1,0 1 0,1-1 0,-1 1 0,1 0 1,0 0-1,0 0 0,1 1 0,-1-1 1,0 1-1,1 0 0,-1 0 0,1 0 0,0 0 1,0 0-1,0 1 0,0 0 0,0 0 0,0 0 1,0 0-1,7 0 0,-4 1-104,-1 1 0,0-1 0,1 1 0,-1 1 0,0-1 0,0 1 0,0 0 0,0 0 0,0 1 0,0 0 0,-1 0 0,1 0 0,-1 1 0,8 6 0,-1 2-6727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8:21.19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1,'0'0,"0"4,0 2,0 0,0-2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9:01.7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16,'0'-4,"0"-2,0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9:12.9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0,'0'5,"0"6,0 5,0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3T05:09:19.30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1,'0'0,"0"4,0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73E5F-B648-42D2-850C-81D58CAE11E7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1F46-6572-42F5-98E1-3454D44D6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7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3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3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2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2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1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86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65A176-0358-41F7-8267-F34EF57DC9C5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9EB2FA-0229-47AF-8643-BC812C7E8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7.png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0.png"/><Relationship Id="rId5" Type="http://schemas.openxmlformats.org/officeDocument/2006/relationships/image" Target="../media/image4.png"/><Relationship Id="rId90" Type="http://schemas.openxmlformats.org/officeDocument/2006/relationships/customXml" Target="../ink/ink46.xml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3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5.xml"/><Relationship Id="rId9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81" Type="http://schemas.openxmlformats.org/officeDocument/2006/relationships/image" Target="../media/image41.png"/><Relationship Id="rId86" Type="http://schemas.openxmlformats.org/officeDocument/2006/relationships/customXml" Target="../ink/ink44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7" Type="http://schemas.openxmlformats.org/officeDocument/2006/relationships/image" Target="../media/image5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3555" y="2198748"/>
            <a:ext cx="91601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我是讲书人</a:t>
            </a:r>
            <a:endParaRPr lang="en-US" altLang="zh-CN" sz="2400" b="1" dirty="0" smtClean="0"/>
          </a:p>
          <a:p>
            <a:pPr algn="ctr"/>
            <a:r>
              <a:rPr lang="zh-CN" altLang="en-US" sz="4800" b="1" dirty="0" smtClean="0"/>
              <a:t>第一讲</a:t>
            </a:r>
            <a:endParaRPr lang="en-US" altLang="zh-CN" sz="4800" b="1" dirty="0" smtClean="0"/>
          </a:p>
          <a:p>
            <a:pPr algn="ctr"/>
            <a:endParaRPr lang="en-US" altLang="zh-CN" sz="4800" b="1" dirty="0" smtClean="0"/>
          </a:p>
          <a:p>
            <a:pPr algn="ctr"/>
            <a:r>
              <a:rPr lang="zh-CN" altLang="en-US" sz="2800" dirty="0" smtClean="0"/>
              <a:t>主讲人：陈冠树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746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28A2A-F79F-D7A3-484F-A695C0F45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7086" y="2071838"/>
            <a:ext cx="5183943" cy="1727015"/>
          </a:xfrm>
        </p:spPr>
        <p:txBody>
          <a:bodyPr>
            <a:normAutofit/>
          </a:bodyPr>
          <a:lstStyle/>
          <a:p>
            <a:r>
              <a:rPr lang="zh-CN" altLang="en-US" sz="9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骆驼祥子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BCF7C-67B5-DA35-FCD0-5F23BDEE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260" y="4085708"/>
            <a:ext cx="4976260" cy="67879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压死骆驼的稻草们</a:t>
            </a:r>
          </a:p>
        </p:txBody>
      </p:sp>
    </p:spTree>
    <p:extLst>
      <p:ext uri="{BB962C8B-B14F-4D97-AF65-F5344CB8AC3E}">
        <p14:creationId xmlns:p14="http://schemas.microsoft.com/office/powerpoint/2010/main" val="405048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E9344D-DD92-4A3B-509C-AA1B105DE3DF}"/>
              </a:ext>
            </a:extLst>
          </p:cNvPr>
          <p:cNvSpPr txBox="1"/>
          <p:nvPr/>
        </p:nvSpPr>
        <p:spPr>
          <a:xfrm>
            <a:off x="824688" y="1964488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一起：苦干三年终于凑够九十六块初次买车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CC5F30-42D4-1523-B9E3-14AD67C511E6}"/>
              </a:ext>
            </a:extLst>
          </p:cNvPr>
          <p:cNvSpPr txBox="1"/>
          <p:nvPr/>
        </p:nvSpPr>
        <p:spPr>
          <a:xfrm>
            <a:off x="829997" y="265694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一落：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连人带车被宪兵抓去当壮丁理想第一次破灭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5B30A-499B-EA16-DCC5-518112F825AF}"/>
              </a:ext>
            </a:extLst>
          </p:cNvPr>
          <p:cNvSpPr txBox="1"/>
          <p:nvPr/>
        </p:nvSpPr>
        <p:spPr>
          <a:xfrm>
            <a:off x="1487364" y="334940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二起：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卖骆驼，拼命拉车，省吃俭用攒钱买新车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20185B-07D7-3C2C-DA6E-5AD164B22B10}"/>
              </a:ext>
            </a:extLst>
          </p:cNvPr>
          <p:cNvSpPr txBox="1"/>
          <p:nvPr/>
        </p:nvSpPr>
        <p:spPr>
          <a:xfrm>
            <a:off x="1487364" y="4039186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二落：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干包月时，祥子辛苦攒的钱也被孙侦探骗去，第二次希望破灭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FBC46A-BCDD-0C33-F55C-224FB1864783}"/>
              </a:ext>
            </a:extLst>
          </p:cNvPr>
          <p:cNvSpPr txBox="1"/>
          <p:nvPr/>
        </p:nvSpPr>
        <p:spPr>
          <a:xfrm>
            <a:off x="2179861" y="473193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三起：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虎妞以低价给祥子买了邻居二强子的车，祥子又有车了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B20B0-F673-E684-6C67-FDAA4B1D3A81}"/>
              </a:ext>
            </a:extLst>
          </p:cNvPr>
          <p:cNvSpPr txBox="1"/>
          <p:nvPr/>
        </p:nvSpPr>
        <p:spPr>
          <a:xfrm>
            <a:off x="2179861" y="5421720"/>
            <a:ext cx="987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三落：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虎妞难产而死。为了置办虎妞的丧事，祥子又卖掉了车。又知道小福子上吊自杀的消息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72EFDD-B8CA-7774-94B5-B53EE6F863E8}"/>
              </a:ext>
            </a:extLst>
          </p:cNvPr>
          <p:cNvSpPr txBox="1"/>
          <p:nvPr/>
        </p:nvSpPr>
        <p:spPr>
          <a:xfrm>
            <a:off x="587141" y="806712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三起三落概览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57639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4A430A-08D6-0AB1-4B18-9DBEECE1EE24}"/>
              </a:ext>
            </a:extLst>
          </p:cNvPr>
          <p:cNvSpPr txBox="1"/>
          <p:nvPr/>
        </p:nvSpPr>
        <p:spPr>
          <a:xfrm>
            <a:off x="1154097" y="585926"/>
            <a:ext cx="44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5918B8-E3EC-E081-DF63-B1602F838660}"/>
              </a:ext>
            </a:extLst>
          </p:cNvPr>
          <p:cNvSpPr txBox="1"/>
          <p:nvPr/>
        </p:nvSpPr>
        <p:spPr>
          <a:xfrm>
            <a:off x="1154097" y="1358283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祥子的三次起落之中，有何不同点？（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45s for waiting per person)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2C1993-E70F-F427-233E-8F577AC7B899}"/>
              </a:ext>
            </a:extLst>
          </p:cNvPr>
          <p:cNvSpPr txBox="1"/>
          <p:nvPr/>
        </p:nvSpPr>
        <p:spPr>
          <a:xfrm>
            <a:off x="302120" y="3429000"/>
            <a:ext cx="119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拙见：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24FD4F-8ECC-EC9A-66C3-A51FD3A2FDE0}"/>
              </a:ext>
            </a:extLst>
          </p:cNvPr>
          <p:cNvSpPr txBox="1"/>
          <p:nvPr/>
        </p:nvSpPr>
        <p:spPr>
          <a:xfrm>
            <a:off x="1977387" y="2101141"/>
            <a:ext cx="918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第一次起之中，祥子还是一个踌躇满志的热血青年，历经第一落他仍然有逃出生天的希望</a:t>
            </a:r>
            <a:endParaRPr lang="en-US" altLang="zh-CN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BD9323-CC93-4797-2DF9-B67CBF202092}"/>
              </a:ext>
            </a:extLst>
          </p:cNvPr>
          <p:cNvSpPr txBox="1"/>
          <p:nvPr/>
        </p:nvSpPr>
        <p:spPr>
          <a:xfrm>
            <a:off x="1984706" y="2687066"/>
            <a:ext cx="91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第二次起之中，毕竟理想第一次破灭祥子的心态发生了微妙的变化，即使是为了快点买上车，第一次买车，祥子是坚决出九十六块，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17E7E3-B8E7-EFA7-4B46-E2BD4E771BD9}"/>
              </a:ext>
            </a:extLst>
          </p:cNvPr>
          <p:cNvSpPr txBox="1"/>
          <p:nvPr/>
        </p:nvSpPr>
        <p:spPr>
          <a:xfrm>
            <a:off x="1984705" y="3522481"/>
            <a:ext cx="9187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祥子与老人的软磨硬泡、讨价还价看出，利己的苗头已经开始生长，再加上社会三人成虎的舆论：祥子戴上了金表，使他背负了越来越大的舆论压力，可以说是旧时的造谣了，不管人有多强大，一定遭不住一座城几千几万个人的轮番攻击。第二落时遭抢劫也更加委屈。当人努力了好长时间却被环境毁掉了一切，他会怎么做？要么是暴起革命，要么是摆烂加入，祥子一定想成为前者，但是现状只允许他成为后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B5AAD1-DBD7-B7FC-9B81-AE5294546125}"/>
              </a:ext>
            </a:extLst>
          </p:cNvPr>
          <p:cNvSpPr txBox="1"/>
          <p:nvPr/>
        </p:nvSpPr>
        <p:spPr>
          <a:xfrm>
            <a:off x="1984706" y="5170150"/>
            <a:ext cx="918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第三起拿到车，他已被社会摧残得千疮百孔。拿到车并不有用，反正还是会失去的，这是最后的尝试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D7A0B-CAD8-9730-1778-2337B935BCCB}"/>
              </a:ext>
            </a:extLst>
          </p:cNvPr>
          <p:cNvSpPr txBox="1"/>
          <p:nvPr/>
        </p:nvSpPr>
        <p:spPr>
          <a:xfrm>
            <a:off x="1984705" y="5994535"/>
            <a:ext cx="918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最终落，虎妞难产，带了一个死胎，小福子吊死，牵挂之人的离去，成为压死“骆驼”的最后一根稻草。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7828800-3511-9117-9AB8-C376504C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48" y="357922"/>
            <a:ext cx="9383829" cy="205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他不能再等了，原来的计划是卖辆最完全最新式最可心的车，现在只好按着一百块钱说了。不能再等；万一出一点什么事再丢失几块呢！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祥子的脸通红，手哆嗦着，拍出九十六块钱来：“我要这辆车！”自从买了车，祥子跑得更快了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11CAD4-521D-9ECB-385C-BC38C3AEA9AC}"/>
              </a:ext>
            </a:extLst>
          </p:cNvPr>
          <p:cNvSpPr txBox="1"/>
          <p:nvPr/>
        </p:nvSpPr>
        <p:spPr>
          <a:xfrm>
            <a:off x="1817272" y="332388"/>
            <a:ext cx="10129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对于钱，他向来是不肯放松一个的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骆驼算你的了，老者！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祥子喝了一气凉水，然后拿着三十五块很亮的现洋，两个棒子面饼子，穿着将护到胸际的一件破白小褂，要一步迈到城里去！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D6F7E3-3314-C570-D55E-1A8D7475904B}"/>
              </a:ext>
            </a:extLst>
          </p:cNvPr>
          <p:cNvSpPr txBox="1"/>
          <p:nvPr/>
        </p:nvSpPr>
        <p:spPr>
          <a:xfrm>
            <a:off x="2190148" y="769273"/>
            <a:ext cx="989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祥子晓得这辆车的历史，不很喜欢要它，车多了去啦，何必单买这一辆。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9AC201-55EE-5F1A-5CB7-1FCAAF0ECCB9}"/>
              </a:ext>
            </a:extLst>
          </p:cNvPr>
          <p:cNvSpPr txBox="1"/>
          <p:nvPr/>
        </p:nvSpPr>
        <p:spPr>
          <a:xfrm>
            <a:off x="1900522" y="261442"/>
            <a:ext cx="907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虎妞在夜里十二点，带着个死孩子，断了气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“她就在那儿挂着呢。摘下来，她已断了气，可是舌头并没吐出多少，脸上也不难看，死的时候她还讨人喜欢呢！到这么几个月了，树林里到晚上一点事儿都没有，她不出来唬人，多么仁义！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076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  <p:bldP spid="12" grpId="0"/>
      <p:bldP spid="13" grpId="0"/>
      <p:bldP spid="14" grpId="0" uiExpand="1" build="p"/>
      <p:bldP spid="14" grpId="1" uiExpand="1" build="p"/>
      <p:bldP spid="15" grpId="0"/>
      <p:bldP spid="15" grpId="1"/>
      <p:bldP spid="16" grpId="0"/>
      <p:bldP spid="16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5B43-1644-F71B-6447-BD122C42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Emotion Curve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7FD24D9-DE87-6439-4A54-1D685016E8D9}"/>
                  </a:ext>
                </a:extLst>
              </p14:cNvPr>
              <p14:cNvContentPartPr/>
              <p14:nvPr/>
            </p14:nvContentPartPr>
            <p14:xfrm>
              <a:off x="2166537" y="1761253"/>
              <a:ext cx="360" cy="46098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7FD24D9-DE87-6439-4A54-1D685016E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417" y="1755133"/>
                <a:ext cx="12600" cy="46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D8123A8-FE29-1D27-873B-5030E08F89C5}"/>
                  </a:ext>
                </a:extLst>
              </p14:cNvPr>
              <p14:cNvContentPartPr/>
              <p14:nvPr/>
            </p14:nvContentPartPr>
            <p14:xfrm>
              <a:off x="1395417" y="6005653"/>
              <a:ext cx="831528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D8123A8-FE29-1D27-873B-5030E08F89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297" y="5999533"/>
                <a:ext cx="8327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B07AA6C-84EB-EC86-CDC5-0D9BA89EF0C4}"/>
                  </a:ext>
                </a:extLst>
              </p14:cNvPr>
              <p14:cNvContentPartPr/>
              <p14:nvPr/>
            </p14:nvContentPartPr>
            <p14:xfrm>
              <a:off x="2057817" y="1770613"/>
              <a:ext cx="98280" cy="2192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B07AA6C-84EB-EC86-CDC5-0D9BA89EF0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697" y="1764493"/>
                <a:ext cx="110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A18A1F9-B46A-D912-15C5-489C1A2F6D43}"/>
                  </a:ext>
                </a:extLst>
              </p14:cNvPr>
              <p14:cNvContentPartPr/>
              <p14:nvPr/>
            </p14:nvContentPartPr>
            <p14:xfrm>
              <a:off x="9455097" y="5839333"/>
              <a:ext cx="256680" cy="1674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A18A1F9-B46A-D912-15C5-489C1A2F6D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8977" y="5833213"/>
                <a:ext cx="268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B8FD5CA-8AB3-D01E-021D-305CCFF390EA}"/>
                  </a:ext>
                </a:extLst>
              </p14:cNvPr>
              <p14:cNvContentPartPr/>
              <p14:nvPr/>
            </p14:nvContentPartPr>
            <p14:xfrm>
              <a:off x="2184537" y="5891173"/>
              <a:ext cx="352800" cy="2012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B8FD5CA-8AB3-D01E-021D-305CCFF390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8417" y="5885053"/>
                <a:ext cx="365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E5F1DDD-429C-D54A-9A8B-792FBF2E3180}"/>
                  </a:ext>
                </a:extLst>
              </p14:cNvPr>
              <p14:cNvContentPartPr/>
              <p14:nvPr/>
            </p14:nvContentPartPr>
            <p14:xfrm>
              <a:off x="3238617" y="2646493"/>
              <a:ext cx="360" cy="792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E5F1DDD-429C-D54A-9A8B-792FBF2E3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2497" y="2640373"/>
                <a:ext cx="12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A450924-959A-70D1-D23F-38FB7809E01D}"/>
                  </a:ext>
                </a:extLst>
              </p14:cNvPr>
              <p14:cNvContentPartPr/>
              <p14:nvPr/>
            </p14:nvContentPartPr>
            <p14:xfrm>
              <a:off x="4403217" y="4036453"/>
              <a:ext cx="360" cy="61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A450924-959A-70D1-D23F-38FB7809E0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7097" y="4030333"/>
                <a:ext cx="126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551A053-E998-2D28-4F14-04C1A96B0CBA}"/>
                  </a:ext>
                </a:extLst>
              </p14:cNvPr>
              <p14:cNvContentPartPr/>
              <p14:nvPr/>
            </p14:nvContentPartPr>
            <p14:xfrm>
              <a:off x="5567817" y="3118093"/>
              <a:ext cx="360" cy="1764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551A053-E998-2D28-4F14-04C1A96B0C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1697" y="3111973"/>
                <a:ext cx="12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AA9A87B-AADB-1961-43FF-2EFD5B9EF984}"/>
                  </a:ext>
                </a:extLst>
              </p14:cNvPr>
              <p14:cNvContentPartPr/>
              <p14:nvPr/>
            </p14:nvContentPartPr>
            <p14:xfrm>
              <a:off x="6742137" y="4263613"/>
              <a:ext cx="360" cy="39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AA9A87B-AADB-1961-43FF-2EFD5B9EF9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6017" y="4257493"/>
                <a:ext cx="126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3BD8AAA-63D0-B96A-25C1-491BA5998FEB}"/>
                  </a:ext>
                </a:extLst>
              </p14:cNvPr>
              <p14:cNvContentPartPr/>
              <p14:nvPr/>
            </p14:nvContentPartPr>
            <p14:xfrm>
              <a:off x="7907097" y="4080733"/>
              <a:ext cx="36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3BD8AAA-63D0-B96A-25C1-491BA5998F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00977" y="407461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27F1B87F-A45F-FAB9-3D91-7994DC42CFC2}"/>
                  </a:ext>
                </a:extLst>
              </p14:cNvPr>
              <p14:cNvContentPartPr/>
              <p14:nvPr/>
            </p14:nvContentPartPr>
            <p14:xfrm>
              <a:off x="9061977" y="5755453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27F1B87F-A45F-FAB9-3D91-7994DC42CF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55857" y="574933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84BCD248-C31F-5B11-D378-ABA80806EA1E}"/>
                  </a:ext>
                </a:extLst>
              </p14:cNvPr>
              <p14:cNvContentPartPr/>
              <p14:nvPr/>
            </p14:nvContentPartPr>
            <p14:xfrm>
              <a:off x="3243297" y="2646493"/>
              <a:ext cx="7218000" cy="30301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84BCD248-C31F-5B11-D378-ABA80806EA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37177" y="2640373"/>
                <a:ext cx="7230240" cy="30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60529310-89DD-9B57-286C-0658D8B0E343}"/>
                  </a:ext>
                </a:extLst>
              </p14:cNvPr>
              <p14:cNvContentPartPr/>
              <p14:nvPr/>
            </p14:nvContentPartPr>
            <p14:xfrm>
              <a:off x="2147097" y="4061653"/>
              <a:ext cx="2400480" cy="3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60529310-89DD-9B57-286C-0658D8B0E3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0977" y="4055533"/>
                <a:ext cx="2412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3A867A2F-0D19-CF98-D497-925E2FD3F85E}"/>
                  </a:ext>
                </a:extLst>
              </p14:cNvPr>
              <p14:cNvContentPartPr/>
              <p14:nvPr/>
            </p14:nvContentPartPr>
            <p14:xfrm>
              <a:off x="2165457" y="2656213"/>
              <a:ext cx="1090080" cy="3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3A867A2F-0D19-CF98-D497-925E2FD3F8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9337" y="2650093"/>
                <a:ext cx="1102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F0974E6B-E037-8730-39B5-66A79380D488}"/>
                  </a:ext>
                </a:extLst>
              </p14:cNvPr>
              <p14:cNvContentPartPr/>
              <p14:nvPr/>
            </p14:nvContentPartPr>
            <p14:xfrm>
              <a:off x="4080657" y="3147253"/>
              <a:ext cx="1617840" cy="3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F0974E6B-E037-8730-39B5-66A79380D4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537" y="3141133"/>
                <a:ext cx="1630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C3A403B-A426-A8F5-6FA7-B97F8E8744E0}"/>
                  </a:ext>
                </a:extLst>
              </p14:cNvPr>
              <p14:cNvContentPartPr/>
              <p14:nvPr/>
            </p14:nvContentPartPr>
            <p14:xfrm>
              <a:off x="5348577" y="4379173"/>
              <a:ext cx="2313000" cy="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C3A403B-A426-A8F5-6FA7-B97F8E8744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2457" y="4373053"/>
                <a:ext cx="2325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3945126-6DA2-1B74-9C87-8D560B045073}"/>
                  </a:ext>
                </a:extLst>
              </p14:cNvPr>
              <p14:cNvContentPartPr/>
              <p14:nvPr/>
            </p14:nvContentPartPr>
            <p14:xfrm>
              <a:off x="7054977" y="4080733"/>
              <a:ext cx="1982520" cy="3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3945126-6DA2-1B74-9C87-8D560B0450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48857" y="4074613"/>
                <a:ext cx="199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C1B94231-56E9-BD6F-F572-265908348640}"/>
                  </a:ext>
                </a:extLst>
              </p14:cNvPr>
              <p14:cNvContentPartPr/>
              <p14:nvPr/>
            </p14:nvContentPartPr>
            <p14:xfrm>
              <a:off x="8710617" y="5697853"/>
              <a:ext cx="177120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C1B94231-56E9-BD6F-F572-2659083486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4497" y="5691733"/>
                <a:ext cx="17834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0773A8E-1535-0EA2-AFBD-2B5795D568BB}"/>
              </a:ext>
            </a:extLst>
          </p:cNvPr>
          <p:cNvSpPr txBox="1"/>
          <p:nvPr/>
        </p:nvSpPr>
        <p:spPr>
          <a:xfrm>
            <a:off x="1586432" y="1770613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4A77F1A0-37CF-F63D-BFBC-DE80E89CB021}"/>
                  </a:ext>
                </a:extLst>
              </p14:cNvPr>
              <p14:cNvContentPartPr/>
              <p14:nvPr/>
            </p14:nvContentPartPr>
            <p14:xfrm>
              <a:off x="2823177" y="2685013"/>
              <a:ext cx="360" cy="4514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4A77F1A0-37CF-F63D-BFBC-DE80E89CB0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4537" y="2676373"/>
                <a:ext cx="180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2FDB84C-A7B3-8850-EBB2-FBF80F1E075E}"/>
                  </a:ext>
                </a:extLst>
              </p14:cNvPr>
              <p14:cNvContentPartPr/>
              <p14:nvPr/>
            </p14:nvContentPartPr>
            <p14:xfrm>
              <a:off x="2823177" y="2656213"/>
              <a:ext cx="360" cy="140472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2FDB84C-A7B3-8850-EBB2-FBF80F1E07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4537" y="2647213"/>
                <a:ext cx="1800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923B5BF6-BBFF-7ED6-F6AA-8CFDD5614845}"/>
                  </a:ext>
                </a:extLst>
              </p14:cNvPr>
              <p14:cNvContentPartPr/>
              <p14:nvPr/>
            </p14:nvContentPartPr>
            <p14:xfrm>
              <a:off x="4536777" y="3166333"/>
              <a:ext cx="360" cy="86544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923B5BF6-BBFF-7ED6-F6AA-8CFDD56148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27777" y="3157693"/>
                <a:ext cx="1800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A91F0FC6-9792-9BC9-2762-D96B0419C0A5}"/>
                  </a:ext>
                </a:extLst>
              </p14:cNvPr>
              <p14:cNvContentPartPr/>
              <p14:nvPr/>
            </p14:nvContentPartPr>
            <p14:xfrm>
              <a:off x="-67983" y="5255053"/>
              <a:ext cx="360" cy="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A91F0FC6-9792-9BC9-2762-D96B0419C0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76623" y="52460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E0815DFD-8158-2D12-B48A-D505E07FC3AB}"/>
                  </a:ext>
                </a:extLst>
              </p14:cNvPr>
              <p14:cNvContentPartPr/>
              <p14:nvPr/>
            </p14:nvContentPartPr>
            <p14:xfrm>
              <a:off x="5614617" y="3147253"/>
              <a:ext cx="360" cy="122508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E0815DFD-8158-2D12-B48A-D505E07FC3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05977" y="3138253"/>
                <a:ext cx="18000" cy="12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5D362DC-5686-FEB9-DCF5-A3D7E71B32C5}"/>
                  </a:ext>
                </a:extLst>
              </p14:cNvPr>
              <p14:cNvContentPartPr/>
              <p14:nvPr/>
            </p14:nvContentPartPr>
            <p14:xfrm>
              <a:off x="7616577" y="4090453"/>
              <a:ext cx="360" cy="30132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5D362DC-5686-FEB9-DCF5-A3D7E71B32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07937" y="4081813"/>
                <a:ext cx="18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4DE078E-C0C5-9660-8E36-3F2410B488D4}"/>
                  </a:ext>
                </a:extLst>
              </p14:cNvPr>
              <p14:cNvContentPartPr/>
              <p14:nvPr/>
            </p14:nvContentPartPr>
            <p14:xfrm>
              <a:off x="9012297" y="4099813"/>
              <a:ext cx="360" cy="15969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C4DE078E-C0C5-9660-8E36-3F2410B488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03657" y="4091173"/>
                <a:ext cx="18000" cy="16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E0474B-7E1A-8C92-94E3-65063B850D7C}"/>
              </a:ext>
            </a:extLst>
          </p:cNvPr>
          <p:cNvGrpSpPr/>
          <p:nvPr/>
        </p:nvGrpSpPr>
        <p:grpSpPr>
          <a:xfrm>
            <a:off x="2748297" y="2675293"/>
            <a:ext cx="202680" cy="163440"/>
            <a:chOff x="2748297" y="2675293"/>
            <a:chExt cx="20268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313F327-8FA4-4CDD-3D10-DE19562E0E00}"/>
                    </a:ext>
                  </a:extLst>
                </p14:cNvPr>
                <p14:cNvContentPartPr/>
                <p14:nvPr/>
              </p14:nvContentPartPr>
              <p14:xfrm>
                <a:off x="2748297" y="2675293"/>
                <a:ext cx="62280" cy="1299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313F327-8FA4-4CDD-3D10-DE19562E0E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9657" y="2666653"/>
                  <a:ext cx="79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E98D605-10B0-6CAB-06BC-C5C96E139AF6}"/>
                    </a:ext>
                  </a:extLst>
                </p14:cNvPr>
                <p14:cNvContentPartPr/>
                <p14:nvPr/>
              </p14:nvContentPartPr>
              <p14:xfrm>
                <a:off x="2848737" y="2690053"/>
                <a:ext cx="102240" cy="1486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E98D605-10B0-6CAB-06BC-C5C96E139A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39737" y="2681053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764684B-C05C-3AE5-3DBA-ADC0FFAB2CB8}"/>
                  </a:ext>
                </a:extLst>
              </p14:cNvPr>
              <p14:cNvContentPartPr/>
              <p14:nvPr/>
            </p14:nvContentPartPr>
            <p14:xfrm>
              <a:off x="2752617" y="3916933"/>
              <a:ext cx="162720" cy="12816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764684B-C05C-3AE5-3DBA-ADC0FFAB2C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43617" y="3908293"/>
                <a:ext cx="18036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432448-F8F7-A5E9-A437-8A39377892CE}"/>
              </a:ext>
            </a:extLst>
          </p:cNvPr>
          <p:cNvGrpSpPr/>
          <p:nvPr/>
        </p:nvGrpSpPr>
        <p:grpSpPr>
          <a:xfrm>
            <a:off x="4462257" y="3156613"/>
            <a:ext cx="155160" cy="120960"/>
            <a:chOff x="4462257" y="3156613"/>
            <a:chExt cx="15516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4DE0BDF9-2A20-2542-76A6-CA8A637FE6EF}"/>
                    </a:ext>
                  </a:extLst>
                </p14:cNvPr>
                <p14:cNvContentPartPr/>
                <p14:nvPr/>
              </p14:nvContentPartPr>
              <p14:xfrm>
                <a:off x="4499697" y="3185773"/>
                <a:ext cx="33840" cy="3204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4DE0BDF9-2A20-2542-76A6-CA8A637FE6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1057" y="3176773"/>
                  <a:ext cx="51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6342D65A-5ACD-0408-6ECD-D7CC80CB6EE3}"/>
                    </a:ext>
                  </a:extLst>
                </p14:cNvPr>
                <p14:cNvContentPartPr/>
                <p14:nvPr/>
              </p14:nvContentPartPr>
              <p14:xfrm>
                <a:off x="4552257" y="3176053"/>
                <a:ext cx="65160" cy="4716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6342D65A-5ACD-0408-6ECD-D7CC80CB6E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3257" y="3167053"/>
                  <a:ext cx="82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F4C5A801-1B17-8CDF-AE95-BD00210D441D}"/>
                    </a:ext>
                  </a:extLst>
                </p14:cNvPr>
                <p14:cNvContentPartPr/>
                <p14:nvPr/>
              </p14:nvContentPartPr>
              <p14:xfrm>
                <a:off x="4462257" y="3156613"/>
                <a:ext cx="52200" cy="12096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F4C5A801-1B17-8CDF-AE95-BD00210D44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3257" y="3147973"/>
                  <a:ext cx="698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C6436138-AE06-3918-A956-660E7E2BAB51}"/>
                  </a:ext>
                </a:extLst>
              </p14:cNvPr>
              <p14:cNvContentPartPr/>
              <p14:nvPr/>
            </p14:nvContentPartPr>
            <p14:xfrm>
              <a:off x="4471257" y="3906853"/>
              <a:ext cx="176760" cy="14688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C6436138-AE06-3918-A956-660E7E2BAB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62257" y="3898213"/>
                <a:ext cx="19440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B93E06-49A8-DC8D-A51A-F93AA45D3294}"/>
              </a:ext>
            </a:extLst>
          </p:cNvPr>
          <p:cNvGrpSpPr/>
          <p:nvPr/>
        </p:nvGrpSpPr>
        <p:grpSpPr>
          <a:xfrm>
            <a:off x="5530737" y="3118093"/>
            <a:ext cx="164160" cy="140760"/>
            <a:chOff x="5530737" y="3118093"/>
            <a:chExt cx="16416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672E9801-8696-DCA2-9552-E585D69B6CA9}"/>
                    </a:ext>
                  </a:extLst>
                </p14:cNvPr>
                <p14:cNvContentPartPr/>
                <p14:nvPr/>
              </p14:nvContentPartPr>
              <p14:xfrm>
                <a:off x="5530737" y="3118093"/>
                <a:ext cx="61560" cy="14076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672E9801-8696-DCA2-9552-E585D69B6C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21737" y="3109093"/>
                  <a:ext cx="7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E7C47576-B8E1-B5B0-F3C8-E4DD6766CBDD}"/>
                    </a:ext>
                  </a:extLst>
                </p14:cNvPr>
                <p14:cNvContentPartPr/>
                <p14:nvPr/>
              </p14:nvContentPartPr>
              <p14:xfrm>
                <a:off x="5611377" y="3147253"/>
                <a:ext cx="83520" cy="9972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E7C47576-B8E1-B5B0-F3C8-E4DD6766CB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2377" y="3138253"/>
                  <a:ext cx="1011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0B07034E-1AED-B49E-FF2B-B1700661F8EE}"/>
                  </a:ext>
                </a:extLst>
              </p14:cNvPr>
              <p14:cNvContentPartPr/>
              <p14:nvPr/>
            </p14:nvContentPartPr>
            <p14:xfrm>
              <a:off x="5533977" y="4231933"/>
              <a:ext cx="189000" cy="14436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0B07034E-1AED-B49E-FF2B-B1700661F8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5337" y="4222933"/>
                <a:ext cx="2066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7054BA81-52F0-418B-AB36-99F137A8609E}"/>
              </a:ext>
            </a:extLst>
          </p:cNvPr>
          <p:cNvGrpSpPr/>
          <p:nvPr/>
        </p:nvGrpSpPr>
        <p:grpSpPr>
          <a:xfrm>
            <a:off x="7563657" y="4090453"/>
            <a:ext cx="146520" cy="69480"/>
            <a:chOff x="7563657" y="4090453"/>
            <a:chExt cx="1465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5D84CA47-3634-8609-F5BE-8BC3EE9C4DD3}"/>
                    </a:ext>
                  </a:extLst>
                </p14:cNvPr>
                <p14:cNvContentPartPr/>
                <p14:nvPr/>
              </p14:nvContentPartPr>
              <p14:xfrm>
                <a:off x="7563657" y="4090453"/>
                <a:ext cx="59760" cy="6552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5D84CA47-3634-8609-F5BE-8BC3EE9C4D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54657" y="4081813"/>
                  <a:ext cx="77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DC1B795D-5E88-AE00-1CA8-DFDDC8770427}"/>
                    </a:ext>
                  </a:extLst>
                </p14:cNvPr>
                <p14:cNvContentPartPr/>
                <p14:nvPr/>
              </p14:nvContentPartPr>
              <p14:xfrm>
                <a:off x="7632417" y="4090453"/>
                <a:ext cx="77760" cy="6948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DC1B795D-5E88-AE00-1CA8-DFDDC87704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23777" y="4081813"/>
                  <a:ext cx="954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79D99B0-11F9-CF4E-F529-2339F891F89B}"/>
                  </a:ext>
                </a:extLst>
              </p14:cNvPr>
              <p14:cNvContentPartPr/>
              <p14:nvPr/>
            </p14:nvContentPartPr>
            <p14:xfrm>
              <a:off x="7546017" y="4321573"/>
              <a:ext cx="121680" cy="7668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79D99B0-11F9-CF4E-F529-2339F891F89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37017" y="4312573"/>
                <a:ext cx="1393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43E037EE-D54F-1A6F-D1FB-F02D8292BA30}"/>
              </a:ext>
            </a:extLst>
          </p:cNvPr>
          <p:cNvGrpSpPr/>
          <p:nvPr/>
        </p:nvGrpSpPr>
        <p:grpSpPr>
          <a:xfrm>
            <a:off x="8909697" y="4099813"/>
            <a:ext cx="209160" cy="103680"/>
            <a:chOff x="8909697" y="4099813"/>
            <a:chExt cx="209160" cy="1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2295EE93-518E-15AD-EDCE-111FB79BF360}"/>
                    </a:ext>
                  </a:extLst>
                </p14:cNvPr>
                <p14:cNvContentPartPr/>
                <p14:nvPr/>
              </p14:nvContentPartPr>
              <p14:xfrm>
                <a:off x="8909697" y="4099813"/>
                <a:ext cx="90000" cy="1033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2295EE93-518E-15AD-EDCE-111FB79BF3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00697" y="4091173"/>
                  <a:ext cx="107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78250231-0B24-B22F-F7E4-3255EB3CDEED}"/>
                    </a:ext>
                  </a:extLst>
                </p14:cNvPr>
                <p14:cNvContentPartPr/>
                <p14:nvPr/>
              </p14:nvContentPartPr>
              <p14:xfrm>
                <a:off x="9009057" y="4105573"/>
                <a:ext cx="109800" cy="9792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78250231-0B24-B22F-F7E4-3255EB3CDE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00057" y="4096573"/>
                  <a:ext cx="1274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27B90A7-739E-4093-F34A-B7A3945DD72D}"/>
                  </a:ext>
                </a:extLst>
              </p14:cNvPr>
              <p14:cNvContentPartPr/>
              <p14:nvPr/>
            </p14:nvContentPartPr>
            <p14:xfrm>
              <a:off x="8979897" y="5532253"/>
              <a:ext cx="142200" cy="15084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27B90A7-739E-4093-F34A-B7A3945DD72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71257" y="5523253"/>
                <a:ext cx="159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B6D1800-58CF-1C58-AAA0-39686E6EBDDF}"/>
                  </a:ext>
                </a:extLst>
              </p14:cNvPr>
              <p14:cNvContentPartPr/>
              <p14:nvPr/>
            </p14:nvContentPartPr>
            <p14:xfrm>
              <a:off x="3454977" y="5938693"/>
              <a:ext cx="360" cy="6552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B6D1800-58CF-1C58-AAA0-39686E6EBD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48857" y="5932573"/>
                <a:ext cx="1260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1DC0A65F-58CB-EDCC-4DA6-C2212343B0B9}"/>
              </a:ext>
            </a:extLst>
          </p:cNvPr>
          <p:cNvSpPr txBox="1"/>
          <p:nvPr/>
        </p:nvSpPr>
        <p:spPr>
          <a:xfrm>
            <a:off x="2360937" y="3429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ΔE</a:t>
            </a:r>
            <a:r>
              <a:rPr lang="en-US" altLang="zh-CN" sz="1200" dirty="0"/>
              <a:t>1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9EC9017-9DB0-3B53-4936-645F982B8531}"/>
              </a:ext>
            </a:extLst>
          </p:cNvPr>
          <p:cNvSpPr txBox="1"/>
          <p:nvPr/>
        </p:nvSpPr>
        <p:spPr>
          <a:xfrm>
            <a:off x="3986353" y="346370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ΔE</a:t>
            </a:r>
            <a:r>
              <a:rPr lang="en-US" altLang="zh-CN" sz="1200" dirty="0"/>
              <a:t>2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7AF7757-F558-A7AF-2A14-CAAFB99CF555}"/>
              </a:ext>
            </a:extLst>
          </p:cNvPr>
          <p:cNvSpPr txBox="1"/>
          <p:nvPr/>
        </p:nvSpPr>
        <p:spPr>
          <a:xfrm>
            <a:off x="5091193" y="36421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ΔE</a:t>
            </a:r>
            <a:r>
              <a:rPr lang="en-US" altLang="zh-CN" sz="1200" dirty="0"/>
              <a:t>3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0CCB08-9C94-581D-9950-34D20266DB4D}"/>
              </a:ext>
            </a:extLst>
          </p:cNvPr>
          <p:cNvSpPr txBox="1"/>
          <p:nvPr/>
        </p:nvSpPr>
        <p:spPr>
          <a:xfrm>
            <a:off x="7183513" y="376289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ΔE</a:t>
            </a:r>
            <a:r>
              <a:rPr lang="en-US" altLang="zh-CN" sz="1200" dirty="0"/>
              <a:t>4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37DCC5-AD60-9095-7542-CE2C29D7203D}"/>
              </a:ext>
            </a:extLst>
          </p:cNvPr>
          <p:cNvSpPr txBox="1"/>
          <p:nvPr/>
        </p:nvSpPr>
        <p:spPr>
          <a:xfrm>
            <a:off x="9297433" y="46645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ΔE</a:t>
            </a:r>
            <a:r>
              <a:rPr lang="en-US" altLang="zh-CN" sz="1200" dirty="0"/>
              <a:t>5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9F9DA10-F946-15B9-8298-DC611E019190}"/>
              </a:ext>
            </a:extLst>
          </p:cNvPr>
          <p:cNvSpPr txBox="1"/>
          <p:nvPr/>
        </p:nvSpPr>
        <p:spPr>
          <a:xfrm>
            <a:off x="6651057" y="9432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各差值的关系是？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E18A000E-4CF9-19CF-FCA4-A53DDA999AF6}"/>
                  </a:ext>
                </a:extLst>
              </p14:cNvPr>
              <p14:cNvContentPartPr/>
              <p14:nvPr/>
            </p14:nvContentPartPr>
            <p14:xfrm>
              <a:off x="4523457" y="5948053"/>
              <a:ext cx="10440" cy="6588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E18A000E-4CF9-19CF-FCA4-A53DDA999A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17337" y="5941933"/>
                <a:ext cx="226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99EF671B-8D17-CDCC-BFB9-5B7494FD6061}"/>
                  </a:ext>
                </a:extLst>
              </p14:cNvPr>
              <p14:cNvContentPartPr/>
              <p14:nvPr/>
            </p14:nvContentPartPr>
            <p14:xfrm>
              <a:off x="5611377" y="5919253"/>
              <a:ext cx="19080" cy="7704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99EF671B-8D17-CDCC-BFB9-5B7494FD60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5257" y="5913133"/>
                <a:ext cx="31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59B996CC-58A0-0D0E-A30F-8C98A0A4BB67}"/>
                  </a:ext>
                </a:extLst>
              </p14:cNvPr>
              <p14:cNvContentPartPr/>
              <p14:nvPr/>
            </p14:nvContentPartPr>
            <p14:xfrm>
              <a:off x="7103217" y="5928613"/>
              <a:ext cx="360" cy="7596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59B996CC-58A0-0D0E-A30F-8C98A0A4BB6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97097" y="5922493"/>
                <a:ext cx="12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C02498A6-9F3D-72A3-B67B-13CE2F73D2E8}"/>
                  </a:ext>
                </a:extLst>
              </p14:cNvPr>
              <p14:cNvContentPartPr/>
              <p14:nvPr/>
            </p14:nvContentPartPr>
            <p14:xfrm>
              <a:off x="8229297" y="5948053"/>
              <a:ext cx="360" cy="4572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C02498A6-9F3D-72A3-B67B-13CE2F73D2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23177" y="5941933"/>
                <a:ext cx="12600" cy="5796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93781FEF-AB23-B0C2-BF74-F775B6EB039B}"/>
              </a:ext>
            </a:extLst>
          </p:cNvPr>
          <p:cNvSpPr txBox="1"/>
          <p:nvPr/>
        </p:nvSpPr>
        <p:spPr>
          <a:xfrm>
            <a:off x="3127544" y="6182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F841B04-EBC0-963A-6205-5F9F58517CB7}"/>
              </a:ext>
            </a:extLst>
          </p:cNvPr>
          <p:cNvSpPr txBox="1"/>
          <p:nvPr/>
        </p:nvSpPr>
        <p:spPr>
          <a:xfrm>
            <a:off x="4176531" y="6177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一落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0C0B692-FDC2-A5F6-EDE8-D645EAD28044}"/>
              </a:ext>
            </a:extLst>
          </p:cNvPr>
          <p:cNvSpPr txBox="1"/>
          <p:nvPr/>
        </p:nvSpPr>
        <p:spPr>
          <a:xfrm>
            <a:off x="5305311" y="6171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二起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2B65B60-B83F-1409-318D-00D8582F0C84}"/>
              </a:ext>
            </a:extLst>
          </p:cNvPr>
          <p:cNvSpPr txBox="1"/>
          <p:nvPr/>
        </p:nvSpPr>
        <p:spPr>
          <a:xfrm>
            <a:off x="6756954" y="6170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二落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3F78637-3E54-5614-F071-C951FA1AAF56}"/>
              </a:ext>
            </a:extLst>
          </p:cNvPr>
          <p:cNvSpPr txBox="1"/>
          <p:nvPr/>
        </p:nvSpPr>
        <p:spPr>
          <a:xfrm>
            <a:off x="7907097" y="6186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B823D0F-39C2-A822-4842-DA5EA99AEB78}"/>
              </a:ext>
            </a:extLst>
          </p:cNvPr>
          <p:cNvSpPr txBox="1"/>
          <p:nvPr/>
        </p:nvSpPr>
        <p:spPr>
          <a:xfrm>
            <a:off x="8964400" y="6186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三落之后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C19912D-A229-393E-75C5-D120FBA17DC2}"/>
              </a:ext>
            </a:extLst>
          </p:cNvPr>
          <p:cNvSpPr txBox="1"/>
          <p:nvPr/>
        </p:nvSpPr>
        <p:spPr>
          <a:xfrm>
            <a:off x="213299" y="1499547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ΔE</a:t>
            </a:r>
            <a:r>
              <a:rPr lang="en-US" altLang="zh-CN" sz="1200" dirty="0"/>
              <a:t>5 </a:t>
            </a:r>
            <a:r>
              <a:rPr lang="en-US" altLang="zh-CN" dirty="0"/>
              <a:t>&gt;&gt; ΔE</a:t>
            </a:r>
            <a:r>
              <a:rPr lang="en-US" altLang="zh-CN" sz="1200" dirty="0"/>
              <a:t>1 </a:t>
            </a:r>
            <a:r>
              <a:rPr lang="en-US" altLang="zh-CN" dirty="0"/>
              <a:t>&gt; ΔE</a:t>
            </a:r>
            <a:r>
              <a:rPr lang="en-US" altLang="zh-CN" sz="1200" dirty="0"/>
              <a:t>3 </a:t>
            </a:r>
            <a:r>
              <a:rPr lang="en-US" altLang="zh-CN" dirty="0"/>
              <a:t>&gt; ΔE</a:t>
            </a:r>
            <a:r>
              <a:rPr lang="en-US" altLang="zh-CN" sz="1200" dirty="0"/>
              <a:t>2 </a:t>
            </a:r>
            <a:r>
              <a:rPr lang="en-US" altLang="zh-CN" dirty="0"/>
              <a:t>&gt;&gt; ΔE</a:t>
            </a:r>
            <a:r>
              <a:rPr lang="en-US" altLang="zh-CN" sz="1200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7845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49271 -0.00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086F6A0-7188-BA5F-3AB6-4A27C0072E95}"/>
              </a:ext>
            </a:extLst>
          </p:cNvPr>
          <p:cNvSpPr txBox="1"/>
          <p:nvPr/>
        </p:nvSpPr>
        <p:spPr>
          <a:xfrm>
            <a:off x="3815370" y="298866"/>
            <a:ext cx="105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体面的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2F65C-18C2-13D7-1033-744ED305624D}"/>
              </a:ext>
            </a:extLst>
          </p:cNvPr>
          <p:cNvSpPr txBox="1"/>
          <p:nvPr/>
        </p:nvSpPr>
        <p:spPr>
          <a:xfrm>
            <a:off x="7079626" y="16174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44D55-8FF8-7DAE-09FF-F995BE5BDFC2}"/>
              </a:ext>
            </a:extLst>
          </p:cNvPr>
          <p:cNvSpPr txBox="1"/>
          <p:nvPr/>
        </p:nvSpPr>
        <p:spPr>
          <a:xfrm>
            <a:off x="3764835" y="1130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健壮的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C78DD3-B3CD-8529-205A-A599C49551EF}"/>
              </a:ext>
            </a:extLst>
          </p:cNvPr>
          <p:cNvSpPr txBox="1"/>
          <p:nvPr/>
        </p:nvSpPr>
        <p:spPr>
          <a:xfrm>
            <a:off x="5006825" y="66236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祥子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9698E5-E0BD-B8AC-45CD-1EBE0D8E17A8}"/>
              </a:ext>
            </a:extLst>
          </p:cNvPr>
          <p:cNvSpPr txBox="1"/>
          <p:nvPr/>
        </p:nvSpPr>
        <p:spPr>
          <a:xfrm>
            <a:off x="1965602" y="277428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不知陪着人家送了多少回殡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AF3DB4-E699-00B4-040A-EFD5E09445B5}"/>
              </a:ext>
            </a:extLst>
          </p:cNvPr>
          <p:cNvSpPr txBox="1"/>
          <p:nvPr/>
        </p:nvSpPr>
        <p:spPr>
          <a:xfrm>
            <a:off x="6488809" y="274881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不知道何时何地会埋起自己来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BA65F9-BC25-1FD0-D2EF-96B3ACCFBAB1}"/>
              </a:ext>
            </a:extLst>
          </p:cNvPr>
          <p:cNvSpPr txBox="1"/>
          <p:nvPr/>
        </p:nvSpPr>
        <p:spPr>
          <a:xfrm>
            <a:off x="5112659" y="3513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埋起这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E3B99D-B469-665F-51C7-51DBA31A3859}"/>
              </a:ext>
            </a:extLst>
          </p:cNvPr>
          <p:cNvSpPr txBox="1"/>
          <p:nvPr/>
        </p:nvSpPr>
        <p:spPr>
          <a:xfrm>
            <a:off x="5796160" y="3506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自私的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F0068-DDA4-EA48-FEB6-FC705B5F43FC}"/>
              </a:ext>
            </a:extLst>
          </p:cNvPr>
          <p:cNvSpPr txBox="1"/>
          <p:nvPr/>
        </p:nvSpPr>
        <p:spPr>
          <a:xfrm>
            <a:off x="5796159" y="35030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不幸的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1677A7-6F28-C520-83FA-91574CD43805}"/>
              </a:ext>
            </a:extLst>
          </p:cNvPr>
          <p:cNvSpPr txBox="1"/>
          <p:nvPr/>
        </p:nvSpPr>
        <p:spPr>
          <a:xfrm>
            <a:off x="4641998" y="4498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社会病胎里的产儿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E71D92-09BD-1C9B-734F-48506C8F22B0}"/>
              </a:ext>
            </a:extLst>
          </p:cNvPr>
          <p:cNvSpPr txBox="1"/>
          <p:nvPr/>
        </p:nvSpPr>
        <p:spPr>
          <a:xfrm>
            <a:off x="5089962" y="5270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个人主义的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4599DD-818D-8D23-24EB-F04CFE3E14F8}"/>
              </a:ext>
            </a:extLst>
          </p:cNvPr>
          <p:cNvSpPr txBox="1"/>
          <p:nvPr/>
        </p:nvSpPr>
        <p:spPr>
          <a:xfrm>
            <a:off x="6201091" y="110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利己的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93D014-5D0B-3A7D-7862-9B6BE6D71046}"/>
              </a:ext>
            </a:extLst>
          </p:cNvPr>
          <p:cNvSpPr txBox="1"/>
          <p:nvPr/>
        </p:nvSpPr>
        <p:spPr>
          <a:xfrm>
            <a:off x="6715967" y="563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伟大的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443F59-42F4-FFE3-2F28-AADF9EBBA381}"/>
              </a:ext>
            </a:extLst>
          </p:cNvPr>
          <p:cNvSpPr txBox="1"/>
          <p:nvPr/>
        </p:nvSpPr>
        <p:spPr>
          <a:xfrm>
            <a:off x="6982787" y="1003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要强的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897196-C5B4-E3A7-E7AF-BBA92FEBC80B}"/>
              </a:ext>
            </a:extLst>
          </p:cNvPr>
          <p:cNvSpPr txBox="1"/>
          <p:nvPr/>
        </p:nvSpPr>
        <p:spPr>
          <a:xfrm>
            <a:off x="4074299" y="18900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好梦想的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C808CD-0D41-F07D-F406-907B6D18529F}"/>
              </a:ext>
            </a:extLst>
          </p:cNvPr>
          <p:cNvSpPr txBox="1"/>
          <p:nvPr/>
        </p:nvSpPr>
        <p:spPr>
          <a:xfrm>
            <a:off x="5796160" y="351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堕落的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F2C9BF-0A22-F0AC-465E-9D9C12958306}"/>
              </a:ext>
            </a:extLst>
          </p:cNvPr>
          <p:cNvSpPr txBox="1"/>
          <p:nvPr/>
        </p:nvSpPr>
        <p:spPr>
          <a:xfrm>
            <a:off x="4722730" y="578938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末路鬼！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639A1-07A2-3EF7-42A9-9E7FBEEEEC8D}"/>
              </a:ext>
            </a:extLst>
          </p:cNvPr>
          <p:cNvSpPr txBox="1"/>
          <p:nvPr/>
        </p:nvSpPr>
        <p:spPr>
          <a:xfrm>
            <a:off x="2037769" y="2833288"/>
            <a:ext cx="80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PingFang SC"/>
              </a:rPr>
              <a:t>这精进向上到不甘失败到自甘堕落的三次起落，有力地揭露了旧社会把人变成鬼的罪行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PingFang SC"/>
              </a:rPr>
              <a:t>也是对当时社会病态的讽刺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05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3.7037E-7 L 0.02135 0.0981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22799 -0.0083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1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00222 -0.1347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73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1638 0.1217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608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4167 -0.0983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49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162 L 0.03347 -0.0247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-115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20612 0.05578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280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7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 build="p"/>
      <p:bldP spid="8" grpId="1" build="p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  <p:bldP spid="16" grpId="2"/>
      <p:bldP spid="16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3" grpId="2"/>
      <p:bldP spid="23" grpId="3"/>
      <p:bldP spid="24" grpId="0"/>
      <p:bldP spid="24" grpId="1"/>
      <p:bldP spid="24" grpId="2"/>
      <p:bldP spid="17" grpId="0"/>
      <p:bldP spid="17" grpId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2E9326-91B7-ECAF-52AE-D71216C5D4FC}"/>
              </a:ext>
            </a:extLst>
          </p:cNvPr>
          <p:cNvSpPr txBox="1"/>
          <p:nvPr/>
        </p:nvSpPr>
        <p:spPr>
          <a:xfrm>
            <a:off x="2509051" y="78321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雨下给富人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F73B73-59CF-1D09-E80C-59ABD0C31E27}"/>
              </a:ext>
            </a:extLst>
          </p:cNvPr>
          <p:cNvSpPr txBox="1"/>
          <p:nvPr/>
        </p:nvSpPr>
        <p:spPr>
          <a:xfrm>
            <a:off x="7305574" y="78321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也下给穷人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E2626-A48A-8C38-3B1D-C6AA27481EE8}"/>
              </a:ext>
            </a:extLst>
          </p:cNvPr>
          <p:cNvSpPr txBox="1"/>
          <p:nvPr/>
        </p:nvSpPr>
        <p:spPr>
          <a:xfrm>
            <a:off x="2688586" y="16940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下给义人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14A401-ED7A-D76E-6DAC-10858656D2D5}"/>
              </a:ext>
            </a:extLst>
          </p:cNvPr>
          <p:cNvSpPr txBox="1"/>
          <p:nvPr/>
        </p:nvSpPr>
        <p:spPr>
          <a:xfrm>
            <a:off x="6946500" y="16940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也下给不义的人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60A01-5777-3432-50E3-CA109CA31447}"/>
              </a:ext>
            </a:extLst>
          </p:cNvPr>
          <p:cNvSpPr txBox="1"/>
          <p:nvPr/>
        </p:nvSpPr>
        <p:spPr>
          <a:xfrm>
            <a:off x="5210516" y="28763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43D93F-D78A-CCB7-C436-B690C76F2D52}"/>
              </a:ext>
            </a:extLst>
          </p:cNvPr>
          <p:cNvSpPr txBox="1"/>
          <p:nvPr/>
        </p:nvSpPr>
        <p:spPr>
          <a:xfrm>
            <a:off x="4747285" y="39402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雨</a:t>
            </a:r>
            <a:r>
              <a:rPr lang="zh-CN" altLang="en-US" sz="28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并不公道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4677E-7788-9BCF-0981-FB12B308F5A9}"/>
              </a:ext>
            </a:extLst>
          </p:cNvPr>
          <p:cNvSpPr txBox="1"/>
          <p:nvPr/>
        </p:nvSpPr>
        <p:spPr>
          <a:xfrm>
            <a:off x="4493298" y="466852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因为下落在一个</a:t>
            </a:r>
            <a:endParaRPr lang="zh-CN" altLang="en-US" sz="2800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815704-1643-61BD-3C36-2C1477898C19}"/>
              </a:ext>
            </a:extLst>
          </p:cNvPr>
          <p:cNvSpPr txBox="1"/>
          <p:nvPr/>
        </p:nvSpPr>
        <p:spPr>
          <a:xfrm>
            <a:off x="3596865" y="5396845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没有公道的世界上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0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352D8F-1FD3-D212-5DE1-A412AAD5E801}"/>
              </a:ext>
            </a:extLst>
          </p:cNvPr>
          <p:cNvSpPr txBox="1"/>
          <p:nvPr/>
        </p:nvSpPr>
        <p:spPr>
          <a:xfrm>
            <a:off x="2430569" y="2026599"/>
            <a:ext cx="65822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/>
              <a:t>The End</a:t>
            </a:r>
          </a:p>
          <a:p>
            <a:pPr algn="ctr"/>
            <a:r>
              <a:rPr lang="zh-CN" altLang="en-US" sz="4000" dirty="0" smtClean="0"/>
              <a:t>谢谢</a:t>
            </a:r>
            <a:r>
              <a:rPr lang="zh-CN" altLang="en-US" sz="4000" dirty="0"/>
              <a:t>观看</a:t>
            </a:r>
            <a:endParaRPr lang="en-US" altLang="zh-CN" sz="4000" dirty="0"/>
          </a:p>
          <a:p>
            <a:pPr algn="ctr"/>
            <a:r>
              <a:rPr lang="en-US" altLang="zh-CN" sz="4000" dirty="0"/>
              <a:t>Thx</a:t>
            </a:r>
            <a:r>
              <a:rPr lang="zh-CN" altLang="en-US" sz="4000" dirty="0"/>
              <a:t> </a:t>
            </a:r>
            <a:r>
              <a:rPr lang="en-US" altLang="zh-CN" sz="4000" dirty="0"/>
              <a:t>4</a:t>
            </a:r>
            <a:r>
              <a:rPr lang="zh-CN" altLang="en-US" sz="4000" dirty="0"/>
              <a:t> </a:t>
            </a:r>
            <a:r>
              <a:rPr lang="en-US" altLang="zh-CN" sz="4000" dirty="0"/>
              <a:t>Watching</a:t>
            </a:r>
            <a:r>
              <a:rPr lang="zh-CN" altLang="en-US" sz="4000" dirty="0"/>
              <a:t>＆</a:t>
            </a:r>
            <a:r>
              <a:rPr lang="en-US" altLang="zh-CN" sz="4000" dirty="0"/>
              <a:t>Listening</a:t>
            </a:r>
          </a:p>
          <a:p>
            <a:pPr algn="ctr"/>
            <a:r>
              <a:rPr lang="ja-JP" altLang="en-US" sz="4000" dirty="0"/>
              <a:t>ありがとうございました</a:t>
            </a:r>
            <a:endParaRPr lang="en-US" altLang="ja-JP" sz="4000" dirty="0"/>
          </a:p>
          <a:p>
            <a:pPr algn="ctr"/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AC7138-58D4-F79B-D8CD-AEE0642B11A5}"/>
              </a:ext>
            </a:extLst>
          </p:cNvPr>
          <p:cNvSpPr txBox="1"/>
          <p:nvPr/>
        </p:nvSpPr>
        <p:spPr>
          <a:xfrm>
            <a:off x="9268288" y="5293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制作：陈冠树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057E2F-75CE-3155-E4FD-59CF41D09A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3918" y1="49833" x2="23918" y2="49833"/>
                        <a14:backgroundMark x1="49334" y1="36120" x2="49334" y2="36120"/>
                        <a14:backgroundMark x1="54440" y1="45819" x2="54440" y2="45819"/>
                        <a14:backgroundMark x1="41065" y1="45819" x2="41065" y2="458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94" y="5014934"/>
            <a:ext cx="3566312" cy="17752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29D81E-1523-6E01-0FBF-232DC2DE9AA5}"/>
              </a:ext>
            </a:extLst>
          </p:cNvPr>
          <p:cNvSpPr txBox="1"/>
          <p:nvPr/>
        </p:nvSpPr>
        <p:spPr>
          <a:xfrm>
            <a:off x="8272822" y="5857368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Created by: </a:t>
            </a:r>
            <a:r>
              <a:rPr lang="en-US" altLang="zh-CN" dirty="0" err="1"/>
              <a:t>CGS_ChGSh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8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378</TotalTime>
  <Words>843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MS Gothic</vt:lpstr>
      <vt:lpstr>PingFang SC</vt:lpstr>
      <vt:lpstr>等线</vt:lpstr>
      <vt:lpstr>华文行楷</vt:lpstr>
      <vt:lpstr>华文楷体</vt:lpstr>
      <vt:lpstr>华文新魏</vt:lpstr>
      <vt:lpstr>隶书</vt:lpstr>
      <vt:lpstr>宋体</vt:lpstr>
      <vt:lpstr>微软雅黑</vt:lpstr>
      <vt:lpstr>Century Gothic</vt:lpstr>
      <vt:lpstr>Garamond</vt:lpstr>
      <vt:lpstr>肥皂</vt:lpstr>
      <vt:lpstr>PowerPoint 演示文稿</vt:lpstr>
      <vt:lpstr>骆驼祥子</vt:lpstr>
      <vt:lpstr>PowerPoint 演示文稿</vt:lpstr>
      <vt:lpstr>PowerPoint 演示文稿</vt:lpstr>
      <vt:lpstr>Emotion Curve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骆驼祥子</dc:title>
  <dc:creator>1583200435@qq.com</dc:creator>
  <cp:lastModifiedBy>Mrs.Bao</cp:lastModifiedBy>
  <cp:revision>20</cp:revision>
  <dcterms:created xsi:type="dcterms:W3CDTF">2023-09-02T10:33:07Z</dcterms:created>
  <dcterms:modified xsi:type="dcterms:W3CDTF">2023-09-04T10:56:28Z</dcterms:modified>
</cp:coreProperties>
</file>