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5.xml" ContentType="application/inkml+xml"/>
  <Override PartName="/ppt/ink/ink1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7.xml" ContentType="application/inkml+xml"/>
  <Override PartName="/ppt/ink/ink18.xml" ContentType="application/inkml+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9.xml" ContentType="application/inkml+xml"/>
  <Override PartName="/ppt/ink/ink20.xml" ContentType="application/inkml+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2" r:id="rId2"/>
  </p:sldMasterIdLst>
  <p:notesMasterIdLst>
    <p:notesMasterId r:id="rId27"/>
  </p:notesMasterIdLst>
  <p:sldIdLst>
    <p:sldId id="256" r:id="rId3"/>
    <p:sldId id="257" r:id="rId4"/>
    <p:sldId id="258" r:id="rId5"/>
    <p:sldId id="263" r:id="rId6"/>
    <p:sldId id="269" r:id="rId7"/>
    <p:sldId id="282" r:id="rId8"/>
    <p:sldId id="307" r:id="rId9"/>
    <p:sldId id="4130" r:id="rId10"/>
    <p:sldId id="1636" r:id="rId11"/>
    <p:sldId id="276" r:id="rId12"/>
    <p:sldId id="3201" r:id="rId13"/>
    <p:sldId id="302" r:id="rId14"/>
    <p:sldId id="4131" r:id="rId15"/>
    <p:sldId id="1213" r:id="rId16"/>
    <p:sldId id="2084" r:id="rId17"/>
    <p:sldId id="4129" r:id="rId18"/>
    <p:sldId id="402" r:id="rId19"/>
    <p:sldId id="4132" r:id="rId20"/>
    <p:sldId id="4118" r:id="rId21"/>
    <p:sldId id="273" r:id="rId22"/>
    <p:sldId id="295" r:id="rId23"/>
    <p:sldId id="1629" r:id="rId24"/>
    <p:sldId id="4133" r:id="rId25"/>
    <p:sldId id="413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6"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28" userDrawn="1">
          <p15:clr>
            <a:srgbClr val="A4A3A4"/>
          </p15:clr>
        </p15:guide>
        <p15:guide id="6" orient="horz"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B19D"/>
    <a:srgbClr val="F2E1CD"/>
    <a:srgbClr val="FDF9F5"/>
    <a:srgbClr val="CDDCE1"/>
    <a:srgbClr val="527691"/>
    <a:srgbClr val="EBF2F9"/>
    <a:srgbClr val="FCFDFE"/>
    <a:srgbClr val="F4F5F1"/>
    <a:srgbClr val="EDEEE9"/>
    <a:srgbClr val="5276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9" autoAdjust="0"/>
    <p:restoredTop sz="94660"/>
  </p:normalViewPr>
  <p:slideViewPr>
    <p:cSldViewPr snapToGrid="0" showGuides="1">
      <p:cViewPr>
        <p:scale>
          <a:sx n="75" d="100"/>
          <a:sy n="75" d="100"/>
        </p:scale>
        <p:origin x="1242" y="816"/>
      </p:cViewPr>
      <p:guideLst>
        <p:guide pos="416"/>
        <p:guide pos="7256"/>
        <p:guide orient="horz" pos="648"/>
        <p:guide orient="horz" pos="712"/>
        <p:guide orient="horz" pos="3928"/>
        <p:guide orient="horz"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vert="horz"/>
        <a:lstStyle/>
        <a:p>
          <a:pPr>
            <a:defRPr/>
          </a:pPr>
          <a:endParaRPr lang="zh-CN"/>
        </a:p>
      </c:txPr>
    </c:title>
    <c:autoTitleDeleted val="0"/>
    <c:plotArea>
      <c:layout/>
      <c:barChart>
        <c:barDir val="col"/>
        <c:grouping val="percentStacked"/>
        <c:varyColors val="0"/>
        <c:ser>
          <c:idx val="0"/>
          <c:order val="0"/>
          <c:tx>
            <c:strRef>
              <c:f>Sheet1!$B$1</c:f>
              <c:strCache>
                <c:ptCount val="1"/>
                <c:pt idx="0">
                  <c:v>系列 1</c:v>
                </c:pt>
              </c:strCache>
            </c:strRef>
          </c:tx>
          <c:spPr>
            <a:solidFill>
              <a:schemeClr val="accent1">
                <a:lumMod val="90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718-4661-ABC8-4E637BE3553E}"/>
            </c:ext>
          </c:extLst>
        </c:ser>
        <c:ser>
          <c:idx val="1"/>
          <c:order val="1"/>
          <c:tx>
            <c:strRef>
              <c:f>Sheet1!$C$1</c:f>
              <c:strCache>
                <c:ptCount val="1"/>
                <c:pt idx="0">
                  <c:v>系列 2</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718-4661-ABC8-4E637BE3553E}"/>
            </c:ext>
          </c:extLst>
        </c:ser>
        <c:ser>
          <c:idx val="2"/>
          <c:order val="2"/>
          <c:tx>
            <c:strRef>
              <c:f>Sheet1!$D$1</c:f>
              <c:strCache>
                <c:ptCount val="1"/>
                <c:pt idx="0">
                  <c:v>系列 3</c:v>
                </c:pt>
              </c:strCache>
            </c:strRef>
          </c:tx>
          <c:spPr>
            <a:solidFill>
              <a:schemeClr val="accent1">
                <a:tint val="65000"/>
              </a:schemeClr>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718-4661-ABC8-4E637BE3553E}"/>
            </c:ext>
          </c:extLst>
        </c:ser>
        <c:dLbls>
          <c:showLegendKey val="0"/>
          <c:showVal val="0"/>
          <c:showCatName val="0"/>
          <c:showSerName val="0"/>
          <c:showPercent val="0"/>
          <c:showBubbleSize val="0"/>
        </c:dLbls>
        <c:gapWidth val="150"/>
        <c:overlap val="100"/>
        <c:axId val="45385216"/>
        <c:axId val="45386752"/>
      </c:barChart>
      <c:catAx>
        <c:axId val="45385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45386752"/>
        <c:crosses val="autoZero"/>
        <c:auto val="1"/>
        <c:lblAlgn val="ctr"/>
        <c:lblOffset val="100"/>
        <c:noMultiLvlLbl val="0"/>
      </c:catAx>
      <c:valAx>
        <c:axId val="453867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vert="horz"/>
          <a:lstStyle/>
          <a:p>
            <a:pPr>
              <a:defRPr/>
            </a:pPr>
            <a:endParaRPr lang="zh-CN"/>
          </a:p>
        </c:txPr>
        <c:crossAx val="45385216"/>
        <c:crosses val="autoZero"/>
        <c:crossBetween val="between"/>
      </c:valAx>
      <c:spPr>
        <a:noFill/>
        <a:ln>
          <a:noFill/>
        </a:ln>
        <a:effectLst/>
      </c:spPr>
    </c:plotArea>
    <c:legend>
      <c:legendPos val="b"/>
      <c:overlay val="0"/>
      <c:spPr>
        <a:noFill/>
        <a:ln>
          <a:noFill/>
        </a:ln>
        <a:effectLst/>
      </c:spPr>
      <c:txPr>
        <a:bodyPr rot="0" vert="horz"/>
        <a:lstStyle/>
        <a:p>
          <a:pPr>
            <a:defRPr/>
          </a:pPr>
          <a:endParaRPr lang="zh-CN"/>
        </a:p>
      </c:txPr>
    </c:legend>
    <c:plotVisOnly val="1"/>
    <c:dispBlanksAs val="gap"/>
    <c:showDLblsOverMax val="0"/>
  </c:chart>
  <c:spPr>
    <a:noFill/>
    <a:ln>
      <a:noFill/>
    </a:ln>
    <a:effectLst/>
  </c:spPr>
  <c:txPr>
    <a:bodyPr/>
    <a:lstStyle/>
    <a:p>
      <a:pPr>
        <a:defRPr lang="zh-CN">
          <a:solidFill>
            <a:schemeClr val="accent4">
              <a:lumMod val="20000"/>
              <a:lumOff val="80000"/>
            </a:schemeClr>
          </a:solidFill>
          <a:latin typeface="+mn-lt"/>
          <a:ea typeface="+mn-ea"/>
          <a:cs typeface="+mn-ea"/>
          <a:sym typeface="+mn-lt"/>
        </a:defRPr>
      </a:pPr>
      <a:endParaRPr lang="zh-CN"/>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14468 0 0,'0'-15'0,"0"7"0,0 3 0,0-3 0,11 0 15,-22 8 0,22-4 0,-3 16 0,1-4 16,-1 12 0,5 5 0,1 3 0,3 7 15,-4 8 0,2 18 0,-7 9 0,2 18 0,-7-1 16,3 17 0,-12 6 0,3 15 0,-7 3 0,7 17 16,-17 6 0,7-1 0,-9 11 0,-3 1 15,-8 11 0,-1 0 0,-12 9 0,-1-6 0,-11 1 16,-13 7 0,-3-13 0,-18 2 0,-1-15 16,-12-14 0,-10-7 0,-20-21 0,-2-13 15,-12-20 0,-16-13 0,-13-29 0,-4-3 0,-14-20 16,1-9 0,-9-13 0,1-9 0,-2-7 15,5-3 0,5-5 0,-3-3 0,3 2 0,8 1 16,10-1 0,-4 10 0,16 7 0,5 1 16,0 11 0,15 0 0,7 4 0,11 13 15,12-2 0,11 8 0,4 2 0,18 5 0,-9-10 16,25 12 0,0-3 0,3 6 0,11 2 16,2-6 0,3 8 0,1 1 0,7 4 0,-2 4 15,11 9 0,-1 6 0,9 12 0,0 8 16,8 17 0,6 14 0,-3 10 0,9 18 15,10 15 0,0 14 0,6 5 0,-9 0 0,3 6 16,-3-2 0,-2-6 0,-11-6 0,0-5 16,-11-11 0,-12-9 0,-13-9 0,-8-8 0,-6-14 15,-13-1 0,-14-15 0,-12-4 0,-5-16 16,-11-11 0,-5-7 0,-12-10 0,-2-17 16,-10 1 0,-4-9 0,-5-6 0,-3-8 0,2 9 15,-8-2 0,1 1 0,2 4 0,-8 2 16,5 0 0,1 4 0,-4 5 0,3-4 0,-13 7 15,4 1 0,-3-3 0,-1 1 0,-6-6 16,6-2 0,-12 4 0,1-8 0,-6-13 0,0 3 16,-5-12 0,2-3 0,2-9 0,-5-7 15,-5-9 0,11-9 0,-5-5 0,7-11 16,12 5 0,11-7 0,6-4 0,7-8 0,9-14 16,2 3 0,13-15 0,7 0 0,2-16 15,9-3 0,9-6 0,-7-15 0,6 4 0,9-7 16,-1-2 0,6 2 0,3 5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128 0 0,'0'-15'0,"0"7"0,0 3 0,0-3 0,-11 0 15,22 8 0,-22-4 0,3 16 0,-1-4 16,1 12 0,-5 5 0,-1 3 0,-3 7 15,4 8 0,-2 18 0,7 9 0,-2 18 0,7-1 16,-3 17 0,12 6 0,-3 15 0,7 3 0,-7 17 16,17 6 0,-7-1 0,9 11 0,3 1 15,8 11 0,1 0 0,12 9 0,1-6 0,11 1 16,13 7 0,3-13 0,18 2 0,1-15 16,12-14 0,10-7 0,20-21 0,2-13 15,12-20 0,16-13 0,13-29 0,4-3 0,14-20 16,-1-9 0,9-13 0,-1-9 0,2-7 15,-5-3 0,-5-5 0,3-3 0,-3 2 0,-8 1 16,-10-1 0,4 10 0,-16 7 0,-5 1 16,0 11 0,-15 0 0,-7 4 0,-11 13 15,-12-2 0,-11 8 0,-4 2 0,-18 5 0,9-10 16,-25 12 0,0-3 0,-3 6 0,-11 2 16,-2-6 0,-3 8 0,-1 1 0,-7 4 0,2 4 15,-11 9 0,1 6 0,-9 12 0,0 8 16,-8 17 0,-6 14 0,3 10 0,-9 18 15,-10 15 0,0 14 0,-6 5 0,9 0 0,-3 6 16,3-2 0,2-6 0,11-6 0,0-5 16,11-11 0,12-9 0,13-9 0,8-8 0,6-14 15,13-1 0,14-15 0,12-4 0,5-16 16,11-11 0,5-7 0,12-10 0,2-17 16,10 1 0,4-9 0,5-6 0,3-8 0,-2 9 15,8-2 0,-1 1 0,-2 4 0,8 2 16,-5 0 0,-1 4 0,4 5 0,-3-4 0,13 7 15,-4 1 0,3-3 0,1 1 0,6-6 16,-6-2 0,12 4 0,-1-8 0,6-13 0,0 3 16,5-12 0,-2-3 0,-2-9 0,5-7 15,5-9 0,-11-9 0,5-5 0,-7-11 16,-12 5 0,-11-7 0,-6-4 0,-7-8 0,-9-14 16,-2 3 0,-13-15 0,-7 0 0,-2-16 15,-9-3 0,-9-6 0,7-15 0,-6 4 0,-9-7 16,1-2 0,-6 2 0,-3 5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0 394 0,'4'-23'15,"11"6"0,4-2 0,18 6 0,-3 3 16,9-2 0,10 12 0,12-6 0,0 12 0,10-1 15,15 9 0,0 2 0,9 3 0,12 3 16,4 5 0,9-5 0,9 15 0,19-2 0,3 1 16,10 4 0,8-3 0,13-4 0,25 11 15,0-6 0,19-1 0,5-1 0,10 3 16,13-6 0,8 4 0,-2-6 0,18-3 0,3-7 16,-3-2 0,10-7 0,2-7 0,1-10 15,0-7 0,12-19 0,-19-6 0,13 0 0,-10-17 16,-6-3 0,-6-8 0,-9-10 0,-6-2 15,-4 1 0,-6-1 0,-9 0 0,-3-1 16,-18 4 0,2 12 0,-12 2 0,-3 12 0,-7 16 16,-15 10 0,4 16 0,-10 24 0,-7 18 15,-5 15 0,9 15 0,-16 28 0,7 20 0,-7 17 16,0 26 0,1 19 0,5 12 0,1 14 16,-7 15 0,16 2 0,-3 17 0,2-2 15,4 8 0,3-5 0,4-7 0,5-10 0,0-7 16,7-14 0,-4-16 0,4-16 0,2-18 15,1-27 0,6-28 0,-3-17 0,12-23 0,6-30 16,-3-13 0,22-29 0,-3-22 0,9-23 16,-6-13 0,10-19 0,5-20 0,-12 0 0,6-19 15,4-2 0,-10 1 0,-3 5 0,0 8 16,-10 5 0,-5 14 0,-4 17 0,-6 18 16,-6 19 0,-9 30 0,-13 16 0,-12 17 0,0 26 15,-10 14 0,-2 26 0,-1 25 0,-9 15 16,13 16 0,3 12 0,5 18 0,14 14 15,5 13 0,7 6 0,12 9 0,3 3 0,3 5 16,19 18 0,3 5 0,0 3 0,-13 1 16,13 1 0,3-2 0,-3 1 0,-6-10 0,12-2 15,-12-17 0,-3-10 0,-7-10 0,7-20 0,-4-12 16,4-12 0,6-15 0,3-18 0,-13-15 16,10-18 0,-3-9 0,6-21 0,-3-22 15,3-10 0,3-22 0,9-19 0,-9-26 0,6-9 16,7-13 0,-1-15 0,7-12 0,-10 2 15,1-9 0,-10-2 0,-16 3 0,-15 6 0,-21 9 16,-26-1 0,-15 10 0,-34 8 0,-22 1 16,-18 8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527691"/>
      <inkml:brushProperty name="fitToCurve" value="1"/>
    </inkml:brush>
  </inkml:definitions>
  <inkml:trace contextRef="#ctx0" brushRef="#br0">0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14468 0 0,'0'-15'0,"0"7"0,0 3 0,0-3 0,11 0 15,-22 8 0,22-4 0,-3 16 0,1-4 16,-1 12 0,5 5 0,1 3 0,3 7 15,-4 8 0,2 18 0,-7 9 0,2 18 0,-7-1 16,3 17 0,-12 6 0,3 15 0,-7 3 0,7 17 16,-17 6 0,7-1 0,-9 11 0,-3 1 15,-8 11 0,-1 0 0,-12 9 0,-1-6 0,-11 1 16,-13 7 0,-3-13 0,-18 2 0,-1-15 16,-12-14 0,-10-7 0,-20-21 0,-2-13 15,-12-20 0,-16-13 0,-13-29 0,-4-3 0,-14-20 16,1-9 0,-9-13 0,1-9 0,-2-7 15,5-3 0,5-5 0,-3-3 0,3 2 0,8 1 16,10-1 0,-4 10 0,16 7 0,5 1 16,0 11 0,15 0 0,7 4 0,11 13 15,12-2 0,11 8 0,4 2 0,18 5 0,-9-10 16,25 12 0,0-3 0,3 6 0,11 2 16,2-6 0,3 8 0,1 1 0,7 4 0,-2 4 15,11 9 0,-1 6 0,9 12 0,0 8 16,8 17 0,6 14 0,-3 10 0,9 18 15,10 15 0,0 14 0,6 5 0,-9 0 0,3 6 16,-3-2 0,-2-6 0,-11-6 0,0-5 16,-11-11 0,-12-9 0,-13-9 0,-8-8 0,-6-14 15,-13-1 0,-14-15 0,-12-4 0,-5-16 16,-11-11 0,-5-7 0,-12-10 0,-2-17 16,-10 1 0,-4-9 0,-5-6 0,-3-8 0,2 9 15,-8-2 0,1 1 0,2 4 0,-8 2 16,5 0 0,1 4 0,-4 5 0,3-4 0,-13 7 15,4 1 0,-3-3 0,-1 1 0,-6-6 16,6-2 0,-12 4 0,1-8 0,-6-13 0,0 3 16,-5-12 0,2-3 0,2-9 0,-5-7 15,-5-9 0,11-9 0,-5-5 0,7-11 16,12 5 0,11-7 0,6-4 0,7-8 0,9-14 16,2 3 0,13-15 0,7 0 0,2-16 15,9-3 0,9-6 0,-7-15 0,6 4 0,9-7 16,-1-2 0,6 2 0,3 5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527691"/>
      <inkml:brushProperty name="fitToCurve" value="1"/>
    </inkml:brush>
  </inkml:definitions>
  <inkml:trace contextRef="#ctx0" brushRef="#br0">0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14468 0 0,'0'-15'0,"0"7"0,0 3 0,0-3 0,11 0 15,-22 8 0,22-4 0,-3 16 0,1-4 16,-1 12 0,5 5 0,1 3 0,3 7 15,-4 8 0,2 18 0,-7 9 0,2 18 0,-7-1 16,3 17 0,-12 6 0,3 15 0,-7 3 0,7 17 16,-17 6 0,7-1 0,-9 11 0,-3 1 15,-8 11 0,-1 0 0,-12 9 0,-1-6 0,-11 1 16,-13 7 0,-3-13 0,-18 2 0,-1-15 16,-12-14 0,-10-7 0,-20-21 0,-2-13 15,-12-20 0,-16-13 0,-13-29 0,-4-3 0,-14-20 16,1-9 0,-9-13 0,1-9 0,-2-7 15,5-3 0,5-5 0,-3-3 0,3 2 0,8 1 16,10-1 0,-4 10 0,16 7 0,5 1 16,0 11 0,15 0 0,7 4 0,11 13 15,12-2 0,11 8 0,4 2 0,18 5 0,-9-10 16,25 12 0,0-3 0,3 6 0,11 2 16,2-6 0,3 8 0,1 1 0,7 4 0,-2 4 15,11 9 0,-1 6 0,9 12 0,0 8 16,8 17 0,6 14 0,-3 10 0,9 18 15,10 15 0,0 14 0,6 5 0,-9 0 0,3 6 16,-3-2 0,-2-6 0,-11-6 0,0-5 16,-11-11 0,-12-9 0,-13-9 0,-8-8 0,-6-14 15,-13-1 0,-14-15 0,-12-4 0,-5-16 16,-11-11 0,-5-7 0,-12-10 0,-2-17 16,-10 1 0,-4-9 0,-5-6 0,-3-8 0,2 9 15,-8-2 0,1 1 0,2 4 0,-8 2 16,5 0 0,1 4 0,-4 5 0,3-4 0,-13 7 15,4 1 0,-3-3 0,-1 1 0,-6-6 16,6-2 0,-12 4 0,1-8 0,-6-13 0,0 3 16,-5-12 0,2-3 0,2-9 0,-5-7 15,-5-9 0,11-9 0,-5-5 0,7-11 16,12 5 0,11-7 0,6-4 0,7-8 0,9-14 16,2 3 0,13-15 0,7 0 0,2-16 15,9-3 0,9-6 0,-7-15 0,6 4 0,9-7 16,-1-2 0,6 2 0,3 5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527691"/>
      <inkml:brushProperty name="fitToCurve" value="1"/>
    </inkml:brush>
  </inkml:definitions>
  <inkml:trace contextRef="#ctx0" brushRef="#br0">0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14468 0 0,'0'-15'0,"0"7"0,0 3 0,0-3 0,11 0 15,-22 8 0,22-4 0,-3 16 0,1-4 16,-1 12 0,5 5 0,1 3 0,3 7 15,-4 8 0,2 18 0,-7 9 0,2 18 0,-7-1 16,3 17 0,-12 6 0,3 15 0,-7 3 0,7 17 16,-17 6 0,7-1 0,-9 11 0,-3 1 15,-8 11 0,-1 0 0,-12 9 0,-1-6 0,-11 1 16,-13 7 0,-3-13 0,-18 2 0,-1-15 16,-12-14 0,-10-7 0,-20-21 0,-2-13 15,-12-20 0,-16-13 0,-13-29 0,-4-3 0,-14-20 16,1-9 0,-9-13 0,1-9 0,-2-7 15,5-3 0,5-5 0,-3-3 0,3 2 0,8 1 16,10-1 0,-4 10 0,16 7 0,5 1 16,0 11 0,15 0 0,7 4 0,11 13 15,12-2 0,11 8 0,4 2 0,18 5 0,-9-10 16,25 12 0,0-3 0,3 6 0,11 2 16,2-6 0,3 8 0,1 1 0,7 4 0,-2 4 15,11 9 0,-1 6 0,9 12 0,0 8 16,8 17 0,6 14 0,-3 10 0,9 18 15,10 15 0,0 14 0,6 5 0,-9 0 0,3 6 16,-3-2 0,-2-6 0,-11-6 0,0-5 16,-11-11 0,-12-9 0,-13-9 0,-8-8 0,-6-14 15,-13-1 0,-14-15 0,-12-4 0,-5-16 16,-11-11 0,-5-7 0,-12-10 0,-2-17 16,-10 1 0,-4-9 0,-5-6 0,-3-8 0,2 9 15,-8-2 0,1 1 0,2 4 0,-8 2 16,5 0 0,1 4 0,-4 5 0,3-4 0,-13 7 15,4 1 0,-3-3 0,-1 1 0,-6-6 16,6-2 0,-12 4 0,1-8 0,-6-13 0,0 3 16,-5-12 0,2-3 0,2-9 0,-5-7 15,-5-9 0,11-9 0,-5-5 0,7-11 16,12 5 0,11-7 0,6-4 0,7-8 0,9-14 16,2 3 0,13-15 0,7 0 0,2-16 15,9-3 0,9-6 0,-7-15 0,6 4 0,9-7 16,-1-2 0,6 2 0,3 5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527691"/>
      <inkml:brushProperty name="fitToCurve" value="1"/>
    </inkml:brush>
  </inkml:definitions>
  <inkml:trace contextRef="#ctx0" brushRef="#br0">0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14468 0 0,'0'-15'0,"0"7"0,0 3 0,0-3 0,11 0 15,-22 8 0,22-4 0,-3 16 0,1-4 16,-1 12 0,5 5 0,1 3 0,3 7 15,-4 8 0,2 18 0,-7 9 0,2 18 0,-7-1 16,3 17 0,-12 6 0,3 15 0,-7 3 0,7 17 16,-17 6 0,7-1 0,-9 11 0,-3 1 15,-8 11 0,-1 0 0,-12 9 0,-1-6 0,-11 1 16,-13 7 0,-3-13 0,-18 2 0,-1-15 16,-12-14 0,-10-7 0,-20-21 0,-2-13 15,-12-20 0,-16-13 0,-13-29 0,-4-3 0,-14-20 16,1-9 0,-9-13 0,1-9 0,-2-7 15,5-3 0,5-5 0,-3-3 0,3 2 0,8 1 16,10-1 0,-4 10 0,16 7 0,5 1 16,0 11 0,15 0 0,7 4 0,11 13 15,12-2 0,11 8 0,4 2 0,18 5 0,-9-10 16,25 12 0,0-3 0,3 6 0,11 2 16,2-6 0,3 8 0,1 1 0,7 4 0,-2 4 15,11 9 0,-1 6 0,9 12 0,0 8 16,8 17 0,6 14 0,-3 10 0,9 18 15,10 15 0,0 14 0,6 5 0,-9 0 0,3 6 16,-3-2 0,-2-6 0,-11-6 0,0-5 16,-11-11 0,-12-9 0,-13-9 0,-8-8 0,-6-14 15,-13-1 0,-14-15 0,-12-4 0,-5-16 16,-11-11 0,-5-7 0,-12-10 0,-2-17 16,-10 1 0,-4-9 0,-5-6 0,-3-8 0,2 9 15,-8-2 0,1 1 0,2 4 0,-8 2 16,5 0 0,1 4 0,-4 5 0,3-4 0,-13 7 15,4 1 0,-3-3 0,-1 1 0,-6-6 16,6-2 0,-12 4 0,1-8 0,-6-13 0,0 3 16,-5-12 0,2-3 0,2-9 0,-5-7 15,-5-9 0,11-9 0,-5-5 0,7-11 16,12 5 0,11-7 0,6-4 0,7-8 0,9-14 16,2 3 0,13-15 0,7 0 0,2-16 15,9-3 0,9-6 0,-7-15 0,6 4 0,9-7 16,-1-2 0,6 2 0,3 5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FDF9F5"/>
      <inkml:brushProperty name="fitToCurve" value="1"/>
    </inkml:brush>
  </inkml:definitions>
  <inkml:trace contextRef="#ctx0" brushRef="#br0">15465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527691"/>
      <inkml:brushProperty name="fitToCurve" value="1"/>
    </inkml:brush>
  </inkml:definitions>
  <inkml:trace contextRef="#ctx0" brushRef="#br0">0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527691"/>
      <inkml:brushProperty name="fitToCurve" value="1"/>
    </inkml:brush>
  </inkml:definitions>
  <inkml:trace contextRef="#ctx0" brushRef="#br0">0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14468 0 0,'0'-15'0,"0"7"0,0 3 0,0-3 0,11 0 15,-22 8 0,22-4 0,-3 16 0,1-4 16,-1 12 0,5 5 0,1 3 0,3 7 15,-4 8 0,2 18 0,-7 9 0,2 18 0,-7-1 16,3 17 0,-12 6 0,3 15 0,-7 3 0,7 17 16,-17 6 0,7-1 0,-9 11 0,-3 1 15,-8 11 0,-1 0 0,-12 9 0,-1-6 0,-11 1 16,-13 7 0,-3-13 0,-18 2 0,-1-15 16,-12-14 0,-10-7 0,-20-21 0,-2-13 15,-12-20 0,-16-13 0,-13-29 0,-4-3 0,-14-20 16,1-9 0,-9-13 0,1-9 0,-2-7 15,5-3 0,5-5 0,-3-3 0,3 2 0,8 1 16,10-1 0,-4 10 0,16 7 0,5 1 16,0 11 0,15 0 0,7 4 0,11 13 15,12-2 0,11 8 0,4 2 0,18 5 0,-9-10 16,25 12 0,0-3 0,3 6 0,11 2 16,2-6 0,3 8 0,1 1 0,7 4 0,-2 4 15,11 9 0,-1 6 0,9 12 0,0 8 16,8 17 0,6 14 0,-3 10 0,9 18 15,10 15 0,0 14 0,6 5 0,-9 0 0,3 6 16,-3-2 0,-2-6 0,-11-6 0,0-5 16,-11-11 0,-12-9 0,-13-9 0,-8-8 0,-6-14 15,-13-1 0,-14-15 0,-12-4 0,-5-16 16,-11-11 0,-5-7 0,-12-10 0,-2-17 16,-10 1 0,-4-9 0,-5-6 0,-3-8 0,2 9 15,-8-2 0,1 1 0,2 4 0,-8 2 16,5 0 0,1 4 0,-4 5 0,3-4 0,-13 7 15,4 1 0,-3-3 0,-1 1 0,-6-6 16,6-2 0,-12 4 0,1-8 0,-6-13 0,0 3 16,-5-12 0,2-3 0,2-9 0,-5-7 15,-5-9 0,11-9 0,-5-5 0,7-11 16,12 5 0,11-7 0,6-4 0,7-8 0,9-14 16,2 3 0,13-15 0,7 0 0,2-16 15,9-3 0,9-6 0,-7-15 0,6 4 0,9-7 16,-1-2 0,6 2 0,3 5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FDF9F5"/>
      <inkml:brushProperty name="fitToCurve" value="1"/>
    </inkml:brush>
  </inkml:definitions>
  <inkml:trace contextRef="#ctx0" brushRef="#br0">15465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14468 0 0,'0'-15'0,"0"7"0,0 3 0,0-3 0,11 0 15,-22 8 0,22-4 0,-3 16 0,1-4 16,-1 12 0,5 5 0,1 3 0,3 7 15,-4 8 0,2 18 0,-7 9 0,2 18 0,-7-1 16,3 17 0,-12 6 0,3 15 0,-7 3 0,7 17 16,-17 6 0,7-1 0,-9 11 0,-3 1 15,-8 11 0,-1 0 0,-12 9 0,-1-6 0,-11 1 16,-13 7 0,-3-13 0,-18 2 0,-1-15 16,-12-14 0,-10-7 0,-20-21 0,-2-13 15,-12-20 0,-16-13 0,-13-29 0,-4-3 0,-14-20 16,1-9 0,-9-13 0,1-9 0,-2-7 15,5-3 0,5-5 0,-3-3 0,3 2 0,8 1 16,10-1 0,-4 10 0,16 7 0,5 1 16,0 11 0,15 0 0,7 4 0,11 13 15,12-2 0,11 8 0,4 2 0,18 5 0,-9-10 16,25 12 0,0-3 0,3 6 0,11 2 16,2-6 0,3 8 0,1 1 0,7 4 0,-2 4 15,11 9 0,-1 6 0,9 12 0,0 8 16,8 17 0,6 14 0,-3 10 0,9 18 15,10 15 0,0 14 0,6 5 0,-9 0 0,3 6 16,-3-2 0,-2-6 0,-11-6 0,0-5 16,-11-11 0,-12-9 0,-13-9 0,-8-8 0,-6-14 15,-13-1 0,-14-15 0,-12-4 0,-5-16 16,-11-11 0,-5-7 0,-12-10 0,-2-17 16,-10 1 0,-4-9 0,-5-6 0,-3-8 0,2 9 15,-8-2 0,1 1 0,2 4 0,-8 2 16,5 0 0,1 4 0,-4 5 0,3-4 0,-13 7 15,4 1 0,-3-3 0,-1 1 0,-6-6 16,6-2 0,-12 4 0,1-8 0,-6-13 0,0 3 16,-5-12 0,2-3 0,2-9 0,-5-7 15,-5-9 0,11-9 0,-5-5 0,7-11 16,12 5 0,11-7 0,6-4 0,7-8 0,9-14 16,2 3 0,13-15 0,7 0 0,2-16 15,9-3 0,9-6 0,-7-15 0,6 4 0,9-7 16,-1-2 0,6 2 0,3 5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FDF9F5"/>
      <inkml:brushProperty name="fitToCurve" value="1"/>
    </inkml:brush>
  </inkml:definitions>
  <inkml:trace contextRef="#ctx0" brushRef="#br0">15465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CDDCE1"/>
      <inkml:brushProperty name="fitToCurve" value="1"/>
    </inkml:brush>
  </inkml:definitions>
  <inkml:trace contextRef="#ctx0" brushRef="#br0">14468 0 0,'0'-15'0,"0"7"0,0 3 0,0-3 0,11 0 15,-22 8 0,22-4 0,-3 16 0,1-4 16,-1 12 0,5 5 0,1 3 0,3 7 15,-4 8 0,2 18 0,-7 9 0,2 18 0,-7-1 16,3 17 0,-12 6 0,3 15 0,-7 3 0,7 17 16,-17 6 0,7-1 0,-9 11 0,-3 1 15,-8 11 0,-1 0 0,-12 9 0,-1-6 0,-11 1 16,-13 7 0,-3-13 0,-18 2 0,-1-15 16,-12-14 0,-10-7 0,-20-21 0,-2-13 15,-12-20 0,-16-13 0,-13-29 0,-4-3 0,-14-20 16,1-9 0,-9-13 0,1-9 0,-2-7 15,5-3 0,5-5 0,-3-3 0,3 2 0,8 1 16,10-1 0,-4 10 0,16 7 0,5 1 16,0 11 0,15 0 0,7 4 0,11 13 15,12-2 0,11 8 0,4 2 0,18 5 0,-9-10 16,25 12 0,0-3 0,3 6 0,11 2 16,2-6 0,3 8 0,1 1 0,7 4 0,-2 4 15,11 9 0,-1 6 0,9 12 0,0 8 16,8 17 0,6 14 0,-3 10 0,9 18 15,10 15 0,0 14 0,6 5 0,-9 0 0,3 6 16,-3-2 0,-2-6 0,-11-6 0,0-5 16,-11-11 0,-12-9 0,-13-9 0,-8-8 0,-6-14 15,-13-1 0,-14-15 0,-12-4 0,-5-16 16,-11-11 0,-5-7 0,-12-10 0,-2-17 16,-10 1 0,-4-9 0,-5-6 0,-3-8 0,2 9 15,-8-2 0,1 1 0,2 4 0,-8 2 16,5 0 0,1 4 0,-4 5 0,3-4 0,-13 7 15,4 1 0,-3-3 0,-1 1 0,-6-6 16,6-2 0,-12 4 0,1-8 0,-6-13 0,0 3 16,-5-12 0,2-3 0,2-9 0,-5-7 15,-5-9 0,11-9 0,-5-5 0,7-11 16,12 5 0,11-7 0,6-4 0,7-8 0,9-14 16,2 3 0,13-15 0,7 0 0,2-16 15,9-3 0,9-6 0,-7-15 0,6 4 0,9-7 16,-1-2 0,6 2 0,3 5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FDF9F5"/>
      <inkml:brushProperty name="fitToCurve" value="1"/>
    </inkml:brush>
  </inkml:definitions>
  <inkml:trace contextRef="#ctx0" brushRef="#br0">15465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T" type="integer" max="2.14748E9" units="dev"/>
        </inkml:traceFormat>
        <inkml:channelProperties>
          <inkml:channelProperty channel="X" name="resolution" value="28.34646" units="1/cm"/>
          <inkml:channelProperty channel="Y" name="resolution" value="28.34646" units="1/cm"/>
          <inkml:channelProperty channel="T" name="resolution" value="28.34646" units="1/dev"/>
        </inkml:channelProperties>
      </inkml:inkSource>
      <inkml:timestamp xml:id="ts0" timeString="2021-06-15T14:11:41"/>
    </inkml:context>
    <inkml:brush xml:id="br0">
      <inkml:brushProperty name="width" value="0.05" units="cm"/>
      <inkml:brushProperty name="height" value="0.05" units="cm"/>
      <inkml:brushProperty name="color" value="#527691"/>
      <inkml:brushProperty name="fitToCurve" value="1"/>
    </inkml:brush>
  </inkml:definitions>
  <inkml:trace contextRef="#ctx0" brushRef="#br0">0 44 0,'9'-13'0,"5"4"0,-4-3 0,-2-1 0,8 4 15,-1 0 0,2 0 0,1 6 0,5-1 16,-5 4 0,8 0 0,-5 0 0,4 0 16,7 0 0,-3 4 0,6 8 0,-2-7 0,6 5 15,2 9 0,6-1 0,4 6 0,5 1 0,3 9 16,7 4 0,5 1 0,1 0 0,4 7 16,4 2 0,0 0 0,2 6 0,2 0 15,2 5 0,-4 4 0,-1-1 0,1 3 0,-1 3 16,4 7 0,1-3 0,4 11 0,6 4 15,3 6 0,4 10 0,9 1 0,5 12 0,-2 6 16,12 5 0,2 4 0,3 4 0,-3-1 16,10 2 0,-1 1 0,1-8 0,1-4 15,9-6 0,-1-3 0,-2-9 0,3-1 0,5-10 16,-10-11 0,9-3 0,-12-10 0,6-11 16,-4-1 0,1-11 0,-1-2 0,2-9 0,2-4 15,0-1 0,5-5 0,3-5 0,-1-1 16,-4-4 0,4-4 0,0-7 0,-2-1 15,-5-3 0,-9-8 0,1-1 0,-6-11 0,-9-3 16,-7-5 0,-3-6 0,-10-3 0,-7-5 16,-11-7 0,-8-4 0,2 1 0,-15-5 0,-1 0 15,-11 0 0,-9-3 0,-3-2 0,-7 2 16,-5 1 0,-8 4 0,-5-4 0,-6-1 16,-5 1 0,-5-1 0,-1-2 0,-8 2 0,-2-3 15,-5-2 0,-5-2 0,-9-2 0,3-2 16,-4-3 0,-10-3 0,-8-1 0,0-1 0,-7 3 15,-5-2 0,-1 1 0,-10 2 0,-5 4 16,-1 4 0,-7 7 0,-1 6 0,-4 8 0,2 9 16,-1 9 0,-1 11 0,0 8 0,6 12 15,2 5 0,6 17 0,2 3 0,8 12 16,5 0 0,8 2 0,6 6 0,12 3 0,6 0 16,13 5 0,7-5 0,12 2 0,9 1 15,8 5 0,9 1 0,4 4 0,8 5 0,4-2 16,8 6 0,3-2 0,9 5 0,7 1 15,2 0 0,8-4 0,10-6 0,2-5 16,7-4 0,2-7 0,11-4 0,-1-7 0,0-3 16,0-10 0,5-4 0,-6-4 0,2-2 15,-1-2 0,0-4 0,10-3 0,-10-2 0,8-4 16,-6-5 0,9 7 0,-5-5 0,1-4 16,-4-7 0,4-1 0,-6 1 0,-9-6 15,6-3 0,-8 0 0,-4-3 0,2-2 0,-7-3 16,-1 4 0,-3 0 0,-6 4 0,-2 7 0,-4 3 15,-2 2 0,-4 8 0,-9 5 0,3 9 16,-9 4 0,-1 3 0,-7 5 0,0-1 0,-4 5 16,2 3 0,-1 2 0,-1-1 0,2-5 15,0 3 0,8-5 0,-2-1 0,9-8 16,4 0 0,1-5 0,4-6 0,6 6 0,5-11 16,0 1 0,5-5 0,7 3 0,-2-3 15,2-3 0,3 6 0,8-1 0,-7 3 0,6 3 16,-5 3 0,6-3 0,-5 3 0,4-3 15,-3 4 0,2-4 0,-5-2 0,-1-3 16,1 1 0,6-3 0,-8-1 0,1-1 0,1-6 16,-7-2 0,3 4 0,-2-7 0,-2 2 15,-1-2 0,-7-4 0,-4 3 0,-2-6 0,-7 0 16,-3 1 0,-3 1 0,-9-1 0,-5-2 16,-1 6 0,-9-7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3D2BAD-D15A-46D1-A3A0-E8DEB5BCD9D5}" type="datetimeFigureOut">
              <a:rPr lang="zh-CN" altLang="en-US" smtClean="0"/>
              <a:t>2023/6/26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FD5B5-781F-46EE-91AF-12B8CC1CC11A}" type="slidenum">
              <a:rPr lang="zh-CN" altLang="en-US" smtClean="0"/>
              <a:t>‹#›</a:t>
            </a:fld>
            <a:endParaRPr lang="zh-CN" altLang="en-US"/>
          </a:p>
        </p:txBody>
      </p:sp>
    </p:spTree>
    <p:extLst>
      <p:ext uri="{BB962C8B-B14F-4D97-AF65-F5344CB8AC3E}">
        <p14:creationId xmlns:p14="http://schemas.microsoft.com/office/powerpoint/2010/main" val="338933558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customXml" Target="../ink/ink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customXml" Target="../ink/ink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5.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customXml" Target="../ink/ink6.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7.xm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customXml" Target="../ink/ink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235974"/>
            <a:ext cx="12192000" cy="7093974"/>
          </a:xfrm>
          <a:prstGeom prst="rect">
            <a:avLst/>
          </a:prstGeom>
          <a:solidFill>
            <a:srgbClr val="EDEE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1154579253"/>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1645157165"/>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600521534"/>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1444630276"/>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1636927724"/>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907641436"/>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650297694"/>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4165937890"/>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810930698"/>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978649694"/>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3F9C0C-DCE4-4727-8E3A-A5293AC124CC}"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629396504"/>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160045830"/>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79953632"/>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893893071"/>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54583863"/>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1278079634"/>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2285294775"/>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557654715"/>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1409900875"/>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832498050"/>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3F9C0C-DCE4-4727-8E3A-A5293AC124CC}"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4884922"/>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279009183"/>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1704041333"/>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1755933404"/>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4183923263"/>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2033536146"/>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79292777"/>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4059537257"/>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549368314"/>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39889850"/>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3F9C0C-DCE4-4727-8E3A-A5293AC124CC}"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785312734"/>
      </p:ext>
    </p:extLst>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869067118"/>
      </p:ext>
    </p:extLst>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4196560384"/>
      </p:ext>
    </p:extLst>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4046891526"/>
      </p:ext>
    </p:extLst>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3982747145"/>
      </p:ext>
    </p:extLst>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63F9C0C-DCE4-4727-8E3A-A5293AC124CC}" type="slidenum">
              <a:rPr lang="zh-CN" altLang="en-US" smtClean="0"/>
              <a:t>‹#›</a:t>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63F9C0C-DCE4-4727-8E3A-A5293AC124CC}" type="slidenum">
              <a:rPr lang="zh-CN" altLang="en-US" smtClean="0"/>
              <a:t>‹#›</a:t>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63F9C0C-DCE4-4727-8E3A-A5293AC124CC}" type="slidenum">
              <a:rPr lang="zh-CN" altLang="en-US" smtClean="0"/>
              <a:t>‹#›</a:t>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任意多边形: 形状 7"/>
          <p:cNvSpPr/>
          <p:nvPr userDrawn="1"/>
        </p:nvSpPr>
        <p:spPr>
          <a:xfrm rot="5400000" flipH="1" flipV="1">
            <a:off x="-261257" y="253810"/>
            <a:ext cx="1804680" cy="1291963"/>
          </a:xfrm>
          <a:custGeom>
            <a:avLst/>
            <a:gdLst>
              <a:gd name="connsiteX0" fmla="*/ 1804680 w 1804680"/>
              <a:gd name="connsiteY0" fmla="*/ 1291963 h 1291963"/>
              <a:gd name="connsiteX1" fmla="*/ 1797667 w 1804680"/>
              <a:gd name="connsiteY1" fmla="*/ 1291595 h 1291963"/>
              <a:gd name="connsiteX2" fmla="*/ 1565599 w 1804680"/>
              <a:gd name="connsiteY2" fmla="*/ 1229762 h 1291963"/>
              <a:gd name="connsiteX3" fmla="*/ 1315532 w 1804680"/>
              <a:gd name="connsiteY3" fmla="*/ 737965 h 1291963"/>
              <a:gd name="connsiteX4" fmla="*/ 448637 w 1804680"/>
              <a:gd name="connsiteY4" fmla="*/ 737965 h 1291963"/>
              <a:gd name="connsiteX5" fmla="*/ 5497 w 1804680"/>
              <a:gd name="connsiteY5" fmla="*/ 11516 h 1291963"/>
              <a:gd name="connsiteX6" fmla="*/ 0 w 1804680"/>
              <a:gd name="connsiteY6" fmla="*/ 0 h 1291963"/>
              <a:gd name="connsiteX7" fmla="*/ 1804680 w 1804680"/>
              <a:gd name="connsiteY7" fmla="*/ 0 h 129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680" h="1291963">
                <a:moveTo>
                  <a:pt x="1804680" y="1291963"/>
                </a:moveTo>
                <a:lnTo>
                  <a:pt x="1797667" y="1291595"/>
                </a:lnTo>
                <a:cubicBezTo>
                  <a:pt x="1705610" y="1280947"/>
                  <a:pt x="1618217" y="1254768"/>
                  <a:pt x="1565599" y="1229762"/>
                </a:cubicBezTo>
                <a:cubicBezTo>
                  <a:pt x="1425284" y="1163078"/>
                  <a:pt x="1501693" y="819931"/>
                  <a:pt x="1315532" y="737965"/>
                </a:cubicBezTo>
                <a:cubicBezTo>
                  <a:pt x="1129372" y="655999"/>
                  <a:pt x="669529" y="864387"/>
                  <a:pt x="448637" y="737965"/>
                </a:cubicBezTo>
                <a:cubicBezTo>
                  <a:pt x="241551" y="619445"/>
                  <a:pt x="86970" y="189562"/>
                  <a:pt x="5497" y="11516"/>
                </a:cubicBezTo>
                <a:lnTo>
                  <a:pt x="0" y="0"/>
                </a:lnTo>
                <a:lnTo>
                  <a:pt x="1804680" y="0"/>
                </a:ln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9" name="Group 11"/>
          <p:cNvGrpSpPr>
            <a:grpSpLocks noChangeAspect="1"/>
          </p:cNvGrpSpPr>
          <p:nvPr userDrawn="1"/>
        </p:nvGrpSpPr>
        <p:grpSpPr bwMode="auto">
          <a:xfrm>
            <a:off x="3175" y="6647542"/>
            <a:ext cx="12188825" cy="224971"/>
            <a:chOff x="4" y="772"/>
            <a:chExt cx="8540" cy="1227"/>
          </a:xfrm>
        </p:grpSpPr>
        <p:sp>
          <p:nvSpPr>
            <p:cNvPr id="10" name="Freeform 13"/>
            <p:cNvSpPr/>
            <p:nvPr/>
          </p:nvSpPr>
          <p:spPr bwMode="auto">
            <a:xfrm>
              <a:off x="4" y="772"/>
              <a:ext cx="8540" cy="1227"/>
            </a:xfrm>
            <a:custGeom>
              <a:avLst/>
              <a:gdLst>
                <a:gd name="T0" fmla="*/ 0 w 3600"/>
                <a:gd name="T1" fmla="*/ 8 h 516"/>
                <a:gd name="T2" fmla="*/ 100 w 3600"/>
                <a:gd name="T3" fmla="*/ 51 h 516"/>
                <a:gd name="T4" fmla="*/ 600 w 3600"/>
                <a:gd name="T5" fmla="*/ 183 h 516"/>
                <a:gd name="T6" fmla="*/ 1200 w 3600"/>
                <a:gd name="T7" fmla="*/ 63 h 516"/>
                <a:gd name="T8" fmla="*/ 1800 w 3600"/>
                <a:gd name="T9" fmla="*/ 2 h 516"/>
                <a:gd name="T10" fmla="*/ 2400 w 3600"/>
                <a:gd name="T11" fmla="*/ 53 h 516"/>
                <a:gd name="T12" fmla="*/ 3000 w 3600"/>
                <a:gd name="T13" fmla="*/ 117 h 516"/>
                <a:gd name="T14" fmla="*/ 3500 w 3600"/>
                <a:gd name="T15" fmla="*/ 53 h 516"/>
                <a:gd name="T16" fmla="*/ 3600 w 3600"/>
                <a:gd name="T17" fmla="*/ 32 h 516"/>
                <a:gd name="T18" fmla="*/ 3600 w 3600"/>
                <a:gd name="T19" fmla="*/ 516 h 516"/>
                <a:gd name="T20" fmla="*/ 3500 w 3600"/>
                <a:gd name="T21" fmla="*/ 516 h 516"/>
                <a:gd name="T22" fmla="*/ 3000 w 3600"/>
                <a:gd name="T23" fmla="*/ 516 h 516"/>
                <a:gd name="T24" fmla="*/ 2400 w 3600"/>
                <a:gd name="T25" fmla="*/ 516 h 516"/>
                <a:gd name="T26" fmla="*/ 1800 w 3600"/>
                <a:gd name="T27" fmla="*/ 516 h 516"/>
                <a:gd name="T28" fmla="*/ 1200 w 3600"/>
                <a:gd name="T29" fmla="*/ 516 h 516"/>
                <a:gd name="T30" fmla="*/ 600 w 3600"/>
                <a:gd name="T31" fmla="*/ 516 h 516"/>
                <a:gd name="T32" fmla="*/ 100 w 3600"/>
                <a:gd name="T33" fmla="*/ 516 h 516"/>
                <a:gd name="T34" fmla="*/ 0 w 3600"/>
                <a:gd name="T35" fmla="*/ 516 h 516"/>
                <a:gd name="T36" fmla="*/ 0 w 3600"/>
                <a:gd name="T37" fmla="*/ 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516">
                  <a:moveTo>
                    <a:pt x="0" y="8"/>
                  </a:moveTo>
                  <a:cubicBezTo>
                    <a:pt x="100" y="51"/>
                    <a:pt x="100" y="51"/>
                    <a:pt x="100" y="51"/>
                  </a:cubicBezTo>
                  <a:cubicBezTo>
                    <a:pt x="200" y="93"/>
                    <a:pt x="400" y="179"/>
                    <a:pt x="600" y="183"/>
                  </a:cubicBezTo>
                  <a:cubicBezTo>
                    <a:pt x="800" y="187"/>
                    <a:pt x="1000" y="109"/>
                    <a:pt x="1200" y="63"/>
                  </a:cubicBezTo>
                  <a:cubicBezTo>
                    <a:pt x="1400" y="16"/>
                    <a:pt x="1600" y="0"/>
                    <a:pt x="1800" y="2"/>
                  </a:cubicBezTo>
                  <a:cubicBezTo>
                    <a:pt x="2000" y="4"/>
                    <a:pt x="2200" y="24"/>
                    <a:pt x="2400" y="53"/>
                  </a:cubicBezTo>
                  <a:cubicBezTo>
                    <a:pt x="2600" y="81"/>
                    <a:pt x="2800" y="119"/>
                    <a:pt x="3000" y="117"/>
                  </a:cubicBezTo>
                  <a:cubicBezTo>
                    <a:pt x="3200" y="115"/>
                    <a:pt x="3400" y="73"/>
                    <a:pt x="3500" y="53"/>
                  </a:cubicBezTo>
                  <a:cubicBezTo>
                    <a:pt x="3600" y="32"/>
                    <a:pt x="3600" y="32"/>
                    <a:pt x="3600" y="32"/>
                  </a:cubicBezTo>
                  <a:cubicBezTo>
                    <a:pt x="3600" y="516"/>
                    <a:pt x="3600" y="516"/>
                    <a:pt x="3600" y="516"/>
                  </a:cubicBezTo>
                  <a:cubicBezTo>
                    <a:pt x="3500" y="516"/>
                    <a:pt x="3500" y="516"/>
                    <a:pt x="3500" y="516"/>
                  </a:cubicBezTo>
                  <a:cubicBezTo>
                    <a:pt x="3400" y="516"/>
                    <a:pt x="3200" y="516"/>
                    <a:pt x="3000" y="516"/>
                  </a:cubicBezTo>
                  <a:cubicBezTo>
                    <a:pt x="2800" y="516"/>
                    <a:pt x="2600" y="516"/>
                    <a:pt x="2400" y="516"/>
                  </a:cubicBezTo>
                  <a:cubicBezTo>
                    <a:pt x="2200" y="516"/>
                    <a:pt x="2000" y="516"/>
                    <a:pt x="1800" y="516"/>
                  </a:cubicBezTo>
                  <a:cubicBezTo>
                    <a:pt x="1600" y="516"/>
                    <a:pt x="1400" y="516"/>
                    <a:pt x="1200" y="516"/>
                  </a:cubicBezTo>
                  <a:cubicBezTo>
                    <a:pt x="1000" y="516"/>
                    <a:pt x="800" y="516"/>
                    <a:pt x="600" y="516"/>
                  </a:cubicBezTo>
                  <a:cubicBezTo>
                    <a:pt x="400" y="516"/>
                    <a:pt x="200" y="516"/>
                    <a:pt x="100" y="516"/>
                  </a:cubicBezTo>
                  <a:cubicBezTo>
                    <a:pt x="0" y="516"/>
                    <a:pt x="0" y="516"/>
                    <a:pt x="0" y="516"/>
                  </a:cubicBezTo>
                  <a:lnTo>
                    <a:pt x="0" y="8"/>
                  </a:lnTo>
                  <a:close/>
                </a:path>
              </a:pathLst>
            </a:custGeom>
            <a:solidFill>
              <a:srgbClr val="CDD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4"/>
            <p:cNvSpPr/>
            <p:nvPr/>
          </p:nvSpPr>
          <p:spPr bwMode="auto">
            <a:xfrm>
              <a:off x="4" y="1010"/>
              <a:ext cx="8540" cy="989"/>
            </a:xfrm>
            <a:custGeom>
              <a:avLst/>
              <a:gdLst>
                <a:gd name="T0" fmla="*/ 0 w 3600"/>
                <a:gd name="T1" fmla="*/ 0 h 416"/>
                <a:gd name="T2" fmla="*/ 100 w 3600"/>
                <a:gd name="T3" fmla="*/ 40 h 416"/>
                <a:gd name="T4" fmla="*/ 600 w 3600"/>
                <a:gd name="T5" fmla="*/ 203 h 416"/>
                <a:gd name="T6" fmla="*/ 1200 w 3600"/>
                <a:gd name="T7" fmla="*/ 225 h 416"/>
                <a:gd name="T8" fmla="*/ 1800 w 3600"/>
                <a:gd name="T9" fmla="*/ 97 h 416"/>
                <a:gd name="T10" fmla="*/ 2400 w 3600"/>
                <a:gd name="T11" fmla="*/ 99 h 416"/>
                <a:gd name="T12" fmla="*/ 3000 w 3600"/>
                <a:gd name="T13" fmla="*/ 266 h 416"/>
                <a:gd name="T14" fmla="*/ 3500 w 3600"/>
                <a:gd name="T15" fmla="*/ 273 h 416"/>
                <a:gd name="T16" fmla="*/ 3600 w 3600"/>
                <a:gd name="T17" fmla="*/ 264 h 416"/>
                <a:gd name="T18" fmla="*/ 3600 w 3600"/>
                <a:gd name="T19" fmla="*/ 416 h 416"/>
                <a:gd name="T20" fmla="*/ 3500 w 3600"/>
                <a:gd name="T21" fmla="*/ 416 h 416"/>
                <a:gd name="T22" fmla="*/ 3000 w 3600"/>
                <a:gd name="T23" fmla="*/ 416 h 416"/>
                <a:gd name="T24" fmla="*/ 2400 w 3600"/>
                <a:gd name="T25" fmla="*/ 416 h 416"/>
                <a:gd name="T26" fmla="*/ 1800 w 3600"/>
                <a:gd name="T27" fmla="*/ 416 h 416"/>
                <a:gd name="T28" fmla="*/ 1200 w 3600"/>
                <a:gd name="T29" fmla="*/ 416 h 416"/>
                <a:gd name="T30" fmla="*/ 600 w 3600"/>
                <a:gd name="T31" fmla="*/ 416 h 416"/>
                <a:gd name="T32" fmla="*/ 100 w 3600"/>
                <a:gd name="T33" fmla="*/ 416 h 416"/>
                <a:gd name="T34" fmla="*/ 0 w 3600"/>
                <a:gd name="T35" fmla="*/ 416 h 416"/>
                <a:gd name="T36" fmla="*/ 0 w 3600"/>
                <a:gd name="T3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416">
                  <a:moveTo>
                    <a:pt x="0" y="0"/>
                  </a:moveTo>
                  <a:cubicBezTo>
                    <a:pt x="100" y="40"/>
                    <a:pt x="100" y="40"/>
                    <a:pt x="100" y="40"/>
                  </a:cubicBezTo>
                  <a:cubicBezTo>
                    <a:pt x="200" y="80"/>
                    <a:pt x="400" y="160"/>
                    <a:pt x="600" y="203"/>
                  </a:cubicBezTo>
                  <a:cubicBezTo>
                    <a:pt x="800" y="247"/>
                    <a:pt x="1000" y="253"/>
                    <a:pt x="1200" y="225"/>
                  </a:cubicBezTo>
                  <a:cubicBezTo>
                    <a:pt x="1400" y="196"/>
                    <a:pt x="1600" y="132"/>
                    <a:pt x="1800" y="97"/>
                  </a:cubicBezTo>
                  <a:cubicBezTo>
                    <a:pt x="2000" y="63"/>
                    <a:pt x="2200" y="57"/>
                    <a:pt x="2400" y="99"/>
                  </a:cubicBezTo>
                  <a:cubicBezTo>
                    <a:pt x="2600" y="141"/>
                    <a:pt x="2800" y="231"/>
                    <a:pt x="3000" y="266"/>
                  </a:cubicBezTo>
                  <a:cubicBezTo>
                    <a:pt x="3200" y="301"/>
                    <a:pt x="3400" y="283"/>
                    <a:pt x="3500" y="273"/>
                  </a:cubicBezTo>
                  <a:cubicBezTo>
                    <a:pt x="3600" y="264"/>
                    <a:pt x="3600" y="264"/>
                    <a:pt x="3600" y="264"/>
                  </a:cubicBezTo>
                  <a:cubicBezTo>
                    <a:pt x="3600" y="416"/>
                    <a:pt x="3600" y="416"/>
                    <a:pt x="3600" y="416"/>
                  </a:cubicBezTo>
                  <a:cubicBezTo>
                    <a:pt x="3500" y="416"/>
                    <a:pt x="3500" y="416"/>
                    <a:pt x="3500" y="416"/>
                  </a:cubicBezTo>
                  <a:cubicBezTo>
                    <a:pt x="3400" y="416"/>
                    <a:pt x="3200" y="416"/>
                    <a:pt x="3000" y="416"/>
                  </a:cubicBezTo>
                  <a:cubicBezTo>
                    <a:pt x="2800" y="416"/>
                    <a:pt x="2600" y="416"/>
                    <a:pt x="2400" y="416"/>
                  </a:cubicBezTo>
                  <a:cubicBezTo>
                    <a:pt x="2200" y="416"/>
                    <a:pt x="2000" y="416"/>
                    <a:pt x="1800" y="416"/>
                  </a:cubicBezTo>
                  <a:cubicBezTo>
                    <a:pt x="1600" y="416"/>
                    <a:pt x="1400" y="416"/>
                    <a:pt x="1200" y="416"/>
                  </a:cubicBezTo>
                  <a:cubicBezTo>
                    <a:pt x="1000" y="416"/>
                    <a:pt x="800" y="416"/>
                    <a:pt x="600" y="416"/>
                  </a:cubicBezTo>
                  <a:cubicBezTo>
                    <a:pt x="400" y="416"/>
                    <a:pt x="200" y="416"/>
                    <a:pt x="100" y="416"/>
                  </a:cubicBezTo>
                  <a:cubicBezTo>
                    <a:pt x="0" y="416"/>
                    <a:pt x="0" y="416"/>
                    <a:pt x="0" y="416"/>
                  </a:cubicBezTo>
                  <a:lnTo>
                    <a:pt x="0" y="0"/>
                  </a:lnTo>
                  <a:close/>
                </a:path>
              </a:pathLst>
            </a:custGeom>
            <a:solidFill>
              <a:srgbClr val="5276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2" name="任意多边形: 形状 11"/>
          <p:cNvSpPr/>
          <p:nvPr userDrawn="1"/>
        </p:nvSpPr>
        <p:spPr>
          <a:xfrm>
            <a:off x="10392229" y="0"/>
            <a:ext cx="1799771" cy="1233714"/>
          </a:xfrm>
          <a:custGeom>
            <a:avLst/>
            <a:gdLst>
              <a:gd name="connsiteX0" fmla="*/ 0 w 5067300"/>
              <a:gd name="connsiteY0" fmla="*/ 0 h 3695941"/>
              <a:gd name="connsiteX1" fmla="*/ 5067300 w 5067300"/>
              <a:gd name="connsiteY1" fmla="*/ 0 h 3695941"/>
              <a:gd name="connsiteX2" fmla="*/ 5067300 w 5067300"/>
              <a:gd name="connsiteY2" fmla="*/ 3695941 h 3695941"/>
              <a:gd name="connsiteX3" fmla="*/ 4901654 w 5067300"/>
              <a:gd name="connsiteY3" fmla="*/ 3611166 h 3695941"/>
              <a:gd name="connsiteX4" fmla="*/ 4514850 w 5067300"/>
              <a:gd name="connsiteY4" fmla="*/ 3371850 h 3695941"/>
              <a:gd name="connsiteX5" fmla="*/ 3714750 w 5067300"/>
              <a:gd name="connsiteY5" fmla="*/ 1962150 h 3695941"/>
              <a:gd name="connsiteX6" fmla="*/ 1524000 w 5067300"/>
              <a:gd name="connsiteY6" fmla="*/ 1695450 h 3695941"/>
              <a:gd name="connsiteX7" fmla="*/ 0 w 5067300"/>
              <a:gd name="connsiteY7" fmla="*/ 0 h 369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7300" h="3695941">
                <a:moveTo>
                  <a:pt x="0" y="0"/>
                </a:moveTo>
                <a:lnTo>
                  <a:pt x="5067300" y="0"/>
                </a:lnTo>
                <a:lnTo>
                  <a:pt x="5067300" y="3695941"/>
                </a:lnTo>
                <a:lnTo>
                  <a:pt x="4901654" y="3611166"/>
                </a:lnTo>
                <a:cubicBezTo>
                  <a:pt x="4750197" y="3526433"/>
                  <a:pt x="4614069" y="3437731"/>
                  <a:pt x="4514850" y="3371850"/>
                </a:cubicBezTo>
                <a:cubicBezTo>
                  <a:pt x="4117975" y="3108325"/>
                  <a:pt x="4213225" y="2241550"/>
                  <a:pt x="3714750" y="1962150"/>
                </a:cubicBezTo>
                <a:cubicBezTo>
                  <a:pt x="3216275" y="1682750"/>
                  <a:pt x="2143125" y="2022475"/>
                  <a:pt x="1524000" y="1695450"/>
                </a:cubicBezTo>
                <a:cubicBezTo>
                  <a:pt x="904875" y="1368425"/>
                  <a:pt x="273050" y="371475"/>
                  <a:pt x="0"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2">
            <p14:nvContentPartPr>
              <p14:cNvPr id="13" name="墨迹 12"/>
              <p14:cNvContentPartPr/>
              <p14:nvPr/>
            </p14:nvContentPartPr>
            <p14:xfrm flipH="1">
              <a:off x="-2409371" y="-1498669"/>
              <a:ext cx="5262120" cy="2997337"/>
            </p14:xfrm>
          </p:contentPart>
        </mc:Choice>
        <mc:Fallback xmlns="">
          <p:pic>
            <p:nvPicPr>
              <p:cNvPr id="13" name="墨迹 12"/>
            </p:nvPicPr>
            <p:blipFill>
              <a:blip r:embed="rId3"/>
            </p:blipFill>
            <p:spPr>
              <a:xfrm flipH="1">
                <a:off x="-2409371" y="-1498669"/>
                <a:ext cx="5262120" cy="2997337"/>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14" name="墨迹 13"/>
              <p14:cNvContentPartPr/>
              <p14:nvPr/>
            </p14:nvContentPartPr>
            <p14:xfrm rot="14604175" flipH="1">
              <a:off x="8605799" y="-195991"/>
              <a:ext cx="5567400" cy="1420061"/>
            </p14:xfrm>
          </p:contentPart>
        </mc:Choice>
        <mc:Fallback xmlns="">
          <p:pic>
            <p:nvPicPr>
              <p:cNvPr id="14" name="墨迹 13"/>
            </p:nvPicPr>
            <p:blipFill>
              <a:blip r:embed="rId5"/>
            </p:blipFill>
            <p:spPr>
              <a:xfrm rot="14604175" flipH="1">
                <a:off x="8605799" y="-195991"/>
                <a:ext cx="5567400" cy="1420061"/>
              </a:xfrm>
              <a:prstGeom prst="rect"/>
            </p:spPr>
          </p:pic>
        </mc:Fallback>
      </mc:AlternateContent>
      <p:grpSp>
        <p:nvGrpSpPr>
          <p:cNvPr id="15" name="组合 14"/>
          <p:cNvGrpSpPr/>
          <p:nvPr userDrawn="1"/>
        </p:nvGrpSpPr>
        <p:grpSpPr>
          <a:xfrm>
            <a:off x="4176642" y="272238"/>
            <a:ext cx="3826017" cy="685705"/>
            <a:chOff x="3371080" y="275067"/>
            <a:chExt cx="5953507" cy="1066997"/>
          </a:xfrm>
        </p:grpSpPr>
        <p:sp>
          <p:nvSpPr>
            <p:cNvPr id="16" name="矩形 15"/>
            <p:cNvSpPr/>
            <p:nvPr/>
          </p:nvSpPr>
          <p:spPr>
            <a:xfrm>
              <a:off x="4411501" y="312322"/>
              <a:ext cx="4913086" cy="1029742"/>
            </a:xfrm>
            <a:prstGeom prst="rect">
              <a:avLst/>
            </a:prstGeom>
            <a:noFill/>
            <a:ln w="12700" cap="flat" cmpd="sng" algn="ctr">
              <a:noFill/>
              <a:prstDash val="solid"/>
              <a:miter lim="800000"/>
            </a:ln>
            <a:effectLst/>
          </p:spPr>
          <p:txBody>
            <a:bodyPr rtlCol="0" anchor="ctr"/>
            <a:lstStyle/>
            <a:p>
              <a:pPr lvl="0" algn="ctr">
                <a:defRPr/>
              </a:pPr>
              <a:r>
                <a:rPr lang="zh-CN" altLang="en-US" sz="3200" b="1" kern="0" spc="600" dirty="0">
                  <a:solidFill>
                    <a:srgbClr val="527691"/>
                  </a:solidFill>
                  <a:latin typeface="微软雅黑" pitchFamily="34" charset="-122"/>
                  <a:ea typeface="微软雅黑" pitchFamily="34" charset="-122"/>
                  <a:cs typeface="+mn-ea"/>
                  <a:sym typeface="+mn-lt"/>
                </a:rPr>
                <a:t>输入你的标题</a:t>
              </a:r>
            </a:p>
          </p:txBody>
        </p:sp>
        <p:grpSp>
          <p:nvGrpSpPr>
            <p:cNvPr id="17" name="组合 16"/>
            <p:cNvGrpSpPr/>
            <p:nvPr/>
          </p:nvGrpSpPr>
          <p:grpSpPr>
            <a:xfrm>
              <a:off x="3371080" y="275067"/>
              <a:ext cx="1013911" cy="1013911"/>
              <a:chOff x="5875419" y="1138044"/>
              <a:chExt cx="1245143" cy="1245143"/>
            </a:xfrm>
            <a:solidFill>
              <a:srgbClr val="566CD2"/>
            </a:solidFill>
            <a:effectLst/>
          </p:grpSpPr>
          <p:sp>
            <p:nvSpPr>
              <p:cNvPr id="18" name="椭圆 17"/>
              <p:cNvSpPr/>
              <p:nvPr/>
            </p:nvSpPr>
            <p:spPr>
              <a:xfrm>
                <a:off x="5875419" y="1138044"/>
                <a:ext cx="1245143" cy="1245143"/>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FFFF"/>
                  </a:solidFill>
                  <a:latin typeface="汉仪清雅体简" panose="00020600040101010101" pitchFamily="18" charset="-122"/>
                  <a:ea typeface="汉仪清雅体简" panose="00020600040101010101" pitchFamily="18" charset="-122"/>
                  <a:cs typeface="+mn-ea"/>
                  <a:sym typeface="+mn-lt"/>
                </a:endParaRPr>
              </a:p>
            </p:txBody>
          </p:sp>
          <p:sp>
            <p:nvSpPr>
              <p:cNvPr id="19" name="TextBox 3"/>
              <p:cNvSpPr txBox="1"/>
              <p:nvPr/>
            </p:nvSpPr>
            <p:spPr>
              <a:xfrm>
                <a:off x="5890050" y="1304111"/>
                <a:ext cx="1215880" cy="923330"/>
              </a:xfrm>
              <a:prstGeom prst="rect">
                <a:avLst/>
              </a:prstGeom>
              <a:no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defRPr kumimoji="0" sz="2800" b="0" i="0" u="none" strike="noStrike" cap="none" spc="0" normalizeH="0" baseline="0">
                    <a:ln>
                      <a:noFill/>
                    </a:ln>
                    <a:solidFill>
                      <a:srgbClr val="FFFFFF"/>
                    </a:solidFill>
                    <a:effectLst/>
                    <a:uLnTx/>
                    <a:uFillTx/>
                    <a:latin typeface="思源黑体 CN" panose="020F0502020204030204"/>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400" b="1" dirty="0">
                    <a:latin typeface="微软雅黑" pitchFamily="34" charset="-122"/>
                    <a:ea typeface="微软雅黑" pitchFamily="34" charset="-122"/>
                    <a:sym typeface="+mn-lt"/>
                  </a:rPr>
                  <a:t>1</a:t>
                </a:r>
                <a:endParaRPr lang="zh-CN" altLang="en-US" sz="4400" b="1" dirty="0">
                  <a:latin typeface="微软雅黑" pitchFamily="34" charset="-122"/>
                  <a:ea typeface="微软雅黑" pitchFamily="34" charset="-122"/>
                  <a:sym typeface="+mn-lt"/>
                </a:endParaRPr>
              </a:p>
            </p:txBody>
          </p:sp>
        </p:grpSp>
      </p:grpSp>
      <p:sp>
        <p:nvSpPr>
          <p:cNvPr id="20" name="椭圆 19"/>
          <p:cNvSpPr/>
          <p:nvPr userDrawn="1"/>
        </p:nvSpPr>
        <p:spPr>
          <a:xfrm>
            <a:off x="1041401" y="640442"/>
            <a:ext cx="489858" cy="489858"/>
          </a:xfrm>
          <a:prstGeom prst="ellipse">
            <a:avLst/>
          </a:prstGeom>
          <a:solidFill>
            <a:srgbClr val="F2E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userDrawn="1"/>
        </p:nvSpPr>
        <p:spPr>
          <a:xfrm>
            <a:off x="11259649" y="871049"/>
            <a:ext cx="259251" cy="25925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图片与标题">
    <p:spTree>
      <p:nvGrpSpPr>
        <p:cNvPr id="1" name=""/>
        <p:cNvGrpSpPr/>
        <p:nvPr/>
      </p:nvGrpSpPr>
      <p:grpSpPr>
        <a:xfrm>
          <a:off x="0" y="0"/>
          <a:ext cx="0" cy="0"/>
          <a:chOff x="0" y="0"/>
          <a:chExt cx="0" cy="0"/>
        </a:xfrm>
      </p:grpSpPr>
      <p:sp>
        <p:nvSpPr>
          <p:cNvPr id="8" name="任意多边形: 形状 7"/>
          <p:cNvSpPr/>
          <p:nvPr userDrawn="1"/>
        </p:nvSpPr>
        <p:spPr>
          <a:xfrm rot="5400000" flipH="1" flipV="1">
            <a:off x="-261257" y="253810"/>
            <a:ext cx="1804680" cy="1291963"/>
          </a:xfrm>
          <a:custGeom>
            <a:avLst/>
            <a:gdLst>
              <a:gd name="connsiteX0" fmla="*/ 1804680 w 1804680"/>
              <a:gd name="connsiteY0" fmla="*/ 1291963 h 1291963"/>
              <a:gd name="connsiteX1" fmla="*/ 1797667 w 1804680"/>
              <a:gd name="connsiteY1" fmla="*/ 1291595 h 1291963"/>
              <a:gd name="connsiteX2" fmla="*/ 1565599 w 1804680"/>
              <a:gd name="connsiteY2" fmla="*/ 1229762 h 1291963"/>
              <a:gd name="connsiteX3" fmla="*/ 1315532 w 1804680"/>
              <a:gd name="connsiteY3" fmla="*/ 737965 h 1291963"/>
              <a:gd name="connsiteX4" fmla="*/ 448637 w 1804680"/>
              <a:gd name="connsiteY4" fmla="*/ 737965 h 1291963"/>
              <a:gd name="connsiteX5" fmla="*/ 5497 w 1804680"/>
              <a:gd name="connsiteY5" fmla="*/ 11516 h 1291963"/>
              <a:gd name="connsiteX6" fmla="*/ 0 w 1804680"/>
              <a:gd name="connsiteY6" fmla="*/ 0 h 1291963"/>
              <a:gd name="connsiteX7" fmla="*/ 1804680 w 1804680"/>
              <a:gd name="connsiteY7" fmla="*/ 0 h 129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680" h="1291963">
                <a:moveTo>
                  <a:pt x="1804680" y="1291963"/>
                </a:moveTo>
                <a:lnTo>
                  <a:pt x="1797667" y="1291595"/>
                </a:lnTo>
                <a:cubicBezTo>
                  <a:pt x="1705610" y="1280947"/>
                  <a:pt x="1618217" y="1254768"/>
                  <a:pt x="1565599" y="1229762"/>
                </a:cubicBezTo>
                <a:cubicBezTo>
                  <a:pt x="1425284" y="1163078"/>
                  <a:pt x="1501693" y="819931"/>
                  <a:pt x="1315532" y="737965"/>
                </a:cubicBezTo>
                <a:cubicBezTo>
                  <a:pt x="1129372" y="655999"/>
                  <a:pt x="669529" y="864387"/>
                  <a:pt x="448637" y="737965"/>
                </a:cubicBezTo>
                <a:cubicBezTo>
                  <a:pt x="241551" y="619445"/>
                  <a:pt x="86970" y="189562"/>
                  <a:pt x="5497" y="11516"/>
                </a:cubicBezTo>
                <a:lnTo>
                  <a:pt x="0" y="0"/>
                </a:lnTo>
                <a:lnTo>
                  <a:pt x="1804680" y="0"/>
                </a:ln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9" name="Group 11"/>
          <p:cNvGrpSpPr>
            <a:grpSpLocks noChangeAspect="1"/>
          </p:cNvGrpSpPr>
          <p:nvPr userDrawn="1"/>
        </p:nvGrpSpPr>
        <p:grpSpPr bwMode="auto">
          <a:xfrm>
            <a:off x="3175" y="6647542"/>
            <a:ext cx="12188825" cy="224971"/>
            <a:chOff x="4" y="772"/>
            <a:chExt cx="8540" cy="1227"/>
          </a:xfrm>
        </p:grpSpPr>
        <p:sp>
          <p:nvSpPr>
            <p:cNvPr id="10" name="Freeform 13"/>
            <p:cNvSpPr/>
            <p:nvPr/>
          </p:nvSpPr>
          <p:spPr bwMode="auto">
            <a:xfrm>
              <a:off x="4" y="772"/>
              <a:ext cx="8540" cy="1227"/>
            </a:xfrm>
            <a:custGeom>
              <a:avLst/>
              <a:gdLst>
                <a:gd name="T0" fmla="*/ 0 w 3600"/>
                <a:gd name="T1" fmla="*/ 8 h 516"/>
                <a:gd name="T2" fmla="*/ 100 w 3600"/>
                <a:gd name="T3" fmla="*/ 51 h 516"/>
                <a:gd name="T4" fmla="*/ 600 w 3600"/>
                <a:gd name="T5" fmla="*/ 183 h 516"/>
                <a:gd name="T6" fmla="*/ 1200 w 3600"/>
                <a:gd name="T7" fmla="*/ 63 h 516"/>
                <a:gd name="T8" fmla="*/ 1800 w 3600"/>
                <a:gd name="T9" fmla="*/ 2 h 516"/>
                <a:gd name="T10" fmla="*/ 2400 w 3600"/>
                <a:gd name="T11" fmla="*/ 53 h 516"/>
                <a:gd name="T12" fmla="*/ 3000 w 3600"/>
                <a:gd name="T13" fmla="*/ 117 h 516"/>
                <a:gd name="T14" fmla="*/ 3500 w 3600"/>
                <a:gd name="T15" fmla="*/ 53 h 516"/>
                <a:gd name="T16" fmla="*/ 3600 w 3600"/>
                <a:gd name="T17" fmla="*/ 32 h 516"/>
                <a:gd name="T18" fmla="*/ 3600 w 3600"/>
                <a:gd name="T19" fmla="*/ 516 h 516"/>
                <a:gd name="T20" fmla="*/ 3500 w 3600"/>
                <a:gd name="T21" fmla="*/ 516 h 516"/>
                <a:gd name="T22" fmla="*/ 3000 w 3600"/>
                <a:gd name="T23" fmla="*/ 516 h 516"/>
                <a:gd name="T24" fmla="*/ 2400 w 3600"/>
                <a:gd name="T25" fmla="*/ 516 h 516"/>
                <a:gd name="T26" fmla="*/ 1800 w 3600"/>
                <a:gd name="T27" fmla="*/ 516 h 516"/>
                <a:gd name="T28" fmla="*/ 1200 w 3600"/>
                <a:gd name="T29" fmla="*/ 516 h 516"/>
                <a:gd name="T30" fmla="*/ 600 w 3600"/>
                <a:gd name="T31" fmla="*/ 516 h 516"/>
                <a:gd name="T32" fmla="*/ 100 w 3600"/>
                <a:gd name="T33" fmla="*/ 516 h 516"/>
                <a:gd name="T34" fmla="*/ 0 w 3600"/>
                <a:gd name="T35" fmla="*/ 516 h 516"/>
                <a:gd name="T36" fmla="*/ 0 w 3600"/>
                <a:gd name="T37" fmla="*/ 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516">
                  <a:moveTo>
                    <a:pt x="0" y="8"/>
                  </a:moveTo>
                  <a:cubicBezTo>
                    <a:pt x="100" y="51"/>
                    <a:pt x="100" y="51"/>
                    <a:pt x="100" y="51"/>
                  </a:cubicBezTo>
                  <a:cubicBezTo>
                    <a:pt x="200" y="93"/>
                    <a:pt x="400" y="179"/>
                    <a:pt x="600" y="183"/>
                  </a:cubicBezTo>
                  <a:cubicBezTo>
                    <a:pt x="800" y="187"/>
                    <a:pt x="1000" y="109"/>
                    <a:pt x="1200" y="63"/>
                  </a:cubicBezTo>
                  <a:cubicBezTo>
                    <a:pt x="1400" y="16"/>
                    <a:pt x="1600" y="0"/>
                    <a:pt x="1800" y="2"/>
                  </a:cubicBezTo>
                  <a:cubicBezTo>
                    <a:pt x="2000" y="4"/>
                    <a:pt x="2200" y="24"/>
                    <a:pt x="2400" y="53"/>
                  </a:cubicBezTo>
                  <a:cubicBezTo>
                    <a:pt x="2600" y="81"/>
                    <a:pt x="2800" y="119"/>
                    <a:pt x="3000" y="117"/>
                  </a:cubicBezTo>
                  <a:cubicBezTo>
                    <a:pt x="3200" y="115"/>
                    <a:pt x="3400" y="73"/>
                    <a:pt x="3500" y="53"/>
                  </a:cubicBezTo>
                  <a:cubicBezTo>
                    <a:pt x="3600" y="32"/>
                    <a:pt x="3600" y="32"/>
                    <a:pt x="3600" y="32"/>
                  </a:cubicBezTo>
                  <a:cubicBezTo>
                    <a:pt x="3600" y="516"/>
                    <a:pt x="3600" y="516"/>
                    <a:pt x="3600" y="516"/>
                  </a:cubicBezTo>
                  <a:cubicBezTo>
                    <a:pt x="3500" y="516"/>
                    <a:pt x="3500" y="516"/>
                    <a:pt x="3500" y="516"/>
                  </a:cubicBezTo>
                  <a:cubicBezTo>
                    <a:pt x="3400" y="516"/>
                    <a:pt x="3200" y="516"/>
                    <a:pt x="3000" y="516"/>
                  </a:cubicBezTo>
                  <a:cubicBezTo>
                    <a:pt x="2800" y="516"/>
                    <a:pt x="2600" y="516"/>
                    <a:pt x="2400" y="516"/>
                  </a:cubicBezTo>
                  <a:cubicBezTo>
                    <a:pt x="2200" y="516"/>
                    <a:pt x="2000" y="516"/>
                    <a:pt x="1800" y="516"/>
                  </a:cubicBezTo>
                  <a:cubicBezTo>
                    <a:pt x="1600" y="516"/>
                    <a:pt x="1400" y="516"/>
                    <a:pt x="1200" y="516"/>
                  </a:cubicBezTo>
                  <a:cubicBezTo>
                    <a:pt x="1000" y="516"/>
                    <a:pt x="800" y="516"/>
                    <a:pt x="600" y="516"/>
                  </a:cubicBezTo>
                  <a:cubicBezTo>
                    <a:pt x="400" y="516"/>
                    <a:pt x="200" y="516"/>
                    <a:pt x="100" y="516"/>
                  </a:cubicBezTo>
                  <a:cubicBezTo>
                    <a:pt x="0" y="516"/>
                    <a:pt x="0" y="516"/>
                    <a:pt x="0" y="516"/>
                  </a:cubicBezTo>
                  <a:lnTo>
                    <a:pt x="0" y="8"/>
                  </a:lnTo>
                  <a:close/>
                </a:path>
              </a:pathLst>
            </a:custGeom>
            <a:solidFill>
              <a:srgbClr val="CDD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4"/>
            <p:cNvSpPr/>
            <p:nvPr/>
          </p:nvSpPr>
          <p:spPr bwMode="auto">
            <a:xfrm>
              <a:off x="4" y="1010"/>
              <a:ext cx="8540" cy="989"/>
            </a:xfrm>
            <a:custGeom>
              <a:avLst/>
              <a:gdLst>
                <a:gd name="T0" fmla="*/ 0 w 3600"/>
                <a:gd name="T1" fmla="*/ 0 h 416"/>
                <a:gd name="T2" fmla="*/ 100 w 3600"/>
                <a:gd name="T3" fmla="*/ 40 h 416"/>
                <a:gd name="T4" fmla="*/ 600 w 3600"/>
                <a:gd name="T5" fmla="*/ 203 h 416"/>
                <a:gd name="T6" fmla="*/ 1200 w 3600"/>
                <a:gd name="T7" fmla="*/ 225 h 416"/>
                <a:gd name="T8" fmla="*/ 1800 w 3600"/>
                <a:gd name="T9" fmla="*/ 97 h 416"/>
                <a:gd name="T10" fmla="*/ 2400 w 3600"/>
                <a:gd name="T11" fmla="*/ 99 h 416"/>
                <a:gd name="T12" fmla="*/ 3000 w 3600"/>
                <a:gd name="T13" fmla="*/ 266 h 416"/>
                <a:gd name="T14" fmla="*/ 3500 w 3600"/>
                <a:gd name="T15" fmla="*/ 273 h 416"/>
                <a:gd name="T16" fmla="*/ 3600 w 3600"/>
                <a:gd name="T17" fmla="*/ 264 h 416"/>
                <a:gd name="T18" fmla="*/ 3600 w 3600"/>
                <a:gd name="T19" fmla="*/ 416 h 416"/>
                <a:gd name="T20" fmla="*/ 3500 w 3600"/>
                <a:gd name="T21" fmla="*/ 416 h 416"/>
                <a:gd name="T22" fmla="*/ 3000 w 3600"/>
                <a:gd name="T23" fmla="*/ 416 h 416"/>
                <a:gd name="T24" fmla="*/ 2400 w 3600"/>
                <a:gd name="T25" fmla="*/ 416 h 416"/>
                <a:gd name="T26" fmla="*/ 1800 w 3600"/>
                <a:gd name="T27" fmla="*/ 416 h 416"/>
                <a:gd name="T28" fmla="*/ 1200 w 3600"/>
                <a:gd name="T29" fmla="*/ 416 h 416"/>
                <a:gd name="T30" fmla="*/ 600 w 3600"/>
                <a:gd name="T31" fmla="*/ 416 h 416"/>
                <a:gd name="T32" fmla="*/ 100 w 3600"/>
                <a:gd name="T33" fmla="*/ 416 h 416"/>
                <a:gd name="T34" fmla="*/ 0 w 3600"/>
                <a:gd name="T35" fmla="*/ 416 h 416"/>
                <a:gd name="T36" fmla="*/ 0 w 3600"/>
                <a:gd name="T3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416">
                  <a:moveTo>
                    <a:pt x="0" y="0"/>
                  </a:moveTo>
                  <a:cubicBezTo>
                    <a:pt x="100" y="40"/>
                    <a:pt x="100" y="40"/>
                    <a:pt x="100" y="40"/>
                  </a:cubicBezTo>
                  <a:cubicBezTo>
                    <a:pt x="200" y="80"/>
                    <a:pt x="400" y="160"/>
                    <a:pt x="600" y="203"/>
                  </a:cubicBezTo>
                  <a:cubicBezTo>
                    <a:pt x="800" y="247"/>
                    <a:pt x="1000" y="253"/>
                    <a:pt x="1200" y="225"/>
                  </a:cubicBezTo>
                  <a:cubicBezTo>
                    <a:pt x="1400" y="196"/>
                    <a:pt x="1600" y="132"/>
                    <a:pt x="1800" y="97"/>
                  </a:cubicBezTo>
                  <a:cubicBezTo>
                    <a:pt x="2000" y="63"/>
                    <a:pt x="2200" y="57"/>
                    <a:pt x="2400" y="99"/>
                  </a:cubicBezTo>
                  <a:cubicBezTo>
                    <a:pt x="2600" y="141"/>
                    <a:pt x="2800" y="231"/>
                    <a:pt x="3000" y="266"/>
                  </a:cubicBezTo>
                  <a:cubicBezTo>
                    <a:pt x="3200" y="301"/>
                    <a:pt x="3400" y="283"/>
                    <a:pt x="3500" y="273"/>
                  </a:cubicBezTo>
                  <a:cubicBezTo>
                    <a:pt x="3600" y="264"/>
                    <a:pt x="3600" y="264"/>
                    <a:pt x="3600" y="264"/>
                  </a:cubicBezTo>
                  <a:cubicBezTo>
                    <a:pt x="3600" y="416"/>
                    <a:pt x="3600" y="416"/>
                    <a:pt x="3600" y="416"/>
                  </a:cubicBezTo>
                  <a:cubicBezTo>
                    <a:pt x="3500" y="416"/>
                    <a:pt x="3500" y="416"/>
                    <a:pt x="3500" y="416"/>
                  </a:cubicBezTo>
                  <a:cubicBezTo>
                    <a:pt x="3400" y="416"/>
                    <a:pt x="3200" y="416"/>
                    <a:pt x="3000" y="416"/>
                  </a:cubicBezTo>
                  <a:cubicBezTo>
                    <a:pt x="2800" y="416"/>
                    <a:pt x="2600" y="416"/>
                    <a:pt x="2400" y="416"/>
                  </a:cubicBezTo>
                  <a:cubicBezTo>
                    <a:pt x="2200" y="416"/>
                    <a:pt x="2000" y="416"/>
                    <a:pt x="1800" y="416"/>
                  </a:cubicBezTo>
                  <a:cubicBezTo>
                    <a:pt x="1600" y="416"/>
                    <a:pt x="1400" y="416"/>
                    <a:pt x="1200" y="416"/>
                  </a:cubicBezTo>
                  <a:cubicBezTo>
                    <a:pt x="1000" y="416"/>
                    <a:pt x="800" y="416"/>
                    <a:pt x="600" y="416"/>
                  </a:cubicBezTo>
                  <a:cubicBezTo>
                    <a:pt x="400" y="416"/>
                    <a:pt x="200" y="416"/>
                    <a:pt x="100" y="416"/>
                  </a:cubicBezTo>
                  <a:cubicBezTo>
                    <a:pt x="0" y="416"/>
                    <a:pt x="0" y="416"/>
                    <a:pt x="0" y="416"/>
                  </a:cubicBezTo>
                  <a:lnTo>
                    <a:pt x="0" y="0"/>
                  </a:lnTo>
                  <a:close/>
                </a:path>
              </a:pathLst>
            </a:custGeom>
            <a:solidFill>
              <a:srgbClr val="5276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2" name="任意多边形: 形状 11"/>
          <p:cNvSpPr/>
          <p:nvPr userDrawn="1"/>
        </p:nvSpPr>
        <p:spPr>
          <a:xfrm>
            <a:off x="10392229" y="0"/>
            <a:ext cx="1799771" cy="1233714"/>
          </a:xfrm>
          <a:custGeom>
            <a:avLst/>
            <a:gdLst>
              <a:gd name="connsiteX0" fmla="*/ 0 w 5067300"/>
              <a:gd name="connsiteY0" fmla="*/ 0 h 3695941"/>
              <a:gd name="connsiteX1" fmla="*/ 5067300 w 5067300"/>
              <a:gd name="connsiteY1" fmla="*/ 0 h 3695941"/>
              <a:gd name="connsiteX2" fmla="*/ 5067300 w 5067300"/>
              <a:gd name="connsiteY2" fmla="*/ 3695941 h 3695941"/>
              <a:gd name="connsiteX3" fmla="*/ 4901654 w 5067300"/>
              <a:gd name="connsiteY3" fmla="*/ 3611166 h 3695941"/>
              <a:gd name="connsiteX4" fmla="*/ 4514850 w 5067300"/>
              <a:gd name="connsiteY4" fmla="*/ 3371850 h 3695941"/>
              <a:gd name="connsiteX5" fmla="*/ 3714750 w 5067300"/>
              <a:gd name="connsiteY5" fmla="*/ 1962150 h 3695941"/>
              <a:gd name="connsiteX6" fmla="*/ 1524000 w 5067300"/>
              <a:gd name="connsiteY6" fmla="*/ 1695450 h 3695941"/>
              <a:gd name="connsiteX7" fmla="*/ 0 w 5067300"/>
              <a:gd name="connsiteY7" fmla="*/ 0 h 369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7300" h="3695941">
                <a:moveTo>
                  <a:pt x="0" y="0"/>
                </a:moveTo>
                <a:lnTo>
                  <a:pt x="5067300" y="0"/>
                </a:lnTo>
                <a:lnTo>
                  <a:pt x="5067300" y="3695941"/>
                </a:lnTo>
                <a:lnTo>
                  <a:pt x="4901654" y="3611166"/>
                </a:lnTo>
                <a:cubicBezTo>
                  <a:pt x="4750197" y="3526433"/>
                  <a:pt x="4614069" y="3437731"/>
                  <a:pt x="4514850" y="3371850"/>
                </a:cubicBezTo>
                <a:cubicBezTo>
                  <a:pt x="4117975" y="3108325"/>
                  <a:pt x="4213225" y="2241550"/>
                  <a:pt x="3714750" y="1962150"/>
                </a:cubicBezTo>
                <a:cubicBezTo>
                  <a:pt x="3216275" y="1682750"/>
                  <a:pt x="2143125" y="2022475"/>
                  <a:pt x="1524000" y="1695450"/>
                </a:cubicBezTo>
                <a:cubicBezTo>
                  <a:pt x="904875" y="1368425"/>
                  <a:pt x="273050" y="371475"/>
                  <a:pt x="0"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2">
            <p14:nvContentPartPr>
              <p14:cNvPr id="13" name="墨迹 12"/>
              <p14:cNvContentPartPr/>
              <p14:nvPr/>
            </p14:nvContentPartPr>
            <p14:xfrm flipH="1">
              <a:off x="-2409371" y="-1498669"/>
              <a:ext cx="5262120" cy="2997337"/>
            </p14:xfrm>
          </p:contentPart>
        </mc:Choice>
        <mc:Fallback xmlns="">
          <p:pic>
            <p:nvPicPr>
              <p:cNvPr id="13" name="墨迹 12"/>
            </p:nvPicPr>
            <p:blipFill>
              <a:blip r:embed="rId3"/>
            </p:blipFill>
            <p:spPr>
              <a:xfrm flipH="1">
                <a:off x="-2409371" y="-1498669"/>
                <a:ext cx="5262120" cy="2997337"/>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14" name="墨迹 13"/>
              <p14:cNvContentPartPr/>
              <p14:nvPr/>
            </p14:nvContentPartPr>
            <p14:xfrm rot="14604175" flipH="1">
              <a:off x="8605799" y="-195991"/>
              <a:ext cx="5567400" cy="1420061"/>
            </p14:xfrm>
          </p:contentPart>
        </mc:Choice>
        <mc:Fallback xmlns="">
          <p:pic>
            <p:nvPicPr>
              <p:cNvPr id="14" name="墨迹 13"/>
            </p:nvPicPr>
            <p:blipFill>
              <a:blip r:embed="rId5"/>
            </p:blipFill>
            <p:spPr>
              <a:xfrm rot="14604175" flipH="1">
                <a:off x="8605799" y="-195991"/>
                <a:ext cx="5567400" cy="1420061"/>
              </a:xfrm>
              <a:prstGeom prst="rect"/>
            </p:spPr>
          </p:pic>
        </mc:Fallback>
      </mc:AlternateContent>
      <p:grpSp>
        <p:nvGrpSpPr>
          <p:cNvPr id="15" name="组合 14"/>
          <p:cNvGrpSpPr/>
          <p:nvPr userDrawn="1"/>
        </p:nvGrpSpPr>
        <p:grpSpPr>
          <a:xfrm>
            <a:off x="4176642" y="272238"/>
            <a:ext cx="3826017" cy="685705"/>
            <a:chOff x="3371080" y="275067"/>
            <a:chExt cx="5953507" cy="1066997"/>
          </a:xfrm>
        </p:grpSpPr>
        <p:sp>
          <p:nvSpPr>
            <p:cNvPr id="16" name="矩形 15"/>
            <p:cNvSpPr/>
            <p:nvPr/>
          </p:nvSpPr>
          <p:spPr>
            <a:xfrm>
              <a:off x="4411501" y="312322"/>
              <a:ext cx="4913086" cy="1029742"/>
            </a:xfrm>
            <a:prstGeom prst="rect">
              <a:avLst/>
            </a:prstGeom>
            <a:noFill/>
            <a:ln w="12700" cap="flat" cmpd="sng" algn="ctr">
              <a:noFill/>
              <a:prstDash val="solid"/>
              <a:miter lim="800000"/>
            </a:ln>
            <a:effectLst/>
          </p:spPr>
          <p:txBody>
            <a:bodyPr rtlCol="0" anchor="ctr"/>
            <a:lstStyle/>
            <a:p>
              <a:pPr lvl="0" algn="ctr"/>
              <a:r>
                <a:rPr lang="zh-CN" altLang="en-US" sz="3200" b="1" kern="0" spc="600" dirty="0">
                  <a:solidFill>
                    <a:srgbClr val="527691"/>
                  </a:solidFill>
                  <a:latin typeface="微软雅黑" pitchFamily="34" charset="-122"/>
                  <a:ea typeface="微软雅黑" pitchFamily="34" charset="-122"/>
                  <a:cs typeface="+mn-ea"/>
                  <a:sym typeface="+mn-lt"/>
                </a:rPr>
                <a:t>输入你的标题</a:t>
              </a:r>
            </a:p>
          </p:txBody>
        </p:sp>
        <p:grpSp>
          <p:nvGrpSpPr>
            <p:cNvPr id="17" name="组合 16"/>
            <p:cNvGrpSpPr/>
            <p:nvPr/>
          </p:nvGrpSpPr>
          <p:grpSpPr>
            <a:xfrm>
              <a:off x="3371080" y="275067"/>
              <a:ext cx="1013911" cy="1013911"/>
              <a:chOff x="5875419" y="1138044"/>
              <a:chExt cx="1245143" cy="1245143"/>
            </a:xfrm>
            <a:solidFill>
              <a:srgbClr val="566CD2"/>
            </a:solidFill>
            <a:effectLst/>
          </p:grpSpPr>
          <p:sp>
            <p:nvSpPr>
              <p:cNvPr id="18" name="椭圆 17"/>
              <p:cNvSpPr/>
              <p:nvPr/>
            </p:nvSpPr>
            <p:spPr>
              <a:xfrm>
                <a:off x="5875419" y="1138044"/>
                <a:ext cx="1245143" cy="1245143"/>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FFFF"/>
                  </a:solidFill>
                  <a:latin typeface="汉仪清雅体简" panose="00020600040101010101" pitchFamily="18" charset="-122"/>
                  <a:ea typeface="汉仪清雅体简" panose="00020600040101010101" pitchFamily="18" charset="-122"/>
                  <a:cs typeface="+mn-ea"/>
                  <a:sym typeface="+mn-lt"/>
                </a:endParaRPr>
              </a:p>
            </p:txBody>
          </p:sp>
          <p:sp>
            <p:nvSpPr>
              <p:cNvPr id="19" name="TextBox 3"/>
              <p:cNvSpPr txBox="1"/>
              <p:nvPr/>
            </p:nvSpPr>
            <p:spPr>
              <a:xfrm>
                <a:off x="5890050" y="1304111"/>
                <a:ext cx="1215880" cy="923330"/>
              </a:xfrm>
              <a:prstGeom prst="rect">
                <a:avLst/>
              </a:prstGeom>
              <a:no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defRPr kumimoji="0" sz="4400" b="1" i="0" u="none" strike="noStrike" cap="none" spc="0" normalizeH="0" baseline="0">
                    <a:ln>
                      <a:noFill/>
                    </a:ln>
                    <a:solidFill>
                      <a:srgbClr val="FFFFFF"/>
                    </a:solidFill>
                    <a:effectLst/>
                    <a:uLnTx/>
                    <a:uFillTx/>
                    <a:latin typeface="微软雅黑" pitchFamily="34" charset="-122"/>
                    <a:ea typeface="微软雅黑" pitchFamily="34" charset="-122"/>
                    <a:cs typeface="+mn-ea"/>
                  </a:defRPr>
                </a:lvl1pPr>
              </a:lstStyle>
              <a:p>
                <a:pPr lvl="0"/>
                <a:r>
                  <a:rPr lang="en-US" altLang="zh-CN" dirty="0">
                    <a:sym typeface="+mn-lt"/>
                  </a:rPr>
                  <a:t>2</a:t>
                </a:r>
                <a:endParaRPr lang="zh-CN" altLang="en-US" dirty="0">
                  <a:sym typeface="+mn-lt"/>
                </a:endParaRPr>
              </a:p>
            </p:txBody>
          </p:sp>
        </p:grpSp>
      </p:grpSp>
      <p:sp>
        <p:nvSpPr>
          <p:cNvPr id="20" name="椭圆 19"/>
          <p:cNvSpPr/>
          <p:nvPr userDrawn="1"/>
        </p:nvSpPr>
        <p:spPr>
          <a:xfrm>
            <a:off x="1041401" y="640442"/>
            <a:ext cx="489858" cy="489858"/>
          </a:xfrm>
          <a:prstGeom prst="ellipse">
            <a:avLst/>
          </a:prstGeom>
          <a:solidFill>
            <a:srgbClr val="F2E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userDrawn="1"/>
        </p:nvSpPr>
        <p:spPr>
          <a:xfrm>
            <a:off x="11259649" y="871049"/>
            <a:ext cx="259251" cy="25925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图片与标题">
    <p:spTree>
      <p:nvGrpSpPr>
        <p:cNvPr id="1" name=""/>
        <p:cNvGrpSpPr/>
        <p:nvPr/>
      </p:nvGrpSpPr>
      <p:grpSpPr>
        <a:xfrm>
          <a:off x="0" y="0"/>
          <a:ext cx="0" cy="0"/>
          <a:chOff x="0" y="0"/>
          <a:chExt cx="0" cy="0"/>
        </a:xfrm>
      </p:grpSpPr>
      <p:sp>
        <p:nvSpPr>
          <p:cNvPr id="8" name="任意多边形: 形状 7"/>
          <p:cNvSpPr/>
          <p:nvPr userDrawn="1"/>
        </p:nvSpPr>
        <p:spPr>
          <a:xfrm rot="5400000" flipH="1" flipV="1">
            <a:off x="-261257" y="253810"/>
            <a:ext cx="1804680" cy="1291963"/>
          </a:xfrm>
          <a:custGeom>
            <a:avLst/>
            <a:gdLst>
              <a:gd name="connsiteX0" fmla="*/ 1804680 w 1804680"/>
              <a:gd name="connsiteY0" fmla="*/ 1291963 h 1291963"/>
              <a:gd name="connsiteX1" fmla="*/ 1797667 w 1804680"/>
              <a:gd name="connsiteY1" fmla="*/ 1291595 h 1291963"/>
              <a:gd name="connsiteX2" fmla="*/ 1565599 w 1804680"/>
              <a:gd name="connsiteY2" fmla="*/ 1229762 h 1291963"/>
              <a:gd name="connsiteX3" fmla="*/ 1315532 w 1804680"/>
              <a:gd name="connsiteY3" fmla="*/ 737965 h 1291963"/>
              <a:gd name="connsiteX4" fmla="*/ 448637 w 1804680"/>
              <a:gd name="connsiteY4" fmla="*/ 737965 h 1291963"/>
              <a:gd name="connsiteX5" fmla="*/ 5497 w 1804680"/>
              <a:gd name="connsiteY5" fmla="*/ 11516 h 1291963"/>
              <a:gd name="connsiteX6" fmla="*/ 0 w 1804680"/>
              <a:gd name="connsiteY6" fmla="*/ 0 h 1291963"/>
              <a:gd name="connsiteX7" fmla="*/ 1804680 w 1804680"/>
              <a:gd name="connsiteY7" fmla="*/ 0 h 129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680" h="1291963">
                <a:moveTo>
                  <a:pt x="1804680" y="1291963"/>
                </a:moveTo>
                <a:lnTo>
                  <a:pt x="1797667" y="1291595"/>
                </a:lnTo>
                <a:cubicBezTo>
                  <a:pt x="1705610" y="1280947"/>
                  <a:pt x="1618217" y="1254768"/>
                  <a:pt x="1565599" y="1229762"/>
                </a:cubicBezTo>
                <a:cubicBezTo>
                  <a:pt x="1425284" y="1163078"/>
                  <a:pt x="1501693" y="819931"/>
                  <a:pt x="1315532" y="737965"/>
                </a:cubicBezTo>
                <a:cubicBezTo>
                  <a:pt x="1129372" y="655999"/>
                  <a:pt x="669529" y="864387"/>
                  <a:pt x="448637" y="737965"/>
                </a:cubicBezTo>
                <a:cubicBezTo>
                  <a:pt x="241551" y="619445"/>
                  <a:pt x="86970" y="189562"/>
                  <a:pt x="5497" y="11516"/>
                </a:cubicBezTo>
                <a:lnTo>
                  <a:pt x="0" y="0"/>
                </a:lnTo>
                <a:lnTo>
                  <a:pt x="1804680" y="0"/>
                </a:ln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9" name="Group 11"/>
          <p:cNvGrpSpPr>
            <a:grpSpLocks noChangeAspect="1"/>
          </p:cNvGrpSpPr>
          <p:nvPr userDrawn="1"/>
        </p:nvGrpSpPr>
        <p:grpSpPr bwMode="auto">
          <a:xfrm>
            <a:off x="3175" y="6647542"/>
            <a:ext cx="12188825" cy="224971"/>
            <a:chOff x="4" y="772"/>
            <a:chExt cx="8540" cy="1227"/>
          </a:xfrm>
        </p:grpSpPr>
        <p:sp>
          <p:nvSpPr>
            <p:cNvPr id="10" name="Freeform 13"/>
            <p:cNvSpPr/>
            <p:nvPr/>
          </p:nvSpPr>
          <p:spPr bwMode="auto">
            <a:xfrm>
              <a:off x="4" y="772"/>
              <a:ext cx="8540" cy="1227"/>
            </a:xfrm>
            <a:custGeom>
              <a:avLst/>
              <a:gdLst>
                <a:gd name="T0" fmla="*/ 0 w 3600"/>
                <a:gd name="T1" fmla="*/ 8 h 516"/>
                <a:gd name="T2" fmla="*/ 100 w 3600"/>
                <a:gd name="T3" fmla="*/ 51 h 516"/>
                <a:gd name="T4" fmla="*/ 600 w 3600"/>
                <a:gd name="T5" fmla="*/ 183 h 516"/>
                <a:gd name="T6" fmla="*/ 1200 w 3600"/>
                <a:gd name="T7" fmla="*/ 63 h 516"/>
                <a:gd name="T8" fmla="*/ 1800 w 3600"/>
                <a:gd name="T9" fmla="*/ 2 h 516"/>
                <a:gd name="T10" fmla="*/ 2400 w 3600"/>
                <a:gd name="T11" fmla="*/ 53 h 516"/>
                <a:gd name="T12" fmla="*/ 3000 w 3600"/>
                <a:gd name="T13" fmla="*/ 117 h 516"/>
                <a:gd name="T14" fmla="*/ 3500 w 3600"/>
                <a:gd name="T15" fmla="*/ 53 h 516"/>
                <a:gd name="T16" fmla="*/ 3600 w 3600"/>
                <a:gd name="T17" fmla="*/ 32 h 516"/>
                <a:gd name="T18" fmla="*/ 3600 w 3600"/>
                <a:gd name="T19" fmla="*/ 516 h 516"/>
                <a:gd name="T20" fmla="*/ 3500 w 3600"/>
                <a:gd name="T21" fmla="*/ 516 h 516"/>
                <a:gd name="T22" fmla="*/ 3000 w 3600"/>
                <a:gd name="T23" fmla="*/ 516 h 516"/>
                <a:gd name="T24" fmla="*/ 2400 w 3600"/>
                <a:gd name="T25" fmla="*/ 516 h 516"/>
                <a:gd name="T26" fmla="*/ 1800 w 3600"/>
                <a:gd name="T27" fmla="*/ 516 h 516"/>
                <a:gd name="T28" fmla="*/ 1200 w 3600"/>
                <a:gd name="T29" fmla="*/ 516 h 516"/>
                <a:gd name="T30" fmla="*/ 600 w 3600"/>
                <a:gd name="T31" fmla="*/ 516 h 516"/>
                <a:gd name="T32" fmla="*/ 100 w 3600"/>
                <a:gd name="T33" fmla="*/ 516 h 516"/>
                <a:gd name="T34" fmla="*/ 0 w 3600"/>
                <a:gd name="T35" fmla="*/ 516 h 516"/>
                <a:gd name="T36" fmla="*/ 0 w 3600"/>
                <a:gd name="T37" fmla="*/ 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516">
                  <a:moveTo>
                    <a:pt x="0" y="8"/>
                  </a:moveTo>
                  <a:cubicBezTo>
                    <a:pt x="100" y="51"/>
                    <a:pt x="100" y="51"/>
                    <a:pt x="100" y="51"/>
                  </a:cubicBezTo>
                  <a:cubicBezTo>
                    <a:pt x="200" y="93"/>
                    <a:pt x="400" y="179"/>
                    <a:pt x="600" y="183"/>
                  </a:cubicBezTo>
                  <a:cubicBezTo>
                    <a:pt x="800" y="187"/>
                    <a:pt x="1000" y="109"/>
                    <a:pt x="1200" y="63"/>
                  </a:cubicBezTo>
                  <a:cubicBezTo>
                    <a:pt x="1400" y="16"/>
                    <a:pt x="1600" y="0"/>
                    <a:pt x="1800" y="2"/>
                  </a:cubicBezTo>
                  <a:cubicBezTo>
                    <a:pt x="2000" y="4"/>
                    <a:pt x="2200" y="24"/>
                    <a:pt x="2400" y="53"/>
                  </a:cubicBezTo>
                  <a:cubicBezTo>
                    <a:pt x="2600" y="81"/>
                    <a:pt x="2800" y="119"/>
                    <a:pt x="3000" y="117"/>
                  </a:cubicBezTo>
                  <a:cubicBezTo>
                    <a:pt x="3200" y="115"/>
                    <a:pt x="3400" y="73"/>
                    <a:pt x="3500" y="53"/>
                  </a:cubicBezTo>
                  <a:cubicBezTo>
                    <a:pt x="3600" y="32"/>
                    <a:pt x="3600" y="32"/>
                    <a:pt x="3600" y="32"/>
                  </a:cubicBezTo>
                  <a:cubicBezTo>
                    <a:pt x="3600" y="516"/>
                    <a:pt x="3600" y="516"/>
                    <a:pt x="3600" y="516"/>
                  </a:cubicBezTo>
                  <a:cubicBezTo>
                    <a:pt x="3500" y="516"/>
                    <a:pt x="3500" y="516"/>
                    <a:pt x="3500" y="516"/>
                  </a:cubicBezTo>
                  <a:cubicBezTo>
                    <a:pt x="3400" y="516"/>
                    <a:pt x="3200" y="516"/>
                    <a:pt x="3000" y="516"/>
                  </a:cubicBezTo>
                  <a:cubicBezTo>
                    <a:pt x="2800" y="516"/>
                    <a:pt x="2600" y="516"/>
                    <a:pt x="2400" y="516"/>
                  </a:cubicBezTo>
                  <a:cubicBezTo>
                    <a:pt x="2200" y="516"/>
                    <a:pt x="2000" y="516"/>
                    <a:pt x="1800" y="516"/>
                  </a:cubicBezTo>
                  <a:cubicBezTo>
                    <a:pt x="1600" y="516"/>
                    <a:pt x="1400" y="516"/>
                    <a:pt x="1200" y="516"/>
                  </a:cubicBezTo>
                  <a:cubicBezTo>
                    <a:pt x="1000" y="516"/>
                    <a:pt x="800" y="516"/>
                    <a:pt x="600" y="516"/>
                  </a:cubicBezTo>
                  <a:cubicBezTo>
                    <a:pt x="400" y="516"/>
                    <a:pt x="200" y="516"/>
                    <a:pt x="100" y="516"/>
                  </a:cubicBezTo>
                  <a:cubicBezTo>
                    <a:pt x="0" y="516"/>
                    <a:pt x="0" y="516"/>
                    <a:pt x="0" y="516"/>
                  </a:cubicBezTo>
                  <a:lnTo>
                    <a:pt x="0" y="8"/>
                  </a:lnTo>
                  <a:close/>
                </a:path>
              </a:pathLst>
            </a:custGeom>
            <a:solidFill>
              <a:srgbClr val="CDD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4"/>
            <p:cNvSpPr/>
            <p:nvPr/>
          </p:nvSpPr>
          <p:spPr bwMode="auto">
            <a:xfrm>
              <a:off x="4" y="1010"/>
              <a:ext cx="8540" cy="989"/>
            </a:xfrm>
            <a:custGeom>
              <a:avLst/>
              <a:gdLst>
                <a:gd name="T0" fmla="*/ 0 w 3600"/>
                <a:gd name="T1" fmla="*/ 0 h 416"/>
                <a:gd name="T2" fmla="*/ 100 w 3600"/>
                <a:gd name="T3" fmla="*/ 40 h 416"/>
                <a:gd name="T4" fmla="*/ 600 w 3600"/>
                <a:gd name="T5" fmla="*/ 203 h 416"/>
                <a:gd name="T6" fmla="*/ 1200 w 3600"/>
                <a:gd name="T7" fmla="*/ 225 h 416"/>
                <a:gd name="T8" fmla="*/ 1800 w 3600"/>
                <a:gd name="T9" fmla="*/ 97 h 416"/>
                <a:gd name="T10" fmla="*/ 2400 w 3600"/>
                <a:gd name="T11" fmla="*/ 99 h 416"/>
                <a:gd name="T12" fmla="*/ 3000 w 3600"/>
                <a:gd name="T13" fmla="*/ 266 h 416"/>
                <a:gd name="T14" fmla="*/ 3500 w 3600"/>
                <a:gd name="T15" fmla="*/ 273 h 416"/>
                <a:gd name="T16" fmla="*/ 3600 w 3600"/>
                <a:gd name="T17" fmla="*/ 264 h 416"/>
                <a:gd name="T18" fmla="*/ 3600 w 3600"/>
                <a:gd name="T19" fmla="*/ 416 h 416"/>
                <a:gd name="T20" fmla="*/ 3500 w 3600"/>
                <a:gd name="T21" fmla="*/ 416 h 416"/>
                <a:gd name="T22" fmla="*/ 3000 w 3600"/>
                <a:gd name="T23" fmla="*/ 416 h 416"/>
                <a:gd name="T24" fmla="*/ 2400 w 3600"/>
                <a:gd name="T25" fmla="*/ 416 h 416"/>
                <a:gd name="T26" fmla="*/ 1800 w 3600"/>
                <a:gd name="T27" fmla="*/ 416 h 416"/>
                <a:gd name="T28" fmla="*/ 1200 w 3600"/>
                <a:gd name="T29" fmla="*/ 416 h 416"/>
                <a:gd name="T30" fmla="*/ 600 w 3600"/>
                <a:gd name="T31" fmla="*/ 416 h 416"/>
                <a:gd name="T32" fmla="*/ 100 w 3600"/>
                <a:gd name="T33" fmla="*/ 416 h 416"/>
                <a:gd name="T34" fmla="*/ 0 w 3600"/>
                <a:gd name="T35" fmla="*/ 416 h 416"/>
                <a:gd name="T36" fmla="*/ 0 w 3600"/>
                <a:gd name="T3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416">
                  <a:moveTo>
                    <a:pt x="0" y="0"/>
                  </a:moveTo>
                  <a:cubicBezTo>
                    <a:pt x="100" y="40"/>
                    <a:pt x="100" y="40"/>
                    <a:pt x="100" y="40"/>
                  </a:cubicBezTo>
                  <a:cubicBezTo>
                    <a:pt x="200" y="80"/>
                    <a:pt x="400" y="160"/>
                    <a:pt x="600" y="203"/>
                  </a:cubicBezTo>
                  <a:cubicBezTo>
                    <a:pt x="800" y="247"/>
                    <a:pt x="1000" y="253"/>
                    <a:pt x="1200" y="225"/>
                  </a:cubicBezTo>
                  <a:cubicBezTo>
                    <a:pt x="1400" y="196"/>
                    <a:pt x="1600" y="132"/>
                    <a:pt x="1800" y="97"/>
                  </a:cubicBezTo>
                  <a:cubicBezTo>
                    <a:pt x="2000" y="63"/>
                    <a:pt x="2200" y="57"/>
                    <a:pt x="2400" y="99"/>
                  </a:cubicBezTo>
                  <a:cubicBezTo>
                    <a:pt x="2600" y="141"/>
                    <a:pt x="2800" y="231"/>
                    <a:pt x="3000" y="266"/>
                  </a:cubicBezTo>
                  <a:cubicBezTo>
                    <a:pt x="3200" y="301"/>
                    <a:pt x="3400" y="283"/>
                    <a:pt x="3500" y="273"/>
                  </a:cubicBezTo>
                  <a:cubicBezTo>
                    <a:pt x="3600" y="264"/>
                    <a:pt x="3600" y="264"/>
                    <a:pt x="3600" y="264"/>
                  </a:cubicBezTo>
                  <a:cubicBezTo>
                    <a:pt x="3600" y="416"/>
                    <a:pt x="3600" y="416"/>
                    <a:pt x="3600" y="416"/>
                  </a:cubicBezTo>
                  <a:cubicBezTo>
                    <a:pt x="3500" y="416"/>
                    <a:pt x="3500" y="416"/>
                    <a:pt x="3500" y="416"/>
                  </a:cubicBezTo>
                  <a:cubicBezTo>
                    <a:pt x="3400" y="416"/>
                    <a:pt x="3200" y="416"/>
                    <a:pt x="3000" y="416"/>
                  </a:cubicBezTo>
                  <a:cubicBezTo>
                    <a:pt x="2800" y="416"/>
                    <a:pt x="2600" y="416"/>
                    <a:pt x="2400" y="416"/>
                  </a:cubicBezTo>
                  <a:cubicBezTo>
                    <a:pt x="2200" y="416"/>
                    <a:pt x="2000" y="416"/>
                    <a:pt x="1800" y="416"/>
                  </a:cubicBezTo>
                  <a:cubicBezTo>
                    <a:pt x="1600" y="416"/>
                    <a:pt x="1400" y="416"/>
                    <a:pt x="1200" y="416"/>
                  </a:cubicBezTo>
                  <a:cubicBezTo>
                    <a:pt x="1000" y="416"/>
                    <a:pt x="800" y="416"/>
                    <a:pt x="600" y="416"/>
                  </a:cubicBezTo>
                  <a:cubicBezTo>
                    <a:pt x="400" y="416"/>
                    <a:pt x="200" y="416"/>
                    <a:pt x="100" y="416"/>
                  </a:cubicBezTo>
                  <a:cubicBezTo>
                    <a:pt x="0" y="416"/>
                    <a:pt x="0" y="416"/>
                    <a:pt x="0" y="416"/>
                  </a:cubicBezTo>
                  <a:lnTo>
                    <a:pt x="0" y="0"/>
                  </a:lnTo>
                  <a:close/>
                </a:path>
              </a:pathLst>
            </a:custGeom>
            <a:solidFill>
              <a:srgbClr val="5276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2" name="任意多边形: 形状 11"/>
          <p:cNvSpPr/>
          <p:nvPr userDrawn="1"/>
        </p:nvSpPr>
        <p:spPr>
          <a:xfrm>
            <a:off x="10392229" y="0"/>
            <a:ext cx="1799771" cy="1233714"/>
          </a:xfrm>
          <a:custGeom>
            <a:avLst/>
            <a:gdLst>
              <a:gd name="connsiteX0" fmla="*/ 0 w 5067300"/>
              <a:gd name="connsiteY0" fmla="*/ 0 h 3695941"/>
              <a:gd name="connsiteX1" fmla="*/ 5067300 w 5067300"/>
              <a:gd name="connsiteY1" fmla="*/ 0 h 3695941"/>
              <a:gd name="connsiteX2" fmla="*/ 5067300 w 5067300"/>
              <a:gd name="connsiteY2" fmla="*/ 3695941 h 3695941"/>
              <a:gd name="connsiteX3" fmla="*/ 4901654 w 5067300"/>
              <a:gd name="connsiteY3" fmla="*/ 3611166 h 3695941"/>
              <a:gd name="connsiteX4" fmla="*/ 4514850 w 5067300"/>
              <a:gd name="connsiteY4" fmla="*/ 3371850 h 3695941"/>
              <a:gd name="connsiteX5" fmla="*/ 3714750 w 5067300"/>
              <a:gd name="connsiteY5" fmla="*/ 1962150 h 3695941"/>
              <a:gd name="connsiteX6" fmla="*/ 1524000 w 5067300"/>
              <a:gd name="connsiteY6" fmla="*/ 1695450 h 3695941"/>
              <a:gd name="connsiteX7" fmla="*/ 0 w 5067300"/>
              <a:gd name="connsiteY7" fmla="*/ 0 h 369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7300" h="3695941">
                <a:moveTo>
                  <a:pt x="0" y="0"/>
                </a:moveTo>
                <a:lnTo>
                  <a:pt x="5067300" y="0"/>
                </a:lnTo>
                <a:lnTo>
                  <a:pt x="5067300" y="3695941"/>
                </a:lnTo>
                <a:lnTo>
                  <a:pt x="4901654" y="3611166"/>
                </a:lnTo>
                <a:cubicBezTo>
                  <a:pt x="4750197" y="3526433"/>
                  <a:pt x="4614069" y="3437731"/>
                  <a:pt x="4514850" y="3371850"/>
                </a:cubicBezTo>
                <a:cubicBezTo>
                  <a:pt x="4117975" y="3108325"/>
                  <a:pt x="4213225" y="2241550"/>
                  <a:pt x="3714750" y="1962150"/>
                </a:cubicBezTo>
                <a:cubicBezTo>
                  <a:pt x="3216275" y="1682750"/>
                  <a:pt x="2143125" y="2022475"/>
                  <a:pt x="1524000" y="1695450"/>
                </a:cubicBezTo>
                <a:cubicBezTo>
                  <a:pt x="904875" y="1368425"/>
                  <a:pt x="273050" y="371475"/>
                  <a:pt x="0"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2">
            <p14:nvContentPartPr>
              <p14:cNvPr id="13" name="墨迹 12"/>
              <p14:cNvContentPartPr/>
              <p14:nvPr/>
            </p14:nvContentPartPr>
            <p14:xfrm flipH="1">
              <a:off x="-2409371" y="-1498669"/>
              <a:ext cx="5262120" cy="2997337"/>
            </p14:xfrm>
          </p:contentPart>
        </mc:Choice>
        <mc:Fallback xmlns="">
          <p:pic>
            <p:nvPicPr>
              <p:cNvPr id="13" name="墨迹 12"/>
            </p:nvPicPr>
            <p:blipFill>
              <a:blip r:embed="rId3"/>
            </p:blipFill>
            <p:spPr>
              <a:xfrm flipH="1">
                <a:off x="-2409371" y="-1498669"/>
                <a:ext cx="5262120" cy="2997337"/>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14" name="墨迹 13"/>
              <p14:cNvContentPartPr/>
              <p14:nvPr/>
            </p14:nvContentPartPr>
            <p14:xfrm rot="14604175" flipH="1">
              <a:off x="8605799" y="-195991"/>
              <a:ext cx="5567400" cy="1420061"/>
            </p14:xfrm>
          </p:contentPart>
        </mc:Choice>
        <mc:Fallback xmlns="">
          <p:pic>
            <p:nvPicPr>
              <p:cNvPr id="14" name="墨迹 13"/>
            </p:nvPicPr>
            <p:blipFill>
              <a:blip r:embed="rId5"/>
            </p:blipFill>
            <p:spPr>
              <a:xfrm rot="14604175" flipH="1">
                <a:off x="8605799" y="-195991"/>
                <a:ext cx="5567400" cy="1420061"/>
              </a:xfrm>
              <a:prstGeom prst="rect"/>
            </p:spPr>
          </p:pic>
        </mc:Fallback>
      </mc:AlternateContent>
      <p:grpSp>
        <p:nvGrpSpPr>
          <p:cNvPr id="15" name="组合 14"/>
          <p:cNvGrpSpPr/>
          <p:nvPr userDrawn="1"/>
        </p:nvGrpSpPr>
        <p:grpSpPr>
          <a:xfrm>
            <a:off x="4176642" y="272238"/>
            <a:ext cx="3826017" cy="685705"/>
            <a:chOff x="3371080" y="275067"/>
            <a:chExt cx="5953507" cy="1066997"/>
          </a:xfrm>
        </p:grpSpPr>
        <p:sp>
          <p:nvSpPr>
            <p:cNvPr id="16" name="矩形 15"/>
            <p:cNvSpPr/>
            <p:nvPr/>
          </p:nvSpPr>
          <p:spPr>
            <a:xfrm>
              <a:off x="4411501" y="312322"/>
              <a:ext cx="4913086" cy="1029742"/>
            </a:xfrm>
            <a:prstGeom prst="rect">
              <a:avLst/>
            </a:prstGeom>
            <a:noFill/>
            <a:ln w="12700" cap="flat" cmpd="sng" algn="ctr">
              <a:noFill/>
              <a:prstDash val="solid"/>
              <a:miter lim="800000"/>
            </a:ln>
            <a:effectLst/>
          </p:spPr>
          <p:txBody>
            <a:bodyPr rtlCol="0" anchor="ctr"/>
            <a:lstStyle/>
            <a:p>
              <a:pPr lvl="0" algn="ctr"/>
              <a:r>
                <a:rPr lang="zh-CN" altLang="en-US" sz="3200" b="1" kern="0" spc="600" dirty="0">
                  <a:solidFill>
                    <a:srgbClr val="527691"/>
                  </a:solidFill>
                  <a:latin typeface="微软雅黑" pitchFamily="34" charset="-122"/>
                  <a:ea typeface="微软雅黑" pitchFamily="34" charset="-122"/>
                  <a:cs typeface="+mn-ea"/>
                  <a:sym typeface="+mn-lt"/>
                </a:rPr>
                <a:t>输入你的标题</a:t>
              </a:r>
            </a:p>
          </p:txBody>
        </p:sp>
        <p:grpSp>
          <p:nvGrpSpPr>
            <p:cNvPr id="17" name="组合 16"/>
            <p:cNvGrpSpPr/>
            <p:nvPr/>
          </p:nvGrpSpPr>
          <p:grpSpPr>
            <a:xfrm>
              <a:off x="3371080" y="275067"/>
              <a:ext cx="1013911" cy="1013911"/>
              <a:chOff x="5875419" y="1138044"/>
              <a:chExt cx="1245143" cy="1245143"/>
            </a:xfrm>
            <a:solidFill>
              <a:srgbClr val="566CD2"/>
            </a:solidFill>
            <a:effectLst/>
          </p:grpSpPr>
          <p:sp>
            <p:nvSpPr>
              <p:cNvPr id="18" name="椭圆 17"/>
              <p:cNvSpPr/>
              <p:nvPr/>
            </p:nvSpPr>
            <p:spPr>
              <a:xfrm>
                <a:off x="5875419" y="1138044"/>
                <a:ext cx="1245143" cy="1245143"/>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FFFF"/>
                  </a:solidFill>
                  <a:latin typeface="汉仪清雅体简" panose="00020600040101010101" pitchFamily="18" charset="-122"/>
                  <a:ea typeface="汉仪清雅体简" panose="00020600040101010101" pitchFamily="18" charset="-122"/>
                  <a:cs typeface="+mn-ea"/>
                  <a:sym typeface="+mn-lt"/>
                </a:endParaRPr>
              </a:p>
            </p:txBody>
          </p:sp>
          <p:sp>
            <p:nvSpPr>
              <p:cNvPr id="19" name="TextBox 3"/>
              <p:cNvSpPr txBox="1"/>
              <p:nvPr/>
            </p:nvSpPr>
            <p:spPr>
              <a:xfrm>
                <a:off x="5890050" y="1304111"/>
                <a:ext cx="1215880" cy="923330"/>
              </a:xfrm>
              <a:prstGeom prst="rect">
                <a:avLst/>
              </a:prstGeom>
              <a:no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defRPr kumimoji="0" sz="4400" b="1" i="0" u="none" strike="noStrike" cap="none" spc="0" normalizeH="0" baseline="0">
                    <a:ln>
                      <a:noFill/>
                    </a:ln>
                    <a:solidFill>
                      <a:srgbClr val="FFFFFF"/>
                    </a:solidFill>
                    <a:effectLst/>
                    <a:uLnTx/>
                    <a:uFillTx/>
                    <a:latin typeface="微软雅黑" pitchFamily="34" charset="-122"/>
                    <a:ea typeface="微软雅黑" pitchFamily="34" charset="-122"/>
                    <a:cs typeface="+mn-ea"/>
                  </a:defRPr>
                </a:lvl1pPr>
              </a:lstStyle>
              <a:p>
                <a:pPr lvl="0"/>
                <a:r>
                  <a:rPr lang="en-US" altLang="zh-CN" dirty="0">
                    <a:sym typeface="+mn-lt"/>
                  </a:rPr>
                  <a:t>3</a:t>
                </a:r>
                <a:endParaRPr lang="zh-CN" altLang="en-US" dirty="0">
                  <a:sym typeface="+mn-lt"/>
                </a:endParaRPr>
              </a:p>
            </p:txBody>
          </p:sp>
        </p:grpSp>
      </p:grpSp>
      <p:sp>
        <p:nvSpPr>
          <p:cNvPr id="20" name="椭圆 19"/>
          <p:cNvSpPr/>
          <p:nvPr userDrawn="1"/>
        </p:nvSpPr>
        <p:spPr>
          <a:xfrm>
            <a:off x="1041401" y="640442"/>
            <a:ext cx="489858" cy="489858"/>
          </a:xfrm>
          <a:prstGeom prst="ellipse">
            <a:avLst/>
          </a:prstGeom>
          <a:solidFill>
            <a:srgbClr val="F2E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汉仪清雅体简" panose="00020600040101010101" pitchFamily="18" charset="-122"/>
              <a:ea typeface="汉仪清雅体简" panose="00020600040101010101" pitchFamily="18" charset="-122"/>
              <a:cs typeface="+mn-ea"/>
              <a:sym typeface="+mn-lt"/>
            </a:endParaRPr>
          </a:p>
        </p:txBody>
      </p:sp>
      <p:sp>
        <p:nvSpPr>
          <p:cNvPr id="21" name="椭圆 20"/>
          <p:cNvSpPr/>
          <p:nvPr userDrawn="1"/>
        </p:nvSpPr>
        <p:spPr>
          <a:xfrm>
            <a:off x="11259649" y="871049"/>
            <a:ext cx="259251" cy="25925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图片与标题">
    <p:spTree>
      <p:nvGrpSpPr>
        <p:cNvPr id="1" name=""/>
        <p:cNvGrpSpPr/>
        <p:nvPr/>
      </p:nvGrpSpPr>
      <p:grpSpPr>
        <a:xfrm>
          <a:off x="0" y="0"/>
          <a:ext cx="0" cy="0"/>
          <a:chOff x="0" y="0"/>
          <a:chExt cx="0" cy="0"/>
        </a:xfrm>
      </p:grpSpPr>
      <p:sp>
        <p:nvSpPr>
          <p:cNvPr id="8" name="任意多边形: 形状 7"/>
          <p:cNvSpPr/>
          <p:nvPr userDrawn="1"/>
        </p:nvSpPr>
        <p:spPr>
          <a:xfrm rot="5400000" flipH="1" flipV="1">
            <a:off x="-261257" y="253810"/>
            <a:ext cx="1804680" cy="1291963"/>
          </a:xfrm>
          <a:custGeom>
            <a:avLst/>
            <a:gdLst>
              <a:gd name="connsiteX0" fmla="*/ 1804680 w 1804680"/>
              <a:gd name="connsiteY0" fmla="*/ 1291963 h 1291963"/>
              <a:gd name="connsiteX1" fmla="*/ 1797667 w 1804680"/>
              <a:gd name="connsiteY1" fmla="*/ 1291595 h 1291963"/>
              <a:gd name="connsiteX2" fmla="*/ 1565599 w 1804680"/>
              <a:gd name="connsiteY2" fmla="*/ 1229762 h 1291963"/>
              <a:gd name="connsiteX3" fmla="*/ 1315532 w 1804680"/>
              <a:gd name="connsiteY3" fmla="*/ 737965 h 1291963"/>
              <a:gd name="connsiteX4" fmla="*/ 448637 w 1804680"/>
              <a:gd name="connsiteY4" fmla="*/ 737965 h 1291963"/>
              <a:gd name="connsiteX5" fmla="*/ 5497 w 1804680"/>
              <a:gd name="connsiteY5" fmla="*/ 11516 h 1291963"/>
              <a:gd name="connsiteX6" fmla="*/ 0 w 1804680"/>
              <a:gd name="connsiteY6" fmla="*/ 0 h 1291963"/>
              <a:gd name="connsiteX7" fmla="*/ 1804680 w 1804680"/>
              <a:gd name="connsiteY7" fmla="*/ 0 h 129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680" h="1291963">
                <a:moveTo>
                  <a:pt x="1804680" y="1291963"/>
                </a:moveTo>
                <a:lnTo>
                  <a:pt x="1797667" y="1291595"/>
                </a:lnTo>
                <a:cubicBezTo>
                  <a:pt x="1705610" y="1280947"/>
                  <a:pt x="1618217" y="1254768"/>
                  <a:pt x="1565599" y="1229762"/>
                </a:cubicBezTo>
                <a:cubicBezTo>
                  <a:pt x="1425284" y="1163078"/>
                  <a:pt x="1501693" y="819931"/>
                  <a:pt x="1315532" y="737965"/>
                </a:cubicBezTo>
                <a:cubicBezTo>
                  <a:pt x="1129372" y="655999"/>
                  <a:pt x="669529" y="864387"/>
                  <a:pt x="448637" y="737965"/>
                </a:cubicBezTo>
                <a:cubicBezTo>
                  <a:pt x="241551" y="619445"/>
                  <a:pt x="86970" y="189562"/>
                  <a:pt x="5497" y="11516"/>
                </a:cubicBezTo>
                <a:lnTo>
                  <a:pt x="0" y="0"/>
                </a:lnTo>
                <a:lnTo>
                  <a:pt x="1804680" y="0"/>
                </a:ln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nvGrpSpPr>
          <p:cNvPr id="9" name="Group 11"/>
          <p:cNvGrpSpPr>
            <a:grpSpLocks noChangeAspect="1"/>
          </p:cNvGrpSpPr>
          <p:nvPr userDrawn="1"/>
        </p:nvGrpSpPr>
        <p:grpSpPr bwMode="auto">
          <a:xfrm>
            <a:off x="3175" y="6647542"/>
            <a:ext cx="12188825" cy="224971"/>
            <a:chOff x="4" y="772"/>
            <a:chExt cx="8540" cy="1227"/>
          </a:xfrm>
        </p:grpSpPr>
        <p:sp>
          <p:nvSpPr>
            <p:cNvPr id="10" name="Freeform 13"/>
            <p:cNvSpPr/>
            <p:nvPr/>
          </p:nvSpPr>
          <p:spPr bwMode="auto">
            <a:xfrm>
              <a:off x="4" y="772"/>
              <a:ext cx="8540" cy="1227"/>
            </a:xfrm>
            <a:custGeom>
              <a:avLst/>
              <a:gdLst>
                <a:gd name="T0" fmla="*/ 0 w 3600"/>
                <a:gd name="T1" fmla="*/ 8 h 516"/>
                <a:gd name="T2" fmla="*/ 100 w 3600"/>
                <a:gd name="T3" fmla="*/ 51 h 516"/>
                <a:gd name="T4" fmla="*/ 600 w 3600"/>
                <a:gd name="T5" fmla="*/ 183 h 516"/>
                <a:gd name="T6" fmla="*/ 1200 w 3600"/>
                <a:gd name="T7" fmla="*/ 63 h 516"/>
                <a:gd name="T8" fmla="*/ 1800 w 3600"/>
                <a:gd name="T9" fmla="*/ 2 h 516"/>
                <a:gd name="T10" fmla="*/ 2400 w 3600"/>
                <a:gd name="T11" fmla="*/ 53 h 516"/>
                <a:gd name="T12" fmla="*/ 3000 w 3600"/>
                <a:gd name="T13" fmla="*/ 117 h 516"/>
                <a:gd name="T14" fmla="*/ 3500 w 3600"/>
                <a:gd name="T15" fmla="*/ 53 h 516"/>
                <a:gd name="T16" fmla="*/ 3600 w 3600"/>
                <a:gd name="T17" fmla="*/ 32 h 516"/>
                <a:gd name="T18" fmla="*/ 3600 w 3600"/>
                <a:gd name="T19" fmla="*/ 516 h 516"/>
                <a:gd name="T20" fmla="*/ 3500 w 3600"/>
                <a:gd name="T21" fmla="*/ 516 h 516"/>
                <a:gd name="T22" fmla="*/ 3000 w 3600"/>
                <a:gd name="T23" fmla="*/ 516 h 516"/>
                <a:gd name="T24" fmla="*/ 2400 w 3600"/>
                <a:gd name="T25" fmla="*/ 516 h 516"/>
                <a:gd name="T26" fmla="*/ 1800 w 3600"/>
                <a:gd name="T27" fmla="*/ 516 h 516"/>
                <a:gd name="T28" fmla="*/ 1200 w 3600"/>
                <a:gd name="T29" fmla="*/ 516 h 516"/>
                <a:gd name="T30" fmla="*/ 600 w 3600"/>
                <a:gd name="T31" fmla="*/ 516 h 516"/>
                <a:gd name="T32" fmla="*/ 100 w 3600"/>
                <a:gd name="T33" fmla="*/ 516 h 516"/>
                <a:gd name="T34" fmla="*/ 0 w 3600"/>
                <a:gd name="T35" fmla="*/ 516 h 516"/>
                <a:gd name="T36" fmla="*/ 0 w 3600"/>
                <a:gd name="T37" fmla="*/ 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516">
                  <a:moveTo>
                    <a:pt x="0" y="8"/>
                  </a:moveTo>
                  <a:cubicBezTo>
                    <a:pt x="100" y="51"/>
                    <a:pt x="100" y="51"/>
                    <a:pt x="100" y="51"/>
                  </a:cubicBezTo>
                  <a:cubicBezTo>
                    <a:pt x="200" y="93"/>
                    <a:pt x="400" y="179"/>
                    <a:pt x="600" y="183"/>
                  </a:cubicBezTo>
                  <a:cubicBezTo>
                    <a:pt x="800" y="187"/>
                    <a:pt x="1000" y="109"/>
                    <a:pt x="1200" y="63"/>
                  </a:cubicBezTo>
                  <a:cubicBezTo>
                    <a:pt x="1400" y="16"/>
                    <a:pt x="1600" y="0"/>
                    <a:pt x="1800" y="2"/>
                  </a:cubicBezTo>
                  <a:cubicBezTo>
                    <a:pt x="2000" y="4"/>
                    <a:pt x="2200" y="24"/>
                    <a:pt x="2400" y="53"/>
                  </a:cubicBezTo>
                  <a:cubicBezTo>
                    <a:pt x="2600" y="81"/>
                    <a:pt x="2800" y="119"/>
                    <a:pt x="3000" y="117"/>
                  </a:cubicBezTo>
                  <a:cubicBezTo>
                    <a:pt x="3200" y="115"/>
                    <a:pt x="3400" y="73"/>
                    <a:pt x="3500" y="53"/>
                  </a:cubicBezTo>
                  <a:cubicBezTo>
                    <a:pt x="3600" y="32"/>
                    <a:pt x="3600" y="32"/>
                    <a:pt x="3600" y="32"/>
                  </a:cubicBezTo>
                  <a:cubicBezTo>
                    <a:pt x="3600" y="516"/>
                    <a:pt x="3600" y="516"/>
                    <a:pt x="3600" y="516"/>
                  </a:cubicBezTo>
                  <a:cubicBezTo>
                    <a:pt x="3500" y="516"/>
                    <a:pt x="3500" y="516"/>
                    <a:pt x="3500" y="516"/>
                  </a:cubicBezTo>
                  <a:cubicBezTo>
                    <a:pt x="3400" y="516"/>
                    <a:pt x="3200" y="516"/>
                    <a:pt x="3000" y="516"/>
                  </a:cubicBezTo>
                  <a:cubicBezTo>
                    <a:pt x="2800" y="516"/>
                    <a:pt x="2600" y="516"/>
                    <a:pt x="2400" y="516"/>
                  </a:cubicBezTo>
                  <a:cubicBezTo>
                    <a:pt x="2200" y="516"/>
                    <a:pt x="2000" y="516"/>
                    <a:pt x="1800" y="516"/>
                  </a:cubicBezTo>
                  <a:cubicBezTo>
                    <a:pt x="1600" y="516"/>
                    <a:pt x="1400" y="516"/>
                    <a:pt x="1200" y="516"/>
                  </a:cubicBezTo>
                  <a:cubicBezTo>
                    <a:pt x="1000" y="516"/>
                    <a:pt x="800" y="516"/>
                    <a:pt x="600" y="516"/>
                  </a:cubicBezTo>
                  <a:cubicBezTo>
                    <a:pt x="400" y="516"/>
                    <a:pt x="200" y="516"/>
                    <a:pt x="100" y="516"/>
                  </a:cubicBezTo>
                  <a:cubicBezTo>
                    <a:pt x="0" y="516"/>
                    <a:pt x="0" y="516"/>
                    <a:pt x="0" y="516"/>
                  </a:cubicBezTo>
                  <a:lnTo>
                    <a:pt x="0" y="8"/>
                  </a:lnTo>
                  <a:close/>
                </a:path>
              </a:pathLst>
            </a:custGeom>
            <a:solidFill>
              <a:srgbClr val="CDD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 name="Freeform 14"/>
            <p:cNvSpPr/>
            <p:nvPr/>
          </p:nvSpPr>
          <p:spPr bwMode="auto">
            <a:xfrm>
              <a:off x="4" y="1010"/>
              <a:ext cx="8540" cy="989"/>
            </a:xfrm>
            <a:custGeom>
              <a:avLst/>
              <a:gdLst>
                <a:gd name="T0" fmla="*/ 0 w 3600"/>
                <a:gd name="T1" fmla="*/ 0 h 416"/>
                <a:gd name="T2" fmla="*/ 100 w 3600"/>
                <a:gd name="T3" fmla="*/ 40 h 416"/>
                <a:gd name="T4" fmla="*/ 600 w 3600"/>
                <a:gd name="T5" fmla="*/ 203 h 416"/>
                <a:gd name="T6" fmla="*/ 1200 w 3600"/>
                <a:gd name="T7" fmla="*/ 225 h 416"/>
                <a:gd name="T8" fmla="*/ 1800 w 3600"/>
                <a:gd name="T9" fmla="*/ 97 h 416"/>
                <a:gd name="T10" fmla="*/ 2400 w 3600"/>
                <a:gd name="T11" fmla="*/ 99 h 416"/>
                <a:gd name="T12" fmla="*/ 3000 w 3600"/>
                <a:gd name="T13" fmla="*/ 266 h 416"/>
                <a:gd name="T14" fmla="*/ 3500 w 3600"/>
                <a:gd name="T15" fmla="*/ 273 h 416"/>
                <a:gd name="T16" fmla="*/ 3600 w 3600"/>
                <a:gd name="T17" fmla="*/ 264 h 416"/>
                <a:gd name="T18" fmla="*/ 3600 w 3600"/>
                <a:gd name="T19" fmla="*/ 416 h 416"/>
                <a:gd name="T20" fmla="*/ 3500 w 3600"/>
                <a:gd name="T21" fmla="*/ 416 h 416"/>
                <a:gd name="T22" fmla="*/ 3000 w 3600"/>
                <a:gd name="T23" fmla="*/ 416 h 416"/>
                <a:gd name="T24" fmla="*/ 2400 w 3600"/>
                <a:gd name="T25" fmla="*/ 416 h 416"/>
                <a:gd name="T26" fmla="*/ 1800 w 3600"/>
                <a:gd name="T27" fmla="*/ 416 h 416"/>
                <a:gd name="T28" fmla="*/ 1200 w 3600"/>
                <a:gd name="T29" fmla="*/ 416 h 416"/>
                <a:gd name="T30" fmla="*/ 600 w 3600"/>
                <a:gd name="T31" fmla="*/ 416 h 416"/>
                <a:gd name="T32" fmla="*/ 100 w 3600"/>
                <a:gd name="T33" fmla="*/ 416 h 416"/>
                <a:gd name="T34" fmla="*/ 0 w 3600"/>
                <a:gd name="T35" fmla="*/ 416 h 416"/>
                <a:gd name="T36" fmla="*/ 0 w 3600"/>
                <a:gd name="T3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416">
                  <a:moveTo>
                    <a:pt x="0" y="0"/>
                  </a:moveTo>
                  <a:cubicBezTo>
                    <a:pt x="100" y="40"/>
                    <a:pt x="100" y="40"/>
                    <a:pt x="100" y="40"/>
                  </a:cubicBezTo>
                  <a:cubicBezTo>
                    <a:pt x="200" y="80"/>
                    <a:pt x="400" y="160"/>
                    <a:pt x="600" y="203"/>
                  </a:cubicBezTo>
                  <a:cubicBezTo>
                    <a:pt x="800" y="247"/>
                    <a:pt x="1000" y="253"/>
                    <a:pt x="1200" y="225"/>
                  </a:cubicBezTo>
                  <a:cubicBezTo>
                    <a:pt x="1400" y="196"/>
                    <a:pt x="1600" y="132"/>
                    <a:pt x="1800" y="97"/>
                  </a:cubicBezTo>
                  <a:cubicBezTo>
                    <a:pt x="2000" y="63"/>
                    <a:pt x="2200" y="57"/>
                    <a:pt x="2400" y="99"/>
                  </a:cubicBezTo>
                  <a:cubicBezTo>
                    <a:pt x="2600" y="141"/>
                    <a:pt x="2800" y="231"/>
                    <a:pt x="3000" y="266"/>
                  </a:cubicBezTo>
                  <a:cubicBezTo>
                    <a:pt x="3200" y="301"/>
                    <a:pt x="3400" y="283"/>
                    <a:pt x="3500" y="273"/>
                  </a:cubicBezTo>
                  <a:cubicBezTo>
                    <a:pt x="3600" y="264"/>
                    <a:pt x="3600" y="264"/>
                    <a:pt x="3600" y="264"/>
                  </a:cubicBezTo>
                  <a:cubicBezTo>
                    <a:pt x="3600" y="416"/>
                    <a:pt x="3600" y="416"/>
                    <a:pt x="3600" y="416"/>
                  </a:cubicBezTo>
                  <a:cubicBezTo>
                    <a:pt x="3500" y="416"/>
                    <a:pt x="3500" y="416"/>
                    <a:pt x="3500" y="416"/>
                  </a:cubicBezTo>
                  <a:cubicBezTo>
                    <a:pt x="3400" y="416"/>
                    <a:pt x="3200" y="416"/>
                    <a:pt x="3000" y="416"/>
                  </a:cubicBezTo>
                  <a:cubicBezTo>
                    <a:pt x="2800" y="416"/>
                    <a:pt x="2600" y="416"/>
                    <a:pt x="2400" y="416"/>
                  </a:cubicBezTo>
                  <a:cubicBezTo>
                    <a:pt x="2200" y="416"/>
                    <a:pt x="2000" y="416"/>
                    <a:pt x="1800" y="416"/>
                  </a:cubicBezTo>
                  <a:cubicBezTo>
                    <a:pt x="1600" y="416"/>
                    <a:pt x="1400" y="416"/>
                    <a:pt x="1200" y="416"/>
                  </a:cubicBezTo>
                  <a:cubicBezTo>
                    <a:pt x="1000" y="416"/>
                    <a:pt x="800" y="416"/>
                    <a:pt x="600" y="416"/>
                  </a:cubicBezTo>
                  <a:cubicBezTo>
                    <a:pt x="400" y="416"/>
                    <a:pt x="200" y="416"/>
                    <a:pt x="100" y="416"/>
                  </a:cubicBezTo>
                  <a:cubicBezTo>
                    <a:pt x="0" y="416"/>
                    <a:pt x="0" y="416"/>
                    <a:pt x="0" y="416"/>
                  </a:cubicBezTo>
                  <a:lnTo>
                    <a:pt x="0" y="0"/>
                  </a:lnTo>
                  <a:close/>
                </a:path>
              </a:pathLst>
            </a:custGeom>
            <a:solidFill>
              <a:srgbClr val="5276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2" name="任意多边形: 形状 11"/>
          <p:cNvSpPr/>
          <p:nvPr userDrawn="1"/>
        </p:nvSpPr>
        <p:spPr>
          <a:xfrm>
            <a:off x="10392229" y="0"/>
            <a:ext cx="1799771" cy="1233714"/>
          </a:xfrm>
          <a:custGeom>
            <a:avLst/>
            <a:gdLst>
              <a:gd name="connsiteX0" fmla="*/ 0 w 5067300"/>
              <a:gd name="connsiteY0" fmla="*/ 0 h 3695941"/>
              <a:gd name="connsiteX1" fmla="*/ 5067300 w 5067300"/>
              <a:gd name="connsiteY1" fmla="*/ 0 h 3695941"/>
              <a:gd name="connsiteX2" fmla="*/ 5067300 w 5067300"/>
              <a:gd name="connsiteY2" fmla="*/ 3695941 h 3695941"/>
              <a:gd name="connsiteX3" fmla="*/ 4901654 w 5067300"/>
              <a:gd name="connsiteY3" fmla="*/ 3611166 h 3695941"/>
              <a:gd name="connsiteX4" fmla="*/ 4514850 w 5067300"/>
              <a:gd name="connsiteY4" fmla="*/ 3371850 h 3695941"/>
              <a:gd name="connsiteX5" fmla="*/ 3714750 w 5067300"/>
              <a:gd name="connsiteY5" fmla="*/ 1962150 h 3695941"/>
              <a:gd name="connsiteX6" fmla="*/ 1524000 w 5067300"/>
              <a:gd name="connsiteY6" fmla="*/ 1695450 h 3695941"/>
              <a:gd name="connsiteX7" fmla="*/ 0 w 5067300"/>
              <a:gd name="connsiteY7" fmla="*/ 0 h 369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7300" h="3695941">
                <a:moveTo>
                  <a:pt x="0" y="0"/>
                </a:moveTo>
                <a:lnTo>
                  <a:pt x="5067300" y="0"/>
                </a:lnTo>
                <a:lnTo>
                  <a:pt x="5067300" y="3695941"/>
                </a:lnTo>
                <a:lnTo>
                  <a:pt x="4901654" y="3611166"/>
                </a:lnTo>
                <a:cubicBezTo>
                  <a:pt x="4750197" y="3526433"/>
                  <a:pt x="4614069" y="3437731"/>
                  <a:pt x="4514850" y="3371850"/>
                </a:cubicBezTo>
                <a:cubicBezTo>
                  <a:pt x="4117975" y="3108325"/>
                  <a:pt x="4213225" y="2241550"/>
                  <a:pt x="3714750" y="1962150"/>
                </a:cubicBezTo>
                <a:cubicBezTo>
                  <a:pt x="3216275" y="1682750"/>
                  <a:pt x="2143125" y="2022475"/>
                  <a:pt x="1524000" y="1695450"/>
                </a:cubicBezTo>
                <a:cubicBezTo>
                  <a:pt x="904875" y="1368425"/>
                  <a:pt x="273050" y="371475"/>
                  <a:pt x="0"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2">
            <p14:nvContentPartPr>
              <p14:cNvPr id="13" name="墨迹 12"/>
              <p14:cNvContentPartPr/>
              <p14:nvPr/>
            </p14:nvContentPartPr>
            <p14:xfrm flipH="1">
              <a:off x="-2409371" y="-1498669"/>
              <a:ext cx="5262120" cy="2997337"/>
            </p14:xfrm>
          </p:contentPart>
        </mc:Choice>
        <mc:Fallback xmlns="">
          <p:pic>
            <p:nvPicPr>
              <p:cNvPr id="13" name="墨迹 12"/>
            </p:nvPicPr>
            <p:blipFill>
              <a:blip r:embed="rId3"/>
            </p:blipFill>
            <p:spPr>
              <a:xfrm flipH="1">
                <a:off x="-2409371" y="-1498669"/>
                <a:ext cx="5262120" cy="2997337"/>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14" name="墨迹 13"/>
              <p14:cNvContentPartPr/>
              <p14:nvPr/>
            </p14:nvContentPartPr>
            <p14:xfrm rot="14604175" flipH="1">
              <a:off x="8605799" y="-195991"/>
              <a:ext cx="5567400" cy="1420061"/>
            </p14:xfrm>
          </p:contentPart>
        </mc:Choice>
        <mc:Fallback xmlns="">
          <p:pic>
            <p:nvPicPr>
              <p:cNvPr id="14" name="墨迹 13"/>
            </p:nvPicPr>
            <p:blipFill>
              <a:blip r:embed="rId5"/>
            </p:blipFill>
            <p:spPr>
              <a:xfrm rot="14604175" flipH="1">
                <a:off x="8605799" y="-195991"/>
                <a:ext cx="5567400" cy="1420061"/>
              </a:xfrm>
              <a:prstGeom prst="rect"/>
            </p:spPr>
          </p:pic>
        </mc:Fallback>
      </mc:AlternateContent>
      <p:grpSp>
        <p:nvGrpSpPr>
          <p:cNvPr id="15" name="组合 14"/>
          <p:cNvGrpSpPr/>
          <p:nvPr userDrawn="1"/>
        </p:nvGrpSpPr>
        <p:grpSpPr>
          <a:xfrm>
            <a:off x="4176642" y="272238"/>
            <a:ext cx="3826017" cy="685705"/>
            <a:chOff x="3371080" y="275067"/>
            <a:chExt cx="5953507" cy="1066997"/>
          </a:xfrm>
        </p:grpSpPr>
        <p:sp>
          <p:nvSpPr>
            <p:cNvPr id="16" name="矩形 15"/>
            <p:cNvSpPr/>
            <p:nvPr/>
          </p:nvSpPr>
          <p:spPr>
            <a:xfrm>
              <a:off x="4411501" y="312322"/>
              <a:ext cx="4913086" cy="1029742"/>
            </a:xfrm>
            <a:prstGeom prst="rect">
              <a:avLst/>
            </a:prstGeom>
            <a:noFill/>
            <a:ln w="12700" cap="flat" cmpd="sng" algn="ctr">
              <a:noFill/>
              <a:prstDash val="solid"/>
              <a:miter lim="800000"/>
            </a:ln>
            <a:effectLst/>
          </p:spPr>
          <p:txBody>
            <a:bodyPr rtlCol="0" anchor="ctr"/>
            <a:lstStyle/>
            <a:p>
              <a:pPr lvl="0" algn="ctr"/>
              <a:r>
                <a:rPr lang="zh-CN" altLang="en-US" sz="3200" b="1" kern="0" spc="600" dirty="0">
                  <a:solidFill>
                    <a:srgbClr val="527691"/>
                  </a:solidFill>
                  <a:latin typeface="微软雅黑" pitchFamily="34" charset="-122"/>
                  <a:ea typeface="微软雅黑" pitchFamily="34" charset="-122"/>
                  <a:cs typeface="+mn-ea"/>
                  <a:sym typeface="+mn-lt"/>
                </a:rPr>
                <a:t>输入你的标题</a:t>
              </a:r>
            </a:p>
          </p:txBody>
        </p:sp>
        <p:grpSp>
          <p:nvGrpSpPr>
            <p:cNvPr id="17" name="组合 16"/>
            <p:cNvGrpSpPr/>
            <p:nvPr/>
          </p:nvGrpSpPr>
          <p:grpSpPr>
            <a:xfrm>
              <a:off x="3371080" y="275067"/>
              <a:ext cx="1013911" cy="1013911"/>
              <a:chOff x="5875419" y="1138044"/>
              <a:chExt cx="1245143" cy="1245143"/>
            </a:xfrm>
            <a:solidFill>
              <a:srgbClr val="566CD2"/>
            </a:solidFill>
            <a:effectLst/>
          </p:grpSpPr>
          <p:sp>
            <p:nvSpPr>
              <p:cNvPr id="18" name="椭圆 17"/>
              <p:cNvSpPr/>
              <p:nvPr/>
            </p:nvSpPr>
            <p:spPr>
              <a:xfrm>
                <a:off x="5875419" y="1138044"/>
                <a:ext cx="1245143" cy="1245143"/>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FFFFFF"/>
                  </a:solidFill>
                  <a:latin typeface="汉仪清雅体简" panose="00020600040101010101" pitchFamily="18" charset="-122"/>
                  <a:ea typeface="汉仪清雅体简" panose="00020600040101010101" pitchFamily="18" charset="-122"/>
                  <a:cs typeface="+mn-ea"/>
                  <a:sym typeface="+mn-lt"/>
                </a:endParaRPr>
              </a:p>
            </p:txBody>
          </p:sp>
          <p:sp>
            <p:nvSpPr>
              <p:cNvPr id="19" name="TextBox 3"/>
              <p:cNvSpPr txBox="1"/>
              <p:nvPr/>
            </p:nvSpPr>
            <p:spPr>
              <a:xfrm>
                <a:off x="5890050" y="1304111"/>
                <a:ext cx="1215880" cy="923330"/>
              </a:xfrm>
              <a:prstGeom prst="rect">
                <a:avLst/>
              </a:prstGeom>
              <a:no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defRPr kumimoji="0" sz="4400" b="1" i="0" u="none" strike="noStrike" cap="none" spc="0" normalizeH="0" baseline="0">
                    <a:ln>
                      <a:noFill/>
                    </a:ln>
                    <a:solidFill>
                      <a:srgbClr val="FFFFFF"/>
                    </a:solidFill>
                    <a:effectLst/>
                    <a:uLnTx/>
                    <a:uFillTx/>
                    <a:latin typeface="微软雅黑" pitchFamily="34" charset="-122"/>
                    <a:ea typeface="微软雅黑" pitchFamily="34" charset="-122"/>
                    <a:cs typeface="+mn-ea"/>
                  </a:defRPr>
                </a:lvl1pPr>
              </a:lstStyle>
              <a:p>
                <a:pPr lvl="0"/>
                <a:r>
                  <a:rPr lang="en-US" altLang="zh-CN" dirty="0">
                    <a:sym typeface="+mn-lt"/>
                  </a:rPr>
                  <a:t>4</a:t>
                </a:r>
                <a:endParaRPr lang="zh-CN" altLang="en-US" dirty="0">
                  <a:sym typeface="+mn-lt"/>
                </a:endParaRPr>
              </a:p>
            </p:txBody>
          </p:sp>
        </p:grpSp>
      </p:grpSp>
      <p:sp>
        <p:nvSpPr>
          <p:cNvPr id="20" name="椭圆 19"/>
          <p:cNvSpPr/>
          <p:nvPr userDrawn="1"/>
        </p:nvSpPr>
        <p:spPr>
          <a:xfrm>
            <a:off x="1041401" y="640442"/>
            <a:ext cx="489858" cy="489858"/>
          </a:xfrm>
          <a:prstGeom prst="ellipse">
            <a:avLst/>
          </a:prstGeom>
          <a:solidFill>
            <a:srgbClr val="F2E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userDrawn="1"/>
        </p:nvSpPr>
        <p:spPr>
          <a:xfrm>
            <a:off x="11259649" y="871049"/>
            <a:ext cx="259251" cy="25925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3F9C0C-DCE4-4727-8E3A-A5293AC124CC}" type="slidenum">
              <a:rPr lang="zh-CN" altLang="en-US" smtClean="0"/>
              <a:t>‹#›</a:t>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3F9C0C-DCE4-4727-8E3A-A5293AC124CC}" type="slidenum">
              <a:rPr lang="zh-CN" altLang="en-US" smtClean="0"/>
              <a:t>‹#›</a:t>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724404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2023/6/26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191733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0710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913391306"/>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640213157"/>
      </p:ext>
    </p:extLst>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1220238190"/>
      </p:ext>
    </p:extLst>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1CED5E2-3E96-4D3F-A85E-B943C0A18BC8}" type="datetimeFigureOut">
              <a:rPr lang="zh-CN" altLang="en-US" smtClean="0"/>
              <a:t>2023/6/26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63F9C0C-DCE4-4727-8E3A-A5293AC124CC}" type="slidenum">
              <a:rPr lang="zh-CN" altLang="en-US" smtClean="0"/>
              <a:t>‹#›</a:t>
            </a:fld>
            <a:endParaRPr lang="zh-CN" altLang="en-US"/>
          </a:p>
        </p:txBody>
      </p:sp>
    </p:spTree>
    <p:extLst>
      <p:ext uri="{BB962C8B-B14F-4D97-AF65-F5344CB8AC3E}">
        <p14:creationId xmlns:p14="http://schemas.microsoft.com/office/powerpoint/2010/main" val="3125318630"/>
      </p:ext>
    </p:extLst>
  </p:cSld>
  <p:clrMapOvr>
    <a:masterClrMapping/>
  </p:clrMapOvr>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ED5E2-3E96-4D3F-A85E-B943C0A18BC8}" type="datetimeFigureOut">
              <a:rPr lang="zh-CN" altLang="en-US" smtClean="0"/>
              <a:t>2023/6/26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F9C0C-DCE4-4727-8E3A-A5293AC124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 id="2147483692" r:id="rId35"/>
    <p:sldLayoutId id="2147483693" r:id="rId36"/>
    <p:sldLayoutId id="2147483694" r:id="rId37"/>
    <p:sldLayoutId id="2147483695" r:id="rId38"/>
    <p:sldLayoutId id="2147483696" r:id="rId39"/>
    <p:sldLayoutId id="2147483697" r:id="rId40"/>
    <p:sldLayoutId id="2147483698" r:id="rId41"/>
    <p:sldLayoutId id="2147483699" r:id="rId42"/>
    <p:sldLayoutId id="2147483700" r:id="rId43"/>
    <p:sldLayoutId id="2147483701" r:id="rId44"/>
    <p:sldLayoutId id="2147483654" r:id="rId45"/>
    <p:sldLayoutId id="2147483655" r:id="rId46"/>
    <p:sldLayoutId id="2147483656" r:id="rId47"/>
    <p:sldLayoutId id="2147483657" r:id="rId48"/>
    <p:sldLayoutId id="2147483658" r:id="rId49"/>
    <p:sldLayoutId id="2147483659" r:id="rId50"/>
    <p:sldLayoutId id="2147483660" r:id="rId51"/>
    <p:sldLayoutId id="2147483661" r:id="rId52"/>
    <p:sldLayoutId id="2147483662" r:id="rId53"/>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25042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9.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9.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1.jpeg"/><Relationship Id="rId1" Type="http://schemas.openxmlformats.org/officeDocument/2006/relationships/slideLayout" Target="../slideLayouts/slideLayout46.xml"/><Relationship Id="rId6" Type="http://schemas.openxmlformats.org/officeDocument/2006/relationships/image" Target="../media/image9.png"/><Relationship Id="rId5" Type="http://schemas.openxmlformats.org/officeDocument/2006/relationships/customXml" Target="../ink/ink18.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0.xml"/><Relationship Id="rId1" Type="http://schemas.openxmlformats.org/officeDocument/2006/relationships/tags" Target="../tags/tag1.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1.jpeg"/><Relationship Id="rId1" Type="http://schemas.openxmlformats.org/officeDocument/2006/relationships/slideLayout" Target="../slideLayouts/slideLayout46.xml"/><Relationship Id="rId6" Type="http://schemas.openxmlformats.org/officeDocument/2006/relationships/image" Target="../media/image9.png"/><Relationship Id="rId5" Type="http://schemas.openxmlformats.org/officeDocument/2006/relationships/customXml" Target="../ink/ink20.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10.xml"/><Relationship Id="rId1" Type="http://schemas.openxmlformats.org/officeDocument/2006/relationships/slideLayout" Target="../slideLayouts/slideLayout46.xml"/><Relationship Id="rId6" Type="http://schemas.openxmlformats.org/officeDocument/2006/relationships/customXml" Target="../ink/ink12.xml"/><Relationship Id="rId5" Type="http://schemas.openxmlformats.org/officeDocument/2006/relationships/image" Target="../media/image6.png"/><Relationship Id="rId4" Type="http://schemas.openxmlformats.org/officeDocument/2006/relationships/customXml" Target="../ink/ink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1.xml"/><Relationship Id="rId1" Type="http://schemas.openxmlformats.org/officeDocument/2006/relationships/tags" Target="../tags/tag3.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1.xml"/><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1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0.png"/><Relationship Id="rId1" Type="http://schemas.openxmlformats.org/officeDocument/2006/relationships/slideLayout" Target="../slideLayouts/slideLayout5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customXml" Target="../ink/ink22.xm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jpeg"/><Relationship Id="rId1" Type="http://schemas.openxmlformats.org/officeDocument/2006/relationships/slideLayout" Target="../slideLayouts/slideLayout46.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8.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jpeg"/><Relationship Id="rId1" Type="http://schemas.openxmlformats.org/officeDocument/2006/relationships/slideLayout" Target="../slideLayouts/slideLayout46.xml"/><Relationship Id="rId6" Type="http://schemas.openxmlformats.org/officeDocument/2006/relationships/image" Target="../media/image9.png"/><Relationship Id="rId5" Type="http://schemas.openxmlformats.org/officeDocument/2006/relationships/customXml" Target="../ink/ink1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任意多边形: 形状 61"/>
          <p:cNvSpPr/>
          <p:nvPr/>
        </p:nvSpPr>
        <p:spPr>
          <a:xfrm>
            <a:off x="8174878" y="5814376"/>
            <a:ext cx="2087248" cy="1043624"/>
          </a:xfrm>
          <a:custGeom>
            <a:avLst/>
            <a:gdLst>
              <a:gd name="connsiteX0" fmla="*/ 1043624 w 2087248"/>
              <a:gd name="connsiteY0" fmla="*/ 0 h 1043624"/>
              <a:gd name="connsiteX1" fmla="*/ 2087248 w 2087248"/>
              <a:gd name="connsiteY1" fmla="*/ 1043624 h 1043624"/>
              <a:gd name="connsiteX2" fmla="*/ 0 w 2087248"/>
              <a:gd name="connsiteY2" fmla="*/ 1043624 h 1043624"/>
              <a:gd name="connsiteX3" fmla="*/ 1043624 w 2087248"/>
              <a:gd name="connsiteY3" fmla="*/ 0 h 1043624"/>
            </a:gdLst>
            <a:ahLst/>
            <a:cxnLst>
              <a:cxn ang="0">
                <a:pos x="connsiteX0" y="connsiteY0"/>
              </a:cxn>
              <a:cxn ang="0">
                <a:pos x="connsiteX1" y="connsiteY1"/>
              </a:cxn>
              <a:cxn ang="0">
                <a:pos x="connsiteX2" y="connsiteY2"/>
              </a:cxn>
              <a:cxn ang="0">
                <a:pos x="connsiteX3" y="connsiteY3"/>
              </a:cxn>
            </a:cxnLst>
            <a:rect l="l" t="t" r="r" b="b"/>
            <a:pathLst>
              <a:path w="2087248" h="1043624">
                <a:moveTo>
                  <a:pt x="1043624" y="0"/>
                </a:moveTo>
                <a:cubicBezTo>
                  <a:pt x="1620002" y="0"/>
                  <a:pt x="2087248" y="467246"/>
                  <a:pt x="2087248" y="1043624"/>
                </a:cubicBezTo>
                <a:lnTo>
                  <a:pt x="0" y="1043624"/>
                </a:lnTo>
                <a:cubicBezTo>
                  <a:pt x="0" y="467246"/>
                  <a:pt x="467246" y="0"/>
                  <a:pt x="1043624" y="0"/>
                </a:cubicBezTo>
                <a:close/>
              </a:path>
            </a:pathLst>
          </a:custGeom>
          <a:solidFill>
            <a:srgbClr val="CDDC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9" name="任意多边形: 形状 68"/>
          <p:cNvSpPr/>
          <p:nvPr/>
        </p:nvSpPr>
        <p:spPr>
          <a:xfrm>
            <a:off x="0" y="0"/>
            <a:ext cx="2007704" cy="1888435"/>
          </a:xfrm>
          <a:custGeom>
            <a:avLst/>
            <a:gdLst>
              <a:gd name="connsiteX0" fmla="*/ 0 w 1669144"/>
              <a:gd name="connsiteY0" fmla="*/ 0 h 1727200"/>
              <a:gd name="connsiteX1" fmla="*/ 1610447 w 1669144"/>
              <a:gd name="connsiteY1" fmla="*/ 0 h 1727200"/>
              <a:gd name="connsiteX2" fmla="*/ 1642015 w 1669144"/>
              <a:gd name="connsiteY2" fmla="*/ 122773 h 1727200"/>
              <a:gd name="connsiteX3" fmla="*/ 1669144 w 1669144"/>
              <a:gd name="connsiteY3" fmla="*/ 391885 h 1727200"/>
              <a:gd name="connsiteX4" fmla="*/ 333829 w 1669144"/>
              <a:gd name="connsiteY4" fmla="*/ 1727200 h 1727200"/>
              <a:gd name="connsiteX5" fmla="*/ 64717 w 1669144"/>
              <a:gd name="connsiteY5" fmla="*/ 1700071 h 1727200"/>
              <a:gd name="connsiteX6" fmla="*/ 0 w 1669144"/>
              <a:gd name="connsiteY6" fmla="*/ 1683431 h 172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9144" h="1727200">
                <a:moveTo>
                  <a:pt x="0" y="0"/>
                </a:moveTo>
                <a:lnTo>
                  <a:pt x="1610447" y="0"/>
                </a:lnTo>
                <a:lnTo>
                  <a:pt x="1642015" y="122773"/>
                </a:lnTo>
                <a:cubicBezTo>
                  <a:pt x="1659803" y="209698"/>
                  <a:pt x="1669144" y="299701"/>
                  <a:pt x="1669144" y="391885"/>
                </a:cubicBezTo>
                <a:cubicBezTo>
                  <a:pt x="1669144" y="1129359"/>
                  <a:pt x="1071303" y="1727200"/>
                  <a:pt x="333829" y="1727200"/>
                </a:cubicBezTo>
                <a:cubicBezTo>
                  <a:pt x="241645" y="1727200"/>
                  <a:pt x="151642" y="1717859"/>
                  <a:pt x="64717" y="1700071"/>
                </a:cubicBezTo>
                <a:lnTo>
                  <a:pt x="0" y="1683431"/>
                </a:lnTo>
                <a:close/>
              </a:path>
            </a:pathLst>
          </a:custGeom>
          <a:solidFill>
            <a:srgbClr val="5276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7" name="任意多边形: 形状 66"/>
          <p:cNvSpPr/>
          <p:nvPr/>
        </p:nvSpPr>
        <p:spPr>
          <a:xfrm>
            <a:off x="9085284" y="0"/>
            <a:ext cx="3106716" cy="2251235"/>
          </a:xfrm>
          <a:custGeom>
            <a:avLst/>
            <a:gdLst>
              <a:gd name="connsiteX0" fmla="*/ 0 w 3106716"/>
              <a:gd name="connsiteY0" fmla="*/ 0 h 2251235"/>
              <a:gd name="connsiteX1" fmla="*/ 3106716 w 3106716"/>
              <a:gd name="connsiteY1" fmla="*/ 0 h 2251235"/>
              <a:gd name="connsiteX2" fmla="*/ 3106716 w 3106716"/>
              <a:gd name="connsiteY2" fmla="*/ 2251235 h 2251235"/>
              <a:gd name="connsiteX3" fmla="*/ 2977789 w 3106716"/>
              <a:gd name="connsiteY3" fmla="*/ 2229303 h 2251235"/>
              <a:gd name="connsiteX4" fmla="*/ 2729345 w 3106716"/>
              <a:gd name="connsiteY4" fmla="*/ 2148114 h 2251235"/>
              <a:gd name="connsiteX5" fmla="*/ 2293916 w 3106716"/>
              <a:gd name="connsiteY5" fmla="*/ 1291771 h 2251235"/>
              <a:gd name="connsiteX6" fmla="*/ 784430 w 3106716"/>
              <a:gd name="connsiteY6" fmla="*/ 1291771 h 2251235"/>
              <a:gd name="connsiteX7" fmla="*/ 12810 w 3106716"/>
              <a:gd name="connsiteY7" fmla="*/ 26838 h 225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6716" h="2251235">
                <a:moveTo>
                  <a:pt x="0" y="0"/>
                </a:moveTo>
                <a:lnTo>
                  <a:pt x="3106716" y="0"/>
                </a:lnTo>
                <a:lnTo>
                  <a:pt x="3106716" y="2251235"/>
                </a:lnTo>
                <a:lnTo>
                  <a:pt x="2977789" y="2229303"/>
                </a:lnTo>
                <a:cubicBezTo>
                  <a:pt x="2878419" y="2207078"/>
                  <a:pt x="2790426" y="2177143"/>
                  <a:pt x="2729345" y="2148114"/>
                </a:cubicBezTo>
                <a:cubicBezTo>
                  <a:pt x="2485021" y="2032000"/>
                  <a:pt x="2618068" y="1434495"/>
                  <a:pt x="2293916" y="1291771"/>
                </a:cubicBezTo>
                <a:cubicBezTo>
                  <a:pt x="1969764" y="1149047"/>
                  <a:pt x="1169059" y="1511904"/>
                  <a:pt x="784430" y="1291771"/>
                </a:cubicBezTo>
                <a:cubicBezTo>
                  <a:pt x="423840" y="1085396"/>
                  <a:pt x="154675" y="336861"/>
                  <a:pt x="12810" y="26838"/>
                </a:cubicBezTo>
                <a:close/>
              </a:path>
            </a:pathLst>
          </a:custGeom>
          <a:solidFill>
            <a:srgbClr val="CDDC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a:off x="9525000" y="-152400"/>
            <a:ext cx="3200400" cy="2000250"/>
          </a:xfrm>
          <a:custGeom>
            <a:avLst/>
            <a:gdLst>
              <a:gd name="connsiteX0" fmla="*/ 0 w 3200400"/>
              <a:gd name="connsiteY0" fmla="*/ 0 h 2000250"/>
              <a:gd name="connsiteX1" fmla="*/ 933450 w 3200400"/>
              <a:gd name="connsiteY1" fmla="*/ 1504950 h 2000250"/>
              <a:gd name="connsiteX2" fmla="*/ 3200400 w 3200400"/>
              <a:gd name="connsiteY2" fmla="*/ 2000250 h 2000250"/>
            </a:gdLst>
            <a:ahLst/>
            <a:cxnLst>
              <a:cxn ang="0">
                <a:pos x="connsiteX0" y="connsiteY0"/>
              </a:cxn>
              <a:cxn ang="0">
                <a:pos x="connsiteX1" y="connsiteY1"/>
              </a:cxn>
              <a:cxn ang="0">
                <a:pos x="connsiteX2" y="connsiteY2"/>
              </a:cxn>
            </a:cxnLst>
            <a:rect l="l" t="t" r="r" b="b"/>
            <a:pathLst>
              <a:path w="3200400" h="2000250">
                <a:moveTo>
                  <a:pt x="0" y="0"/>
                </a:moveTo>
                <a:cubicBezTo>
                  <a:pt x="200025" y="585787"/>
                  <a:pt x="400050" y="1171575"/>
                  <a:pt x="933450" y="1504950"/>
                </a:cubicBezTo>
                <a:cubicBezTo>
                  <a:pt x="1466850" y="1838325"/>
                  <a:pt x="2333625" y="1919287"/>
                  <a:pt x="3200400" y="2000250"/>
                </a:cubicBezTo>
              </a:path>
            </a:pathLst>
          </a:custGeom>
          <a:noFill/>
          <a:ln>
            <a:solidFill>
              <a:srgbClr val="5276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任意多边形: 形状 14"/>
          <p:cNvSpPr/>
          <p:nvPr/>
        </p:nvSpPr>
        <p:spPr>
          <a:xfrm>
            <a:off x="10026445" y="-152400"/>
            <a:ext cx="3200400" cy="2000250"/>
          </a:xfrm>
          <a:custGeom>
            <a:avLst/>
            <a:gdLst>
              <a:gd name="connsiteX0" fmla="*/ 0 w 3200400"/>
              <a:gd name="connsiteY0" fmla="*/ 0 h 2000250"/>
              <a:gd name="connsiteX1" fmla="*/ 933450 w 3200400"/>
              <a:gd name="connsiteY1" fmla="*/ 1504950 h 2000250"/>
              <a:gd name="connsiteX2" fmla="*/ 3200400 w 3200400"/>
              <a:gd name="connsiteY2" fmla="*/ 2000250 h 2000250"/>
            </a:gdLst>
            <a:ahLst/>
            <a:cxnLst>
              <a:cxn ang="0">
                <a:pos x="connsiteX0" y="connsiteY0"/>
              </a:cxn>
              <a:cxn ang="0">
                <a:pos x="connsiteX1" y="connsiteY1"/>
              </a:cxn>
              <a:cxn ang="0">
                <a:pos x="connsiteX2" y="connsiteY2"/>
              </a:cxn>
            </a:cxnLst>
            <a:rect l="l" t="t" r="r" b="b"/>
            <a:pathLst>
              <a:path w="3200400" h="2000250">
                <a:moveTo>
                  <a:pt x="0" y="0"/>
                </a:moveTo>
                <a:cubicBezTo>
                  <a:pt x="200025" y="585787"/>
                  <a:pt x="400050" y="1171575"/>
                  <a:pt x="933450" y="1504950"/>
                </a:cubicBezTo>
                <a:cubicBezTo>
                  <a:pt x="1466850" y="1838325"/>
                  <a:pt x="2333625" y="1919287"/>
                  <a:pt x="3200400" y="2000250"/>
                </a:cubicBezTo>
              </a:path>
            </a:pathLst>
          </a:custGeom>
          <a:noFill/>
          <a:ln>
            <a:solidFill>
              <a:srgbClr val="5276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nvSpPr>
        <p:spPr>
          <a:xfrm>
            <a:off x="10262507" y="2007507"/>
            <a:ext cx="964294" cy="964294"/>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任意多边形: 形状 64"/>
          <p:cNvSpPr/>
          <p:nvPr/>
        </p:nvSpPr>
        <p:spPr>
          <a:xfrm flipH="1" flipV="1">
            <a:off x="0" y="5566038"/>
            <a:ext cx="1804680" cy="1291963"/>
          </a:xfrm>
          <a:custGeom>
            <a:avLst/>
            <a:gdLst>
              <a:gd name="connsiteX0" fmla="*/ 1804680 w 1804680"/>
              <a:gd name="connsiteY0" fmla="*/ 1291963 h 1291963"/>
              <a:gd name="connsiteX1" fmla="*/ 1797667 w 1804680"/>
              <a:gd name="connsiteY1" fmla="*/ 1291595 h 1291963"/>
              <a:gd name="connsiteX2" fmla="*/ 1565599 w 1804680"/>
              <a:gd name="connsiteY2" fmla="*/ 1229762 h 1291963"/>
              <a:gd name="connsiteX3" fmla="*/ 1315532 w 1804680"/>
              <a:gd name="connsiteY3" fmla="*/ 737965 h 1291963"/>
              <a:gd name="connsiteX4" fmla="*/ 448637 w 1804680"/>
              <a:gd name="connsiteY4" fmla="*/ 737965 h 1291963"/>
              <a:gd name="connsiteX5" fmla="*/ 5497 w 1804680"/>
              <a:gd name="connsiteY5" fmla="*/ 11516 h 1291963"/>
              <a:gd name="connsiteX6" fmla="*/ 0 w 1804680"/>
              <a:gd name="connsiteY6" fmla="*/ 0 h 1291963"/>
              <a:gd name="connsiteX7" fmla="*/ 1804680 w 1804680"/>
              <a:gd name="connsiteY7" fmla="*/ 0 h 129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680" h="1291963">
                <a:moveTo>
                  <a:pt x="1804680" y="1291963"/>
                </a:moveTo>
                <a:lnTo>
                  <a:pt x="1797667" y="1291595"/>
                </a:lnTo>
                <a:cubicBezTo>
                  <a:pt x="1705610" y="1280947"/>
                  <a:pt x="1618217" y="1254768"/>
                  <a:pt x="1565599" y="1229762"/>
                </a:cubicBezTo>
                <a:cubicBezTo>
                  <a:pt x="1425284" y="1163078"/>
                  <a:pt x="1501693" y="819931"/>
                  <a:pt x="1315532" y="737965"/>
                </a:cubicBezTo>
                <a:cubicBezTo>
                  <a:pt x="1129372" y="655999"/>
                  <a:pt x="669529" y="864387"/>
                  <a:pt x="448637" y="737965"/>
                </a:cubicBezTo>
                <a:cubicBezTo>
                  <a:pt x="241551" y="619445"/>
                  <a:pt x="86970" y="189562"/>
                  <a:pt x="5497" y="11516"/>
                </a:cubicBezTo>
                <a:lnTo>
                  <a:pt x="0" y="0"/>
                </a:lnTo>
                <a:lnTo>
                  <a:pt x="1804680" y="0"/>
                </a:lnTo>
                <a:close/>
              </a:path>
            </a:pathLst>
          </a:custGeom>
          <a:solidFill>
            <a:srgbClr val="F2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1" name="椭圆 20"/>
          <p:cNvSpPr/>
          <p:nvPr/>
        </p:nvSpPr>
        <p:spPr>
          <a:xfrm>
            <a:off x="11241430" y="3559592"/>
            <a:ext cx="510341" cy="51034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592481" y="5010150"/>
            <a:ext cx="340970" cy="343807"/>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p14:bwMode="auto" r:id="rId2">
            <p14:nvContentPartPr>
              <p14:cNvPr id="43" name="墨迹 42"/>
              <p14:cNvContentPartPr/>
              <p14:nvPr/>
            </p14:nvContentPartPr>
            <p14:xfrm rot="1595825">
              <a:off x="-1452600" y="5258929"/>
              <a:ext cx="5567400" cy="1420061"/>
            </p14:xfrm>
          </p:contentPart>
        </mc:Choice>
        <mc:Fallback xmlns="">
          <p:pic>
            <p:nvPicPr>
              <p:cNvPr id="43" name="墨迹 42"/>
            </p:nvPicPr>
            <p:blipFill>
              <a:blip r:embed="rId3"/>
            </p:blipFill>
            <p:spPr>
              <a:xfrm rot="1595825">
                <a:off x="-1452600" y="5258929"/>
                <a:ext cx="5567400" cy="1420061"/>
              </a:xfrm>
              <a:prstGeom prst="rect"/>
            </p:spPr>
          </p:pic>
        </mc:Fallback>
      </mc:AlternateContent>
      <p:sp>
        <p:nvSpPr>
          <p:cNvPr id="60" name="任意多边形: 形状 59"/>
          <p:cNvSpPr/>
          <p:nvPr/>
        </p:nvSpPr>
        <p:spPr>
          <a:xfrm>
            <a:off x="10392228" y="4992914"/>
            <a:ext cx="1799772" cy="1865086"/>
          </a:xfrm>
          <a:custGeom>
            <a:avLst/>
            <a:gdLst>
              <a:gd name="connsiteX0" fmla="*/ 1335315 w 1799772"/>
              <a:gd name="connsiteY0" fmla="*/ 0 h 1865086"/>
              <a:gd name="connsiteX1" fmla="*/ 1732397 w 1799772"/>
              <a:gd name="connsiteY1" fmla="*/ 60033 h 1865086"/>
              <a:gd name="connsiteX2" fmla="*/ 1799772 w 1799772"/>
              <a:gd name="connsiteY2" fmla="*/ 84693 h 1865086"/>
              <a:gd name="connsiteX3" fmla="*/ 1799772 w 1799772"/>
              <a:gd name="connsiteY3" fmla="*/ 1865086 h 1865086"/>
              <a:gd name="connsiteX4" fmla="*/ 109756 w 1799772"/>
              <a:gd name="connsiteY4" fmla="*/ 1865086 h 1865086"/>
              <a:gd name="connsiteX5" fmla="*/ 104936 w 1799772"/>
              <a:gd name="connsiteY5" fmla="*/ 1855080 h 1865086"/>
              <a:gd name="connsiteX6" fmla="*/ 0 w 1799772"/>
              <a:gd name="connsiteY6" fmla="*/ 1335315 h 1865086"/>
              <a:gd name="connsiteX7" fmla="*/ 1335315 w 1799772"/>
              <a:gd name="connsiteY7" fmla="*/ 0 h 186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9772" h="1865086">
                <a:moveTo>
                  <a:pt x="1335315" y="0"/>
                </a:moveTo>
                <a:cubicBezTo>
                  <a:pt x="1473591" y="0"/>
                  <a:pt x="1606959" y="21018"/>
                  <a:pt x="1732397" y="60033"/>
                </a:cubicBezTo>
                <a:lnTo>
                  <a:pt x="1799772" y="84693"/>
                </a:lnTo>
                <a:lnTo>
                  <a:pt x="1799772" y="1865086"/>
                </a:lnTo>
                <a:lnTo>
                  <a:pt x="109756" y="1865086"/>
                </a:lnTo>
                <a:lnTo>
                  <a:pt x="104936" y="1855080"/>
                </a:lnTo>
                <a:cubicBezTo>
                  <a:pt x="37365" y="1695325"/>
                  <a:pt x="0" y="1519684"/>
                  <a:pt x="0" y="1335315"/>
                </a:cubicBezTo>
                <a:cubicBezTo>
                  <a:pt x="0" y="597841"/>
                  <a:pt x="597841" y="0"/>
                  <a:pt x="1335315"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71" name="椭圆 70"/>
          <p:cNvSpPr/>
          <p:nvPr/>
        </p:nvSpPr>
        <p:spPr>
          <a:xfrm>
            <a:off x="723345" y="1430406"/>
            <a:ext cx="858157" cy="858157"/>
          </a:xfrm>
          <a:prstGeom prst="ellipse">
            <a:avLst/>
          </a:prstGeom>
          <a:solidFill>
            <a:srgbClr val="CDD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椭圆 71"/>
          <p:cNvSpPr/>
          <p:nvPr/>
        </p:nvSpPr>
        <p:spPr>
          <a:xfrm>
            <a:off x="1030630" y="2500466"/>
            <a:ext cx="510341" cy="510341"/>
          </a:xfrm>
          <a:prstGeom prst="ellipse">
            <a:avLst/>
          </a:prstGeom>
          <a:noFill/>
          <a:ln w="57150">
            <a:solidFill>
              <a:srgbClr val="FEB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3310817" y="3332799"/>
            <a:ext cx="5570367" cy="1042500"/>
            <a:chOff x="3518700" y="2843911"/>
            <a:chExt cx="5570367" cy="1042500"/>
          </a:xfrm>
        </p:grpSpPr>
        <p:sp>
          <p:nvSpPr>
            <p:cNvPr id="19" name="矩形 18"/>
            <p:cNvSpPr/>
            <p:nvPr/>
          </p:nvSpPr>
          <p:spPr>
            <a:xfrm>
              <a:off x="3518700" y="2843911"/>
              <a:ext cx="5570367" cy="523220"/>
            </a:xfrm>
            <a:prstGeom prst="rect">
              <a:avLst/>
            </a:prstGeom>
          </p:spPr>
          <p:txBody>
            <a:bodyPr wrap="square">
              <a:spAutoFit/>
            </a:bodyPr>
            <a:lstStyle/>
            <a:p>
              <a:pPr algn="dist"/>
              <a:r>
                <a:rPr lang="en-US" altLang="zh-CN" sz="2800" dirty="0">
                  <a:cs typeface="+mn-ea"/>
                  <a:sym typeface="+mn-lt"/>
                </a:rPr>
                <a:t>BUSINESS WORK SUMMARY</a:t>
              </a:r>
              <a:endParaRPr lang="zh-CN" altLang="en-US" sz="2800" dirty="0">
                <a:cs typeface="+mn-ea"/>
                <a:sym typeface="+mn-lt"/>
              </a:endParaRPr>
            </a:p>
          </p:txBody>
        </p:sp>
        <p:sp>
          <p:nvSpPr>
            <p:cNvPr id="20" name="矩形 19"/>
            <p:cNvSpPr/>
            <p:nvPr/>
          </p:nvSpPr>
          <p:spPr>
            <a:xfrm>
              <a:off x="3518700" y="3578634"/>
              <a:ext cx="5424062" cy="307777"/>
            </a:xfrm>
            <a:prstGeom prst="rect">
              <a:avLst/>
            </a:prstGeom>
          </p:spPr>
          <p:txBody>
            <a:bodyPr wrap="square">
              <a:spAutoFit/>
            </a:bodyPr>
            <a:lstStyle/>
            <a:p>
              <a:pPr algn="ctr"/>
              <a:r>
                <a:rPr lang="zh-CN" altLang="en-US" sz="1400" spc="300" dirty="0">
                  <a:cs typeface="+mn-ea"/>
                  <a:sym typeface="+mn-lt"/>
                </a:rPr>
                <a:t>工作总结</a:t>
              </a:r>
              <a:r>
                <a:rPr lang="en-US" altLang="zh-CN" sz="1400" spc="300" dirty="0">
                  <a:cs typeface="+mn-ea"/>
                  <a:sym typeface="+mn-lt"/>
                </a:rPr>
                <a:t>/</a:t>
              </a:r>
              <a:r>
                <a:rPr lang="zh-CN" altLang="en-US" sz="1400" spc="300" dirty="0">
                  <a:cs typeface="+mn-ea"/>
                  <a:sym typeface="+mn-lt"/>
                </a:rPr>
                <a:t>工作规划</a:t>
              </a:r>
              <a:r>
                <a:rPr lang="en-US" altLang="zh-CN" sz="1400" spc="300" dirty="0">
                  <a:cs typeface="+mn-ea"/>
                  <a:sym typeface="+mn-lt"/>
                </a:rPr>
                <a:t>/</a:t>
              </a:r>
              <a:r>
                <a:rPr lang="zh-CN" altLang="en-US" sz="1400" spc="300" dirty="0">
                  <a:cs typeface="+mn-ea"/>
                  <a:sym typeface="+mn-lt"/>
                </a:rPr>
                <a:t>工作汇报</a:t>
              </a:r>
              <a:r>
                <a:rPr lang="en-US" altLang="zh-CN" sz="1400" spc="300" dirty="0">
                  <a:cs typeface="+mn-ea"/>
                  <a:sym typeface="+mn-lt"/>
                </a:rPr>
                <a:t>/</a:t>
              </a:r>
              <a:r>
                <a:rPr lang="zh-CN" altLang="en-US" sz="1400" spc="300" dirty="0">
                  <a:cs typeface="+mn-ea"/>
                  <a:sym typeface="+mn-lt"/>
                </a:rPr>
                <a:t>计划总结</a:t>
              </a:r>
            </a:p>
          </p:txBody>
        </p:sp>
      </p:grpSp>
      <p:grpSp>
        <p:nvGrpSpPr>
          <p:cNvPr id="23" name="组合 22"/>
          <p:cNvGrpSpPr/>
          <p:nvPr/>
        </p:nvGrpSpPr>
        <p:grpSpPr>
          <a:xfrm>
            <a:off x="4782457" y="4905828"/>
            <a:ext cx="2627086" cy="617229"/>
            <a:chOff x="4806211" y="4738204"/>
            <a:chExt cx="2631680" cy="886454"/>
          </a:xfrm>
        </p:grpSpPr>
        <p:sp>
          <p:nvSpPr>
            <p:cNvPr id="24" name="流程图: 终止 23"/>
            <p:cNvSpPr/>
            <p:nvPr/>
          </p:nvSpPr>
          <p:spPr>
            <a:xfrm>
              <a:off x="4806211" y="4738204"/>
              <a:ext cx="2631680" cy="86845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25" name="文本框 24"/>
            <p:cNvSpPr txBox="1"/>
            <p:nvPr/>
          </p:nvSpPr>
          <p:spPr>
            <a:xfrm>
              <a:off x="4906149" y="4882854"/>
              <a:ext cx="2450012" cy="617408"/>
            </a:xfrm>
            <a:prstGeom prst="rect">
              <a:avLst/>
            </a:prstGeom>
            <a:noFill/>
          </p:spPr>
          <p:txBody>
            <a:bodyPr wrap="square" rtlCol="0">
              <a:spAutoFit/>
            </a:bodyPr>
            <a:lstStyle/>
            <a:p>
              <a:pPr algn="ctr"/>
              <a:r>
                <a:rPr lang="zh-CN" altLang="en-US" sz="2200" dirty="0">
                  <a:cs typeface="+mn-ea"/>
                  <a:sym typeface="+mn-lt"/>
                </a:rPr>
                <a:t>汇报人：第一</a:t>
              </a:r>
              <a:r>
                <a:rPr lang="en-US" altLang="zh-CN" sz="2200" dirty="0">
                  <a:cs typeface="+mn-ea"/>
                  <a:sym typeface="+mn-lt"/>
                </a:rPr>
                <a:t>PPT</a:t>
              </a:r>
            </a:p>
          </p:txBody>
        </p:sp>
        <p:sp>
          <p:nvSpPr>
            <p:cNvPr id="26" name="矩形 25"/>
            <p:cNvSpPr/>
            <p:nvPr/>
          </p:nvSpPr>
          <p:spPr>
            <a:xfrm>
              <a:off x="5798051" y="5588658"/>
              <a:ext cx="648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grpSp>
      <p:grpSp>
        <p:nvGrpSpPr>
          <p:cNvPr id="2" name="组合 1"/>
          <p:cNvGrpSpPr/>
          <p:nvPr/>
        </p:nvGrpSpPr>
        <p:grpSpPr>
          <a:xfrm>
            <a:off x="3237664" y="1104900"/>
            <a:ext cx="5716672" cy="1014730"/>
            <a:chOff x="3216275" y="1104900"/>
            <a:chExt cx="5716672" cy="1014730"/>
          </a:xfrm>
        </p:grpSpPr>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982489" y="1104900"/>
              <a:ext cx="2227022" cy="1014730"/>
            </a:xfrm>
            <a:prstGeom prst="rect">
              <a:avLst/>
            </a:prstGeom>
            <a:noFill/>
          </p:spPr>
          <p:txBody>
            <a:bodyPr wrap="square" rtlCol="0">
              <a:spAutoFit/>
            </a:bodyPr>
            <a:lstStyle/>
            <a:p>
              <a:pPr algn="ctr"/>
              <a:r>
                <a:rPr lang="en-US" altLang="zh-CN" sz="6000" b="1" dirty="0">
                  <a:solidFill>
                    <a:schemeClr val="tx1">
                      <a:lumMod val="75000"/>
                      <a:lumOff val="25000"/>
                    </a:schemeClr>
                  </a:solidFill>
                  <a:cs typeface="+mn-ea"/>
                  <a:sym typeface="+mn-lt"/>
                </a:rPr>
                <a:t>20XX</a:t>
              </a:r>
              <a:endParaRPr lang="zh-CN" altLang="en-US" sz="6000" b="1" dirty="0">
                <a:solidFill>
                  <a:schemeClr val="tx1">
                    <a:lumMod val="75000"/>
                    <a:lumOff val="25000"/>
                  </a:schemeClr>
                </a:solidFill>
                <a:cs typeface="+mn-ea"/>
                <a:sym typeface="+mn-lt"/>
              </a:endParaRPr>
            </a:p>
          </p:txBody>
        </p:sp>
      </p:grpSp>
      <p:sp>
        <p:nvSpPr>
          <p:cNvPr id="28" name="文本框 27"/>
          <p:cNvSpPr txBox="1"/>
          <p:nvPr/>
        </p:nvSpPr>
        <p:spPr>
          <a:xfrm>
            <a:off x="1416050" y="2286620"/>
            <a:ext cx="9359900" cy="1107996"/>
          </a:xfrm>
          <a:prstGeom prst="rect">
            <a:avLst/>
          </a:prstGeom>
        </p:spPr>
        <p:txBody>
          <a:bodyPr wrap="square" rtlCol="0">
            <a:spAutoFit/>
          </a:bodyPr>
          <a:lstStyle/>
          <a:p>
            <a:pPr algn="ctr"/>
            <a:r>
              <a:rPr lang="zh-CN" altLang="en-US" sz="6600" dirty="0">
                <a:solidFill>
                  <a:schemeClr val="tx1">
                    <a:lumMod val="75000"/>
                    <a:lumOff val="25000"/>
                  </a:schemeClr>
                </a:solidFill>
                <a:cs typeface="+mn-ea"/>
                <a:sym typeface="+mn-lt"/>
              </a:rPr>
              <a:t>小清新商务工作总结</a:t>
            </a:r>
          </a:p>
        </p:txBody>
      </p:sp>
      <p:sp>
        <p:nvSpPr>
          <p:cNvPr id="29" name="文本框 28"/>
          <p:cNvSpPr txBox="1"/>
          <p:nvPr/>
        </p:nvSpPr>
        <p:spPr>
          <a:xfrm>
            <a:off x="-203752" y="387626"/>
            <a:ext cx="2227022" cy="707886"/>
          </a:xfrm>
          <a:prstGeom prst="rect">
            <a:avLst/>
          </a:prstGeom>
          <a:noFill/>
        </p:spPr>
        <p:txBody>
          <a:bodyPr wrap="square" rtlCol="0">
            <a:spAutoFit/>
          </a:bodyPr>
          <a:lstStyle/>
          <a:p>
            <a:pPr algn="ctr"/>
            <a:r>
              <a:rPr lang="en-US" altLang="zh-CN" sz="4000" b="1" dirty="0">
                <a:solidFill>
                  <a:schemeClr val="bg1"/>
                </a:solidFill>
                <a:cs typeface="+mn-ea"/>
                <a:sym typeface="+mn-lt"/>
              </a:rPr>
              <a:t>LOGO</a:t>
            </a:r>
            <a:endParaRPr lang="zh-CN" altLang="en-US" sz="40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anim calcmode="lin" valueType="num">
                                      <p:cBhvr>
                                        <p:cTn id="23" dur="1000" fill="hold"/>
                                        <p:tgtEl>
                                          <p:spTgt spid="67"/>
                                        </p:tgtEl>
                                        <p:attrNameLst>
                                          <p:attrName>ppt_x</p:attrName>
                                        </p:attrNameLst>
                                      </p:cBhvr>
                                      <p:tavLst>
                                        <p:tav tm="0">
                                          <p:val>
                                            <p:strVal val="#ppt_x"/>
                                          </p:val>
                                        </p:tav>
                                        <p:tav tm="100000">
                                          <p:val>
                                            <p:strVal val="#ppt_x"/>
                                          </p:val>
                                        </p:tav>
                                      </p:tavLst>
                                    </p:anim>
                                    <p:anim calcmode="lin" valueType="num">
                                      <p:cBhvr>
                                        <p:cTn id="24" dur="1000" fill="hold"/>
                                        <p:tgtEl>
                                          <p:spTgt spid="6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1000"/>
                                        <p:tgtEl>
                                          <p:spTgt spid="69"/>
                                        </p:tgtEl>
                                      </p:cBhvr>
                                    </p:animEffect>
                                    <p:anim calcmode="lin" valueType="num">
                                      <p:cBhvr>
                                        <p:cTn id="28" dur="1000" fill="hold"/>
                                        <p:tgtEl>
                                          <p:spTgt spid="69"/>
                                        </p:tgtEl>
                                        <p:attrNameLst>
                                          <p:attrName>ppt_x</p:attrName>
                                        </p:attrNameLst>
                                      </p:cBhvr>
                                      <p:tavLst>
                                        <p:tav tm="0">
                                          <p:val>
                                            <p:strVal val="#ppt_x"/>
                                          </p:val>
                                        </p:tav>
                                        <p:tav tm="100000">
                                          <p:val>
                                            <p:strVal val="#ppt_x"/>
                                          </p:val>
                                        </p:tav>
                                      </p:tavLst>
                                    </p:anim>
                                    <p:anim calcmode="lin" valueType="num">
                                      <p:cBhvr>
                                        <p:cTn id="29" dur="1000" fill="hold"/>
                                        <p:tgtEl>
                                          <p:spTgt spid="69"/>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53" presetClass="entr" presetSubtype="16"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childTnLst>
                          </p:cTn>
                        </p:par>
                        <p:par>
                          <p:cTn id="36" fill="hold">
                            <p:stCondLst>
                              <p:cond delay="1500"/>
                            </p:stCondLst>
                            <p:childTnLst>
                              <p:par>
                                <p:cTn id="37" presetID="16" presetClass="entr" presetSubtype="21"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arn(inVertical)">
                                      <p:cBhvr>
                                        <p:cTn id="39" dur="500"/>
                                        <p:tgtEl>
                                          <p:spTgt spid="2"/>
                                        </p:tgtEl>
                                      </p:cBhvr>
                                    </p:animEffect>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500" fill="hold"/>
                                        <p:tgtEl>
                                          <p:spTgt spid="23"/>
                                        </p:tgtEl>
                                        <p:attrNameLst>
                                          <p:attrName>ppt_w</p:attrName>
                                        </p:attrNameLst>
                                      </p:cBhvr>
                                      <p:tavLst>
                                        <p:tav tm="0">
                                          <p:val>
                                            <p:fltVal val="0"/>
                                          </p:val>
                                        </p:tav>
                                        <p:tav tm="100000">
                                          <p:val>
                                            <p:strVal val="#ppt_w"/>
                                          </p:val>
                                        </p:tav>
                                      </p:tavLst>
                                    </p:anim>
                                    <p:anim calcmode="lin" valueType="num">
                                      <p:cBhvr>
                                        <p:cTn id="56" dur="500" fill="hold"/>
                                        <p:tgtEl>
                                          <p:spTgt spid="23"/>
                                        </p:tgtEl>
                                        <p:attrNameLst>
                                          <p:attrName>ppt_h</p:attrName>
                                        </p:attrNameLst>
                                      </p:cBhvr>
                                      <p:tavLst>
                                        <p:tav tm="0">
                                          <p:val>
                                            <p:fltVal val="0"/>
                                          </p:val>
                                        </p:tav>
                                        <p:tav tm="100000">
                                          <p:val>
                                            <p:strVal val="#ppt_h"/>
                                          </p:val>
                                        </p:tav>
                                      </p:tavLst>
                                    </p:anim>
                                    <p:animEffect transition="in" filter="fade">
                                      <p:cBhvr>
                                        <p:cTn id="57" dur="500"/>
                                        <p:tgtEl>
                                          <p:spTgt spid="23"/>
                                        </p:tgtEl>
                                      </p:cBhvr>
                                    </p:animEffect>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1000"/>
                                        <p:tgtEl>
                                          <p:spTgt spid="72"/>
                                        </p:tgtEl>
                                      </p:cBhvr>
                                    </p:animEffect>
                                    <p:anim calcmode="lin" valueType="num">
                                      <p:cBhvr>
                                        <p:cTn id="62" dur="1000" fill="hold"/>
                                        <p:tgtEl>
                                          <p:spTgt spid="72"/>
                                        </p:tgtEl>
                                        <p:attrNameLst>
                                          <p:attrName>ppt_x</p:attrName>
                                        </p:attrNameLst>
                                      </p:cBhvr>
                                      <p:tavLst>
                                        <p:tav tm="0">
                                          <p:val>
                                            <p:strVal val="#ppt_x"/>
                                          </p:val>
                                        </p:tav>
                                        <p:tav tm="100000">
                                          <p:val>
                                            <p:strVal val="#ppt_x"/>
                                          </p:val>
                                        </p:tav>
                                      </p:tavLst>
                                    </p:anim>
                                    <p:anim calcmode="lin" valueType="num">
                                      <p:cBhvr>
                                        <p:cTn id="63" dur="1000" fill="hold"/>
                                        <p:tgtEl>
                                          <p:spTgt spid="7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1000"/>
                                        <p:tgtEl>
                                          <p:spTgt spid="71"/>
                                        </p:tgtEl>
                                      </p:cBhvr>
                                    </p:animEffect>
                                    <p:anim calcmode="lin" valueType="num">
                                      <p:cBhvr>
                                        <p:cTn id="67" dur="1000" fill="hold"/>
                                        <p:tgtEl>
                                          <p:spTgt spid="71"/>
                                        </p:tgtEl>
                                        <p:attrNameLst>
                                          <p:attrName>ppt_x</p:attrName>
                                        </p:attrNameLst>
                                      </p:cBhvr>
                                      <p:tavLst>
                                        <p:tav tm="0">
                                          <p:val>
                                            <p:strVal val="#ppt_x"/>
                                          </p:val>
                                        </p:tav>
                                        <p:tav tm="100000">
                                          <p:val>
                                            <p:strVal val="#ppt_x"/>
                                          </p:val>
                                        </p:tav>
                                      </p:tavLst>
                                    </p:anim>
                                    <p:anim calcmode="lin" valueType="num">
                                      <p:cBhvr>
                                        <p:cTn id="68" dur="1000" fill="hold"/>
                                        <p:tgtEl>
                                          <p:spTgt spid="7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fade">
                                      <p:cBhvr>
                                        <p:cTn id="76" dur="1000"/>
                                        <p:tgtEl>
                                          <p:spTgt spid="70"/>
                                        </p:tgtEl>
                                      </p:cBhvr>
                                    </p:animEffect>
                                    <p:anim calcmode="lin" valueType="num">
                                      <p:cBhvr>
                                        <p:cTn id="77" dur="1000" fill="hold"/>
                                        <p:tgtEl>
                                          <p:spTgt spid="70"/>
                                        </p:tgtEl>
                                        <p:attrNameLst>
                                          <p:attrName>ppt_x</p:attrName>
                                        </p:attrNameLst>
                                      </p:cBhvr>
                                      <p:tavLst>
                                        <p:tav tm="0">
                                          <p:val>
                                            <p:strVal val="#ppt_x"/>
                                          </p:val>
                                        </p:tav>
                                        <p:tav tm="100000">
                                          <p:val>
                                            <p:strVal val="#ppt_x"/>
                                          </p:val>
                                        </p:tav>
                                      </p:tavLst>
                                    </p:anim>
                                    <p:anim calcmode="lin" valueType="num">
                                      <p:cBhvr>
                                        <p:cTn id="78" dur="1000" fill="hold"/>
                                        <p:tgtEl>
                                          <p:spTgt spid="7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par>
                          <p:cTn id="84" fill="hold">
                            <p:stCondLst>
                              <p:cond delay="5500"/>
                            </p:stCondLst>
                            <p:childTnLst>
                              <p:par>
                                <p:cTn id="85" presetID="22" presetClass="entr" presetSubtype="4"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down)">
                                      <p:cBhvr>
                                        <p:cTn id="87" dur="500"/>
                                        <p:tgtEl>
                                          <p:spTgt spid="43"/>
                                        </p:tgtEl>
                                      </p:cBhvr>
                                    </p:animEffect>
                                  </p:childTnLst>
                                </p:cTn>
                              </p:par>
                            </p:childTnLst>
                          </p:cTn>
                        </p:par>
                        <p:par>
                          <p:cTn id="88" fill="hold">
                            <p:stCondLst>
                              <p:cond delay="6000"/>
                            </p:stCondLst>
                            <p:childTnLst>
                              <p:par>
                                <p:cTn id="89" presetID="22" presetClass="entr" presetSubtype="1" fill="hold" grpId="0"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up)">
                                      <p:cBhvr>
                                        <p:cTn id="91" dur="500"/>
                                        <p:tgtEl>
                                          <p:spTgt spid="1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wipe(down)">
                                      <p:cBhvr>
                                        <p:cTn id="9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9" grpId="0" animBg="1"/>
      <p:bldP spid="67" grpId="0" animBg="1"/>
      <p:bldP spid="11" grpId="0" animBg="1"/>
      <p:bldP spid="15" grpId="0" animBg="1"/>
      <p:bldP spid="70" grpId="0" animBg="1"/>
      <p:bldP spid="65" grpId="0" animBg="1"/>
      <p:bldP spid="21" grpId="0" animBg="1"/>
      <p:bldP spid="22" grpId="0" animBg="1"/>
      <p:bldP spid="60" grpId="0" animBg="1"/>
      <p:bldP spid="71" grpId="0" animBg="1"/>
      <p:bldP spid="72" grpId="0" animBg="1"/>
      <p:bldP spid="28"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2" y="1602447"/>
            <a:ext cx="11977543" cy="4887310"/>
            <a:chOff x="-2" y="1602447"/>
            <a:chExt cx="11977543" cy="4887310"/>
          </a:xfrm>
        </p:grpSpPr>
        <p:sp>
          <p:nvSpPr>
            <p:cNvPr id="5" name="右箭头 4"/>
            <p:cNvSpPr/>
            <p:nvPr/>
          </p:nvSpPr>
          <p:spPr>
            <a:xfrm>
              <a:off x="1" y="3818101"/>
              <a:ext cx="9616012" cy="393075"/>
            </a:xfrm>
            <a:prstGeom prst="rightArrow">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cs typeface="+mn-ea"/>
                <a:sym typeface="+mn-lt"/>
              </a:endParaRPr>
            </a:p>
          </p:txBody>
        </p:sp>
        <p:sp>
          <p:nvSpPr>
            <p:cNvPr id="6" name="圆角右箭头 5"/>
            <p:cNvSpPr/>
            <p:nvPr/>
          </p:nvSpPr>
          <p:spPr>
            <a:xfrm rot="5400000" flipH="1">
              <a:off x="3859257" y="-751773"/>
              <a:ext cx="710617" cy="8429129"/>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chemeClr val="tx1"/>
                </a:solidFill>
                <a:cs typeface="+mn-ea"/>
                <a:sym typeface="+mn-lt"/>
              </a:endParaRPr>
            </a:p>
          </p:txBody>
        </p:sp>
        <p:sp>
          <p:nvSpPr>
            <p:cNvPr id="7" name="圆角右箭头 6"/>
            <p:cNvSpPr/>
            <p:nvPr/>
          </p:nvSpPr>
          <p:spPr>
            <a:xfrm rot="16200000" flipH="1" flipV="1">
              <a:off x="3380590" y="830588"/>
              <a:ext cx="710617" cy="7471796"/>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chemeClr val="tx1"/>
                </a:solidFill>
                <a:cs typeface="+mn-ea"/>
                <a:sym typeface="+mn-lt"/>
              </a:endParaRPr>
            </a:p>
          </p:txBody>
        </p:sp>
        <p:sp>
          <p:nvSpPr>
            <p:cNvPr id="8" name="圆角右箭头 7"/>
            <p:cNvSpPr/>
            <p:nvPr/>
          </p:nvSpPr>
          <p:spPr>
            <a:xfrm rot="5400000" flipH="1">
              <a:off x="2524955" y="582520"/>
              <a:ext cx="710623" cy="5760537"/>
            </a:xfrm>
            <a:prstGeom prst="bentArrow">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dirty="0">
                <a:solidFill>
                  <a:schemeClr val="tx1"/>
                </a:solidFill>
                <a:cs typeface="+mn-ea"/>
                <a:sym typeface="+mn-lt"/>
              </a:endParaRPr>
            </a:p>
          </p:txBody>
        </p:sp>
        <p:grpSp>
          <p:nvGrpSpPr>
            <p:cNvPr id="9" name="组 8"/>
            <p:cNvGrpSpPr/>
            <p:nvPr/>
          </p:nvGrpSpPr>
          <p:grpSpPr>
            <a:xfrm>
              <a:off x="7150540" y="1602447"/>
              <a:ext cx="2194309" cy="1507492"/>
              <a:chOff x="1113692" y="3382631"/>
              <a:chExt cx="1645732" cy="1130620"/>
            </a:xfrm>
          </p:grpSpPr>
          <p:sp>
            <p:nvSpPr>
              <p:cNvPr id="10" name="文本框 9"/>
              <p:cNvSpPr txBox="1"/>
              <p:nvPr/>
            </p:nvSpPr>
            <p:spPr>
              <a:xfrm>
                <a:off x="1113692" y="3633779"/>
                <a:ext cx="1645732" cy="879472"/>
              </a:xfrm>
              <a:prstGeom prst="rect">
                <a:avLst/>
              </a:prstGeom>
              <a:noFill/>
            </p:spPr>
            <p:txBody>
              <a:bodyPr wrap="square" rtlCol="0">
                <a:spAutoFit/>
              </a:bodyPr>
              <a:lstStyle/>
              <a:p>
                <a:pPr>
                  <a:lnSpc>
                    <a:spcPct val="130000"/>
                  </a:lnSpc>
                </a:pPr>
                <a:r>
                  <a:rPr lang="zh-CN" altLang="en-US" dirty="0">
                    <a:solidFill>
                      <a:srgbClr val="404040"/>
                    </a:solidFill>
                    <a:cs typeface="+mn-ea"/>
                    <a:sym typeface="+mn-lt"/>
                  </a:rPr>
                  <a:t>标题数字等都可以通过点击和重新输入进行更改。</a:t>
                </a:r>
              </a:p>
            </p:txBody>
          </p:sp>
          <p:sp>
            <p:nvSpPr>
              <p:cNvPr id="11" name="矩形 10"/>
              <p:cNvSpPr/>
              <p:nvPr/>
            </p:nvSpPr>
            <p:spPr>
              <a:xfrm>
                <a:off x="1113692" y="3382631"/>
                <a:ext cx="855042" cy="284742"/>
              </a:xfrm>
              <a:prstGeom prst="rect">
                <a:avLst/>
              </a:prstGeom>
            </p:spPr>
            <p:txBody>
              <a:bodyPr wrap="none">
                <a:spAutoFit/>
              </a:bodyPr>
              <a:lstStyle/>
              <a:p>
                <a:r>
                  <a:rPr lang="zh-CN" altLang="en-US" b="1" dirty="0">
                    <a:solidFill>
                      <a:schemeClr val="accent1"/>
                    </a:solidFill>
                    <a:cs typeface="+mn-ea"/>
                    <a:sym typeface="+mn-lt"/>
                  </a:rPr>
                  <a:t>输入标题</a:t>
                </a:r>
                <a:endParaRPr lang="en-US" altLang="zh-CN" b="1" dirty="0">
                  <a:solidFill>
                    <a:schemeClr val="accent1"/>
                  </a:solidFill>
                  <a:cs typeface="+mn-ea"/>
                  <a:sym typeface="+mn-lt"/>
                </a:endParaRPr>
              </a:p>
            </p:txBody>
          </p:sp>
        </p:grpSp>
        <p:sp>
          <p:nvSpPr>
            <p:cNvPr id="12" name="圆角右箭头 11"/>
            <p:cNvSpPr/>
            <p:nvPr/>
          </p:nvSpPr>
          <p:spPr>
            <a:xfrm rot="5400000" flipH="1">
              <a:off x="1299829" y="1958840"/>
              <a:ext cx="710620" cy="3007892"/>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chemeClr val="tx1"/>
                </a:solidFill>
                <a:cs typeface="+mn-ea"/>
                <a:sym typeface="+mn-lt"/>
              </a:endParaRPr>
            </a:p>
          </p:txBody>
        </p:sp>
        <p:grpSp>
          <p:nvGrpSpPr>
            <p:cNvPr id="13" name="组 12"/>
            <p:cNvGrpSpPr/>
            <p:nvPr/>
          </p:nvGrpSpPr>
          <p:grpSpPr>
            <a:xfrm>
              <a:off x="4533375" y="1602447"/>
              <a:ext cx="2194309" cy="1507492"/>
              <a:chOff x="1113692" y="3382631"/>
              <a:chExt cx="1645732" cy="1130620"/>
            </a:xfrm>
          </p:grpSpPr>
          <p:sp>
            <p:nvSpPr>
              <p:cNvPr id="14" name="文本框 13"/>
              <p:cNvSpPr txBox="1"/>
              <p:nvPr/>
            </p:nvSpPr>
            <p:spPr>
              <a:xfrm>
                <a:off x="1113692" y="3633779"/>
                <a:ext cx="1645732" cy="879472"/>
              </a:xfrm>
              <a:prstGeom prst="rect">
                <a:avLst/>
              </a:prstGeom>
              <a:noFill/>
            </p:spPr>
            <p:txBody>
              <a:bodyPr wrap="square" rtlCol="0">
                <a:spAutoFit/>
              </a:bodyPr>
              <a:lstStyle/>
              <a:p>
                <a:pPr>
                  <a:lnSpc>
                    <a:spcPct val="130000"/>
                  </a:lnSpc>
                </a:pPr>
                <a:r>
                  <a:rPr lang="zh-CN" altLang="en-US" dirty="0">
                    <a:solidFill>
                      <a:srgbClr val="404040"/>
                    </a:solidFill>
                    <a:cs typeface="+mn-ea"/>
                    <a:sym typeface="+mn-lt"/>
                  </a:rPr>
                  <a:t>标题数字等都可以通过点击和重新输入进行更改。</a:t>
                </a:r>
              </a:p>
            </p:txBody>
          </p:sp>
          <p:sp>
            <p:nvSpPr>
              <p:cNvPr id="15" name="矩形 14"/>
              <p:cNvSpPr/>
              <p:nvPr/>
            </p:nvSpPr>
            <p:spPr>
              <a:xfrm>
                <a:off x="1113692" y="3382631"/>
                <a:ext cx="855042" cy="284742"/>
              </a:xfrm>
              <a:prstGeom prst="rect">
                <a:avLst/>
              </a:prstGeom>
            </p:spPr>
            <p:txBody>
              <a:bodyPr wrap="none">
                <a:spAutoFit/>
              </a:bodyPr>
              <a:lstStyle/>
              <a:p>
                <a:r>
                  <a:rPr lang="zh-CN" altLang="en-US" b="1" dirty="0">
                    <a:solidFill>
                      <a:schemeClr val="accent1"/>
                    </a:solidFill>
                    <a:cs typeface="+mn-ea"/>
                    <a:sym typeface="+mn-lt"/>
                  </a:rPr>
                  <a:t>输入标题</a:t>
                </a:r>
                <a:endParaRPr lang="en-US" altLang="zh-CN" b="1" dirty="0">
                  <a:solidFill>
                    <a:schemeClr val="accent1"/>
                  </a:solidFill>
                  <a:cs typeface="+mn-ea"/>
                  <a:sym typeface="+mn-lt"/>
                </a:endParaRPr>
              </a:p>
            </p:txBody>
          </p:sp>
        </p:grpSp>
        <p:grpSp>
          <p:nvGrpSpPr>
            <p:cNvPr id="16" name="组 15"/>
            <p:cNvGrpSpPr/>
            <p:nvPr/>
          </p:nvGrpSpPr>
          <p:grpSpPr>
            <a:xfrm>
              <a:off x="1916210" y="1602447"/>
              <a:ext cx="2194309" cy="1507492"/>
              <a:chOff x="1113692" y="3382631"/>
              <a:chExt cx="1645732" cy="1130620"/>
            </a:xfrm>
          </p:grpSpPr>
          <p:sp>
            <p:nvSpPr>
              <p:cNvPr id="17" name="文本框 16"/>
              <p:cNvSpPr txBox="1"/>
              <p:nvPr/>
            </p:nvSpPr>
            <p:spPr>
              <a:xfrm>
                <a:off x="1113692" y="3633779"/>
                <a:ext cx="1645732" cy="879472"/>
              </a:xfrm>
              <a:prstGeom prst="rect">
                <a:avLst/>
              </a:prstGeom>
              <a:noFill/>
            </p:spPr>
            <p:txBody>
              <a:bodyPr wrap="square" rtlCol="0">
                <a:spAutoFit/>
              </a:bodyPr>
              <a:lstStyle/>
              <a:p>
                <a:pPr>
                  <a:lnSpc>
                    <a:spcPct val="130000"/>
                  </a:lnSpc>
                </a:pPr>
                <a:r>
                  <a:rPr lang="zh-CN" altLang="en-US" dirty="0">
                    <a:solidFill>
                      <a:srgbClr val="404040"/>
                    </a:solidFill>
                    <a:cs typeface="+mn-ea"/>
                    <a:sym typeface="+mn-lt"/>
                  </a:rPr>
                  <a:t>标题数字等都可以通过点击和重新输入进行更改。</a:t>
                </a:r>
              </a:p>
            </p:txBody>
          </p:sp>
          <p:sp>
            <p:nvSpPr>
              <p:cNvPr id="18" name="矩形 17"/>
              <p:cNvSpPr/>
              <p:nvPr/>
            </p:nvSpPr>
            <p:spPr>
              <a:xfrm>
                <a:off x="1113692" y="3382631"/>
                <a:ext cx="855042" cy="284742"/>
              </a:xfrm>
              <a:prstGeom prst="rect">
                <a:avLst/>
              </a:prstGeom>
            </p:spPr>
            <p:txBody>
              <a:bodyPr wrap="none">
                <a:spAutoFit/>
              </a:bodyPr>
              <a:lstStyle/>
              <a:p>
                <a:r>
                  <a:rPr lang="zh-CN" altLang="en-US" b="1" dirty="0">
                    <a:solidFill>
                      <a:schemeClr val="accent1"/>
                    </a:solidFill>
                    <a:cs typeface="+mn-ea"/>
                    <a:sym typeface="+mn-lt"/>
                  </a:rPr>
                  <a:t>输入标题</a:t>
                </a:r>
                <a:endParaRPr lang="en-US" altLang="zh-CN" b="1" dirty="0">
                  <a:solidFill>
                    <a:schemeClr val="accent1"/>
                  </a:solidFill>
                  <a:cs typeface="+mn-ea"/>
                  <a:sym typeface="+mn-lt"/>
                </a:endParaRPr>
              </a:p>
            </p:txBody>
          </p:sp>
        </p:grpSp>
        <p:grpSp>
          <p:nvGrpSpPr>
            <p:cNvPr id="19" name="组 18"/>
            <p:cNvGrpSpPr/>
            <p:nvPr/>
          </p:nvGrpSpPr>
          <p:grpSpPr>
            <a:xfrm>
              <a:off x="9783232" y="3521393"/>
              <a:ext cx="2194309" cy="1507492"/>
              <a:chOff x="1113692" y="3382631"/>
              <a:chExt cx="1645732" cy="1130620"/>
            </a:xfrm>
          </p:grpSpPr>
          <p:sp>
            <p:nvSpPr>
              <p:cNvPr id="20" name="文本框 19"/>
              <p:cNvSpPr txBox="1"/>
              <p:nvPr/>
            </p:nvSpPr>
            <p:spPr>
              <a:xfrm>
                <a:off x="1113692" y="3633779"/>
                <a:ext cx="1645732" cy="879472"/>
              </a:xfrm>
              <a:prstGeom prst="rect">
                <a:avLst/>
              </a:prstGeom>
              <a:noFill/>
            </p:spPr>
            <p:txBody>
              <a:bodyPr wrap="square" rtlCol="0">
                <a:spAutoFit/>
              </a:bodyPr>
              <a:lstStyle/>
              <a:p>
                <a:pPr>
                  <a:lnSpc>
                    <a:spcPct val="130000"/>
                  </a:lnSpc>
                </a:pPr>
                <a:r>
                  <a:rPr lang="zh-CN" altLang="en-US" dirty="0">
                    <a:solidFill>
                      <a:srgbClr val="404040"/>
                    </a:solidFill>
                    <a:cs typeface="+mn-ea"/>
                    <a:sym typeface="+mn-lt"/>
                  </a:rPr>
                  <a:t>标题数字等都可以通过点击和重新输入进行更改。</a:t>
                </a:r>
              </a:p>
            </p:txBody>
          </p:sp>
          <p:sp>
            <p:nvSpPr>
              <p:cNvPr id="21" name="矩形 20"/>
              <p:cNvSpPr/>
              <p:nvPr/>
            </p:nvSpPr>
            <p:spPr>
              <a:xfrm>
                <a:off x="1113692" y="3382631"/>
                <a:ext cx="855042" cy="284742"/>
              </a:xfrm>
              <a:prstGeom prst="rect">
                <a:avLst/>
              </a:prstGeom>
            </p:spPr>
            <p:txBody>
              <a:bodyPr wrap="none">
                <a:spAutoFit/>
              </a:bodyPr>
              <a:lstStyle/>
              <a:p>
                <a:r>
                  <a:rPr lang="zh-CN" altLang="en-US" b="1" dirty="0">
                    <a:solidFill>
                      <a:schemeClr val="accent1"/>
                    </a:solidFill>
                    <a:cs typeface="+mn-ea"/>
                    <a:sym typeface="+mn-lt"/>
                  </a:rPr>
                  <a:t>输入标题</a:t>
                </a:r>
                <a:endParaRPr lang="en-US" altLang="zh-CN" b="1" dirty="0">
                  <a:solidFill>
                    <a:schemeClr val="accent1"/>
                  </a:solidFill>
                  <a:cs typeface="+mn-ea"/>
                  <a:sym typeface="+mn-lt"/>
                </a:endParaRPr>
              </a:p>
            </p:txBody>
          </p:sp>
        </p:grpSp>
        <p:grpSp>
          <p:nvGrpSpPr>
            <p:cNvPr id="22" name="组 21"/>
            <p:cNvGrpSpPr/>
            <p:nvPr/>
          </p:nvGrpSpPr>
          <p:grpSpPr>
            <a:xfrm>
              <a:off x="6212052" y="4982265"/>
              <a:ext cx="2194309" cy="1507492"/>
              <a:chOff x="1113692" y="3382631"/>
              <a:chExt cx="1645732" cy="1130620"/>
            </a:xfrm>
          </p:grpSpPr>
          <p:sp>
            <p:nvSpPr>
              <p:cNvPr id="23" name="文本框 22"/>
              <p:cNvSpPr txBox="1"/>
              <p:nvPr/>
            </p:nvSpPr>
            <p:spPr>
              <a:xfrm>
                <a:off x="1113692" y="3633779"/>
                <a:ext cx="1645732" cy="879472"/>
              </a:xfrm>
              <a:prstGeom prst="rect">
                <a:avLst/>
              </a:prstGeom>
              <a:noFill/>
            </p:spPr>
            <p:txBody>
              <a:bodyPr wrap="square" rtlCol="0">
                <a:spAutoFit/>
              </a:bodyPr>
              <a:lstStyle/>
              <a:p>
                <a:pPr>
                  <a:lnSpc>
                    <a:spcPct val="130000"/>
                  </a:lnSpc>
                </a:pPr>
                <a:r>
                  <a:rPr lang="zh-CN" altLang="en-US" dirty="0">
                    <a:solidFill>
                      <a:srgbClr val="404040"/>
                    </a:solidFill>
                    <a:cs typeface="+mn-ea"/>
                    <a:sym typeface="+mn-lt"/>
                  </a:rPr>
                  <a:t>标题数字等都可以通过点击和重新输入进行更改。</a:t>
                </a:r>
              </a:p>
            </p:txBody>
          </p:sp>
          <p:sp>
            <p:nvSpPr>
              <p:cNvPr id="24" name="矩形 23"/>
              <p:cNvSpPr/>
              <p:nvPr/>
            </p:nvSpPr>
            <p:spPr>
              <a:xfrm>
                <a:off x="1113692" y="3382631"/>
                <a:ext cx="855042" cy="284742"/>
              </a:xfrm>
              <a:prstGeom prst="rect">
                <a:avLst/>
              </a:prstGeom>
            </p:spPr>
            <p:txBody>
              <a:bodyPr wrap="none">
                <a:spAutoFit/>
              </a:bodyPr>
              <a:lstStyle/>
              <a:p>
                <a:r>
                  <a:rPr lang="zh-CN" altLang="en-US" b="1" dirty="0">
                    <a:solidFill>
                      <a:schemeClr val="accent1"/>
                    </a:solidFill>
                    <a:cs typeface="+mn-ea"/>
                    <a:sym typeface="+mn-lt"/>
                  </a:rPr>
                  <a:t>输入标题</a:t>
                </a:r>
                <a:endParaRPr lang="en-US" altLang="zh-CN" b="1" dirty="0">
                  <a:solidFill>
                    <a:schemeClr val="accent1"/>
                  </a:solidFill>
                  <a:cs typeface="+mn-ea"/>
                  <a:sym typeface="+mn-lt"/>
                </a:endParaRPr>
              </a:p>
            </p:txBody>
          </p:sp>
        </p:grpSp>
        <p:grpSp>
          <p:nvGrpSpPr>
            <p:cNvPr id="25" name="组 24"/>
            <p:cNvGrpSpPr/>
            <p:nvPr/>
          </p:nvGrpSpPr>
          <p:grpSpPr>
            <a:xfrm>
              <a:off x="3594887" y="4982265"/>
              <a:ext cx="2194309" cy="1507492"/>
              <a:chOff x="1113692" y="3382631"/>
              <a:chExt cx="1645732" cy="1130620"/>
            </a:xfrm>
          </p:grpSpPr>
          <p:sp>
            <p:nvSpPr>
              <p:cNvPr id="26" name="文本框 25"/>
              <p:cNvSpPr txBox="1"/>
              <p:nvPr/>
            </p:nvSpPr>
            <p:spPr>
              <a:xfrm>
                <a:off x="1113692" y="3633779"/>
                <a:ext cx="1645732" cy="879472"/>
              </a:xfrm>
              <a:prstGeom prst="rect">
                <a:avLst/>
              </a:prstGeom>
              <a:noFill/>
            </p:spPr>
            <p:txBody>
              <a:bodyPr wrap="square" rtlCol="0">
                <a:spAutoFit/>
              </a:bodyPr>
              <a:lstStyle/>
              <a:p>
                <a:pPr>
                  <a:lnSpc>
                    <a:spcPct val="130000"/>
                  </a:lnSpc>
                </a:pPr>
                <a:r>
                  <a:rPr lang="zh-CN" altLang="en-US" dirty="0">
                    <a:solidFill>
                      <a:srgbClr val="404040"/>
                    </a:solidFill>
                    <a:cs typeface="+mn-ea"/>
                    <a:sym typeface="+mn-lt"/>
                  </a:rPr>
                  <a:t>标题数字等都可以通过点击和重新输入进行更改。</a:t>
                </a:r>
              </a:p>
            </p:txBody>
          </p:sp>
          <p:sp>
            <p:nvSpPr>
              <p:cNvPr id="27" name="矩形 26"/>
              <p:cNvSpPr/>
              <p:nvPr/>
            </p:nvSpPr>
            <p:spPr>
              <a:xfrm>
                <a:off x="1113692" y="3382631"/>
                <a:ext cx="855042" cy="284742"/>
              </a:xfrm>
              <a:prstGeom prst="rect">
                <a:avLst/>
              </a:prstGeom>
            </p:spPr>
            <p:txBody>
              <a:bodyPr wrap="none">
                <a:spAutoFit/>
              </a:bodyPr>
              <a:lstStyle/>
              <a:p>
                <a:r>
                  <a:rPr lang="zh-CN" altLang="en-US" b="1" dirty="0">
                    <a:solidFill>
                      <a:schemeClr val="accent1"/>
                    </a:solidFill>
                    <a:cs typeface="+mn-ea"/>
                    <a:sym typeface="+mn-lt"/>
                  </a:rPr>
                  <a:t>输入标题</a:t>
                </a:r>
                <a:endParaRPr lang="en-US" altLang="zh-CN" b="1" dirty="0">
                  <a:solidFill>
                    <a:schemeClr val="accent1"/>
                  </a:solidFill>
                  <a:cs typeface="+mn-ea"/>
                  <a:sym typeface="+mn-lt"/>
                </a:endParaRPr>
              </a:p>
            </p:txBody>
          </p:sp>
        </p:grpSp>
        <p:grpSp>
          <p:nvGrpSpPr>
            <p:cNvPr id="28" name="组 27"/>
            <p:cNvGrpSpPr/>
            <p:nvPr/>
          </p:nvGrpSpPr>
          <p:grpSpPr>
            <a:xfrm>
              <a:off x="977722" y="4982265"/>
              <a:ext cx="2194309" cy="1507492"/>
              <a:chOff x="1113692" y="3382631"/>
              <a:chExt cx="1645732" cy="1130620"/>
            </a:xfrm>
          </p:grpSpPr>
          <p:sp>
            <p:nvSpPr>
              <p:cNvPr id="29" name="文本框 28"/>
              <p:cNvSpPr txBox="1"/>
              <p:nvPr/>
            </p:nvSpPr>
            <p:spPr>
              <a:xfrm>
                <a:off x="1113692" y="3633779"/>
                <a:ext cx="1645732" cy="879472"/>
              </a:xfrm>
              <a:prstGeom prst="rect">
                <a:avLst/>
              </a:prstGeom>
              <a:noFill/>
            </p:spPr>
            <p:txBody>
              <a:bodyPr wrap="square" rtlCol="0">
                <a:spAutoFit/>
              </a:bodyPr>
              <a:lstStyle/>
              <a:p>
                <a:pPr>
                  <a:lnSpc>
                    <a:spcPct val="130000"/>
                  </a:lnSpc>
                </a:pPr>
                <a:r>
                  <a:rPr lang="zh-CN" altLang="en-US" dirty="0">
                    <a:solidFill>
                      <a:srgbClr val="404040"/>
                    </a:solidFill>
                    <a:cs typeface="+mn-ea"/>
                    <a:sym typeface="+mn-lt"/>
                  </a:rPr>
                  <a:t>标题数字等都可以通过点击和重新输入进行更改。</a:t>
                </a:r>
              </a:p>
            </p:txBody>
          </p:sp>
          <p:sp>
            <p:nvSpPr>
              <p:cNvPr id="30" name="矩形 29"/>
              <p:cNvSpPr/>
              <p:nvPr/>
            </p:nvSpPr>
            <p:spPr>
              <a:xfrm>
                <a:off x="1113692" y="3382631"/>
                <a:ext cx="855042" cy="284742"/>
              </a:xfrm>
              <a:prstGeom prst="rect">
                <a:avLst/>
              </a:prstGeom>
            </p:spPr>
            <p:txBody>
              <a:bodyPr wrap="none">
                <a:spAutoFit/>
              </a:bodyPr>
              <a:lstStyle/>
              <a:p>
                <a:r>
                  <a:rPr lang="zh-CN" altLang="en-US" b="1" dirty="0">
                    <a:solidFill>
                      <a:schemeClr val="accent1"/>
                    </a:solidFill>
                    <a:cs typeface="+mn-ea"/>
                    <a:sym typeface="+mn-lt"/>
                  </a:rPr>
                  <a:t>输入标题</a:t>
                </a:r>
                <a:endParaRPr lang="en-US" altLang="zh-CN" b="1" dirty="0">
                  <a:solidFill>
                    <a:schemeClr val="accent1"/>
                  </a:solidFill>
                  <a:cs typeface="+mn-ea"/>
                  <a:sym typeface="+mn-lt"/>
                </a:endParaRPr>
              </a:p>
            </p:txBody>
          </p:sp>
        </p:grpSp>
        <p:sp>
          <p:nvSpPr>
            <p:cNvPr id="31" name="圆角右箭头 30"/>
            <p:cNvSpPr/>
            <p:nvPr/>
          </p:nvSpPr>
          <p:spPr>
            <a:xfrm rot="16200000" flipH="1" flipV="1">
              <a:off x="2056252" y="2154922"/>
              <a:ext cx="710619" cy="4823128"/>
            </a:xfrm>
            <a:prstGeom prst="bentArrow">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chemeClr val="tx1"/>
                </a:solidFill>
                <a:cs typeface="+mn-ea"/>
                <a:sym typeface="+mn-lt"/>
              </a:endParaRPr>
            </a:p>
          </p:txBody>
        </p:sp>
        <p:sp>
          <p:nvSpPr>
            <p:cNvPr id="32" name="圆角右箭头 31"/>
            <p:cNvSpPr/>
            <p:nvPr/>
          </p:nvSpPr>
          <p:spPr>
            <a:xfrm rot="16200000" flipH="1" flipV="1">
              <a:off x="725735" y="3485441"/>
              <a:ext cx="710619" cy="2162093"/>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2400">
                <a:solidFill>
                  <a:schemeClr val="tx1"/>
                </a:solidFill>
                <a:cs typeface="+mn-ea"/>
                <a:sym typeface="+mn-lt"/>
              </a:endParaRPr>
            </a:p>
          </p:txBody>
        </p: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p:cNvSpPr/>
          <p:nvPr/>
        </p:nvSpPr>
        <p:spPr>
          <a:xfrm>
            <a:off x="616732" y="5383464"/>
            <a:ext cx="3569975" cy="10786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en-US" sz="1705">
              <a:cs typeface="+mn-ea"/>
              <a:sym typeface="+mn-lt"/>
            </a:endParaRPr>
          </a:p>
        </p:txBody>
      </p:sp>
      <p:sp>
        <p:nvSpPr>
          <p:cNvPr id="94" name="Rectangle 93"/>
          <p:cNvSpPr/>
          <p:nvPr/>
        </p:nvSpPr>
        <p:spPr>
          <a:xfrm>
            <a:off x="4283032" y="5383464"/>
            <a:ext cx="3577843" cy="1078655"/>
          </a:xfrm>
          <a:prstGeom prst="rect">
            <a:avLst/>
          </a:prstGeom>
          <a:solidFill>
            <a:srgbClr val="FEB19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en-US" sz="1705">
              <a:cs typeface="+mn-ea"/>
              <a:sym typeface="+mn-lt"/>
            </a:endParaRPr>
          </a:p>
        </p:txBody>
      </p:sp>
      <p:sp>
        <p:nvSpPr>
          <p:cNvPr id="95" name="Rectangle 94"/>
          <p:cNvSpPr/>
          <p:nvPr/>
        </p:nvSpPr>
        <p:spPr>
          <a:xfrm>
            <a:off x="7996859" y="5383464"/>
            <a:ext cx="3636341" cy="1078655"/>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lang="en-US" sz="1705">
              <a:cs typeface="+mn-ea"/>
              <a:sym typeface="+mn-lt"/>
            </a:endParaRPr>
          </a:p>
        </p:txBody>
      </p:sp>
      <p:sp>
        <p:nvSpPr>
          <p:cNvPr id="102" name="TextBox 101"/>
          <p:cNvSpPr txBox="1"/>
          <p:nvPr/>
        </p:nvSpPr>
        <p:spPr>
          <a:xfrm>
            <a:off x="830116" y="5830545"/>
            <a:ext cx="3069317" cy="553998"/>
          </a:xfrm>
          <a:prstGeom prst="rect">
            <a:avLst/>
          </a:prstGeom>
          <a:noFill/>
        </p:spPr>
        <p:txBody>
          <a:bodyPr wrap="square" lIns="0" tIns="0" rIns="0" bIns="0" rtlCol="0">
            <a:spAutoFit/>
          </a:bodyPr>
          <a:lstStyle/>
          <a:p>
            <a:r>
              <a:rPr lang="zh-CN" altLang="en-US" dirty="0">
                <a:solidFill>
                  <a:schemeClr val="bg1"/>
                </a:solidFill>
                <a:cs typeface="+mn-ea"/>
                <a:sym typeface="+mn-lt"/>
              </a:rPr>
              <a:t>请替换文字内容，修改文字内容，也可以直接复制你的内容</a:t>
            </a:r>
            <a:endParaRPr lang="en-US" altLang="zh-CN" dirty="0">
              <a:solidFill>
                <a:schemeClr val="bg1"/>
              </a:solidFill>
              <a:cs typeface="+mn-ea"/>
              <a:sym typeface="+mn-lt"/>
            </a:endParaRPr>
          </a:p>
        </p:txBody>
      </p:sp>
      <p:sp>
        <p:nvSpPr>
          <p:cNvPr id="103" name="TextBox 102"/>
          <p:cNvSpPr txBox="1"/>
          <p:nvPr/>
        </p:nvSpPr>
        <p:spPr>
          <a:xfrm>
            <a:off x="1352215" y="5475888"/>
            <a:ext cx="1990124" cy="338554"/>
          </a:xfrm>
          <a:prstGeom prst="rect">
            <a:avLst/>
          </a:prstGeom>
          <a:noFill/>
        </p:spPr>
        <p:txBody>
          <a:bodyPr wrap="square" lIns="0" tIns="0" rIns="0" bIns="0" rtlCol="0">
            <a:spAutoFit/>
          </a:bodyPr>
          <a:lstStyle/>
          <a:p>
            <a:pPr algn="ctr"/>
            <a:r>
              <a:rPr lang="zh-CN" altLang="en-US" sz="2200" b="1" dirty="0">
                <a:solidFill>
                  <a:schemeClr val="bg1"/>
                </a:solidFill>
                <a:cs typeface="+mn-ea"/>
                <a:sym typeface="+mn-lt"/>
              </a:rPr>
              <a:t>请替换文字内容</a:t>
            </a:r>
            <a:endParaRPr lang="en-US" sz="2200" b="1" dirty="0">
              <a:solidFill>
                <a:schemeClr val="bg1"/>
              </a:solidFill>
              <a:cs typeface="+mn-ea"/>
              <a:sym typeface="+mn-lt"/>
            </a:endParaRPr>
          </a:p>
        </p:txBody>
      </p:sp>
      <p:sp>
        <p:nvSpPr>
          <p:cNvPr id="104" name="TextBox 103"/>
          <p:cNvSpPr txBox="1"/>
          <p:nvPr/>
        </p:nvSpPr>
        <p:spPr>
          <a:xfrm>
            <a:off x="4461589" y="5830545"/>
            <a:ext cx="3078137" cy="553998"/>
          </a:xfrm>
          <a:prstGeom prst="rect">
            <a:avLst/>
          </a:prstGeom>
          <a:noFill/>
        </p:spPr>
        <p:txBody>
          <a:bodyPr wrap="square" lIns="0" tIns="0" rIns="0" bIns="0" rtlCol="0">
            <a:spAutoFit/>
          </a:bodyPr>
          <a:lstStyle/>
          <a:p>
            <a:r>
              <a:rPr lang="zh-CN" altLang="en-US" dirty="0">
                <a:solidFill>
                  <a:schemeClr val="bg1"/>
                </a:solidFill>
                <a:cs typeface="+mn-ea"/>
                <a:sym typeface="+mn-lt"/>
              </a:rPr>
              <a:t>请替换文字内容，修改文字内容，也可以直接复制你的内容</a:t>
            </a:r>
            <a:endParaRPr lang="en-US" altLang="zh-CN" dirty="0">
              <a:solidFill>
                <a:schemeClr val="bg1"/>
              </a:solidFill>
              <a:cs typeface="+mn-ea"/>
              <a:sym typeface="+mn-lt"/>
            </a:endParaRPr>
          </a:p>
        </p:txBody>
      </p:sp>
      <p:sp>
        <p:nvSpPr>
          <p:cNvPr id="105" name="TextBox 104"/>
          <p:cNvSpPr txBox="1"/>
          <p:nvPr/>
        </p:nvSpPr>
        <p:spPr>
          <a:xfrm>
            <a:off x="5030712" y="5475888"/>
            <a:ext cx="2077303" cy="338554"/>
          </a:xfrm>
          <a:prstGeom prst="rect">
            <a:avLst/>
          </a:prstGeom>
          <a:noFill/>
        </p:spPr>
        <p:txBody>
          <a:bodyPr wrap="square" lIns="0" tIns="0" rIns="0" bIns="0" rtlCol="0">
            <a:spAutoFit/>
          </a:bodyPr>
          <a:lstStyle/>
          <a:p>
            <a:pPr algn="ctr"/>
            <a:r>
              <a:rPr lang="zh-CN" altLang="en-US" sz="2200" b="1" dirty="0">
                <a:solidFill>
                  <a:schemeClr val="bg1"/>
                </a:solidFill>
                <a:cs typeface="+mn-ea"/>
                <a:sym typeface="+mn-lt"/>
              </a:rPr>
              <a:t>请替换文字内容</a:t>
            </a:r>
            <a:endParaRPr lang="en-US" sz="2200" b="1" dirty="0">
              <a:solidFill>
                <a:schemeClr val="bg1"/>
              </a:solidFill>
              <a:cs typeface="+mn-ea"/>
              <a:sym typeface="+mn-lt"/>
            </a:endParaRPr>
          </a:p>
        </p:txBody>
      </p:sp>
      <p:sp>
        <p:nvSpPr>
          <p:cNvPr id="106" name="TextBox 105"/>
          <p:cNvSpPr txBox="1"/>
          <p:nvPr/>
        </p:nvSpPr>
        <p:spPr>
          <a:xfrm>
            <a:off x="8145480" y="5830545"/>
            <a:ext cx="3091908" cy="553998"/>
          </a:xfrm>
          <a:prstGeom prst="rect">
            <a:avLst/>
          </a:prstGeom>
          <a:noFill/>
        </p:spPr>
        <p:txBody>
          <a:bodyPr wrap="square" lIns="0" tIns="0" rIns="0" bIns="0" rtlCol="0">
            <a:spAutoFit/>
          </a:bodyPr>
          <a:lstStyle/>
          <a:p>
            <a:r>
              <a:rPr lang="zh-CN" altLang="en-US" dirty="0">
                <a:solidFill>
                  <a:schemeClr val="bg1"/>
                </a:solidFill>
                <a:cs typeface="+mn-ea"/>
                <a:sym typeface="+mn-lt"/>
              </a:rPr>
              <a:t>请替换文字内容，修改文字内容，也可以直接复制你的内容</a:t>
            </a:r>
            <a:endParaRPr lang="en-US" altLang="zh-CN" dirty="0">
              <a:solidFill>
                <a:schemeClr val="bg1"/>
              </a:solidFill>
              <a:cs typeface="+mn-ea"/>
              <a:sym typeface="+mn-lt"/>
            </a:endParaRPr>
          </a:p>
        </p:txBody>
      </p:sp>
      <p:sp>
        <p:nvSpPr>
          <p:cNvPr id="107" name="TextBox 106"/>
          <p:cNvSpPr txBox="1"/>
          <p:nvPr/>
        </p:nvSpPr>
        <p:spPr>
          <a:xfrm>
            <a:off x="8650288" y="5477264"/>
            <a:ext cx="2047172" cy="338554"/>
          </a:xfrm>
          <a:prstGeom prst="rect">
            <a:avLst/>
          </a:prstGeom>
          <a:noFill/>
        </p:spPr>
        <p:txBody>
          <a:bodyPr wrap="square" lIns="0" tIns="0" rIns="0" bIns="0" rtlCol="0">
            <a:spAutoFit/>
          </a:bodyPr>
          <a:lstStyle/>
          <a:p>
            <a:pPr algn="ctr"/>
            <a:r>
              <a:rPr lang="zh-CN" altLang="en-US" sz="2200" b="1" dirty="0">
                <a:solidFill>
                  <a:schemeClr val="bg1"/>
                </a:solidFill>
                <a:cs typeface="+mn-ea"/>
                <a:sym typeface="+mn-lt"/>
              </a:rPr>
              <a:t>请替换文字内容</a:t>
            </a:r>
            <a:endParaRPr lang="en-US" sz="2200" b="1" dirty="0">
              <a:solidFill>
                <a:schemeClr val="bg1"/>
              </a:solidFill>
              <a:cs typeface="+mn-ea"/>
              <a:sym typeface="+mn-lt"/>
            </a:endParaRPr>
          </a:p>
        </p:txBody>
      </p:sp>
      <p:pic>
        <p:nvPicPr>
          <p:cNvPr id="5" name="图片占位符 4"/>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l="19105" r="19105"/>
          <a:stretch>
            <a:fillRect/>
          </a:stretch>
        </p:blipFill>
        <p:spPr>
          <a:xfrm>
            <a:off x="965200" y="1906172"/>
            <a:ext cx="3033412" cy="3272819"/>
          </a:xfrm>
        </p:spPr>
      </p:pic>
      <p:pic>
        <p:nvPicPr>
          <p:cNvPr id="6" name="图片占位符 5"/>
          <p:cNvPicPr>
            <a:picLocks noGrp="1" noChangeAspect="1"/>
          </p:cNvPicPr>
          <p:nvPr>
            <p:ph type="pic" sz="quarter" idx="4294967295"/>
          </p:nvPr>
        </p:nvPicPr>
        <p:blipFill>
          <a:blip r:embed="rId4" cstate="print">
            <a:extLst>
              <a:ext uri="{28A0092B-C50C-407E-A947-70E740481C1C}">
                <a14:useLocalDpi xmlns:a14="http://schemas.microsoft.com/office/drawing/2010/main" val="0"/>
              </a:ext>
            </a:extLst>
          </a:blip>
          <a:srcRect l="18440" r="18440"/>
          <a:stretch>
            <a:fillRect/>
          </a:stretch>
        </p:blipFill>
        <p:spPr>
          <a:xfrm>
            <a:off x="8245475" y="1905583"/>
            <a:ext cx="3119211" cy="3274203"/>
          </a:xfrm>
        </p:spPr>
      </p:pic>
      <p:pic>
        <p:nvPicPr>
          <p:cNvPr id="7" name="图片占位符 6"/>
          <p:cNvPicPr>
            <a:picLocks noGrp="1" noChangeAspect="1"/>
          </p:cNvPicPr>
          <p:nvPr>
            <p:ph type="pic" sz="quarter" idx="4294967295"/>
          </p:nvPr>
        </p:nvPicPr>
        <p:blipFill>
          <a:blip r:embed="rId5" cstate="print">
            <a:extLst>
              <a:ext uri="{28A0092B-C50C-407E-A947-70E740481C1C}">
                <a14:useLocalDpi xmlns:a14="http://schemas.microsoft.com/office/drawing/2010/main" val="0"/>
              </a:ext>
            </a:extLst>
          </a:blip>
          <a:srcRect l="18320" r="18320"/>
          <a:stretch>
            <a:fillRect/>
          </a:stretch>
        </p:blipFill>
        <p:spPr>
          <a:xfrm>
            <a:off x="4562438" y="1902826"/>
            <a:ext cx="3119211" cy="3279738"/>
          </a:xfrm>
        </p:spPr>
      </p:pic>
    </p:spTree>
  </p:cSld>
  <p:clrMapOvr>
    <a:masterClrMapping/>
  </p:clrMapOvr>
  <mc:AlternateContent xmlns:mc="http://schemas.openxmlformats.org/markup-compatibility/2006" xmlns:p14="http://schemas.microsoft.com/office/powerpoint/2010/main">
    <mc:Choice Requires="p14">
      <p:transition spd="slow" p14:dur="1600" advTm="3000">
        <p14:gallery dir="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93"/>
                                        </p:tgtEl>
                                        <p:attrNameLst>
                                          <p:attrName>style.visibility</p:attrName>
                                        </p:attrNameLst>
                                      </p:cBhvr>
                                      <p:to>
                                        <p:strVal val="visible"/>
                                      </p:to>
                                    </p:set>
                                    <p:anim calcmode="lin" valueType="num">
                                      <p:cBhvr additive="base">
                                        <p:cTn id="23" dur="500" fill="hold"/>
                                        <p:tgtEl>
                                          <p:spTgt spid="93"/>
                                        </p:tgtEl>
                                        <p:attrNameLst>
                                          <p:attrName>ppt_x</p:attrName>
                                        </p:attrNameLst>
                                      </p:cBhvr>
                                      <p:tavLst>
                                        <p:tav tm="0">
                                          <p:val>
                                            <p:strVal val="#ppt_x"/>
                                          </p:val>
                                        </p:tav>
                                        <p:tav tm="100000">
                                          <p:val>
                                            <p:strVal val="#ppt_x"/>
                                          </p:val>
                                        </p:tav>
                                      </p:tavLst>
                                    </p:anim>
                                    <p:anim calcmode="lin" valueType="num">
                                      <p:cBhvr additive="base">
                                        <p:cTn id="24" dur="500" fill="hold"/>
                                        <p:tgtEl>
                                          <p:spTgt spid="9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anim calcmode="lin" valueType="num">
                                      <p:cBhvr additive="base">
                                        <p:cTn id="27" dur="500" fill="hold"/>
                                        <p:tgtEl>
                                          <p:spTgt spid="94"/>
                                        </p:tgtEl>
                                        <p:attrNameLst>
                                          <p:attrName>ppt_x</p:attrName>
                                        </p:attrNameLst>
                                      </p:cBhvr>
                                      <p:tavLst>
                                        <p:tav tm="0">
                                          <p:val>
                                            <p:strVal val="#ppt_x"/>
                                          </p:val>
                                        </p:tav>
                                        <p:tav tm="100000">
                                          <p:val>
                                            <p:strVal val="#ppt_x"/>
                                          </p:val>
                                        </p:tav>
                                      </p:tavLst>
                                    </p:anim>
                                    <p:anim calcmode="lin" valueType="num">
                                      <p:cBhvr additive="base">
                                        <p:cTn id="28" dur="500" fill="hold"/>
                                        <p:tgtEl>
                                          <p:spTgt spid="9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 calcmode="lin" valueType="num">
                                      <p:cBhvr additive="base">
                                        <p:cTn id="31" dur="500" fill="hold"/>
                                        <p:tgtEl>
                                          <p:spTgt spid="95"/>
                                        </p:tgtEl>
                                        <p:attrNameLst>
                                          <p:attrName>ppt_x</p:attrName>
                                        </p:attrNameLst>
                                      </p:cBhvr>
                                      <p:tavLst>
                                        <p:tav tm="0">
                                          <p:val>
                                            <p:strVal val="#ppt_x"/>
                                          </p:val>
                                        </p:tav>
                                        <p:tav tm="100000">
                                          <p:val>
                                            <p:strVal val="#ppt_x"/>
                                          </p:val>
                                        </p:tav>
                                      </p:tavLst>
                                    </p:anim>
                                    <p:anim calcmode="lin" valueType="num">
                                      <p:cBhvr additive="base">
                                        <p:cTn id="32" dur="500" fill="hold"/>
                                        <p:tgtEl>
                                          <p:spTgt spid="95"/>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22" presetClass="entr" presetSubtype="4" fill="hold" grpId="0" nodeType="afterEffect">
                                  <p:stCondLst>
                                    <p:cond delay="0"/>
                                  </p:stCondLst>
                                  <p:childTnLst>
                                    <p:set>
                                      <p:cBhvr>
                                        <p:cTn id="35" dur="1" fill="hold">
                                          <p:stCondLst>
                                            <p:cond delay="0"/>
                                          </p:stCondLst>
                                        </p:cTn>
                                        <p:tgtEl>
                                          <p:spTgt spid="103"/>
                                        </p:tgtEl>
                                        <p:attrNameLst>
                                          <p:attrName>style.visibility</p:attrName>
                                        </p:attrNameLst>
                                      </p:cBhvr>
                                      <p:to>
                                        <p:strVal val="visible"/>
                                      </p:to>
                                    </p:set>
                                    <p:animEffect transition="in" filter="wipe(down)">
                                      <p:cBhvr>
                                        <p:cTn id="36" dur="500"/>
                                        <p:tgtEl>
                                          <p:spTgt spid="103"/>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102"/>
                                        </p:tgtEl>
                                        <p:attrNameLst>
                                          <p:attrName>style.visibility</p:attrName>
                                        </p:attrNameLst>
                                      </p:cBhvr>
                                      <p:to>
                                        <p:strVal val="visible"/>
                                      </p:to>
                                    </p:set>
                                    <p:animEffect transition="in" filter="wipe(left)">
                                      <p:cBhvr>
                                        <p:cTn id="40" dur="500"/>
                                        <p:tgtEl>
                                          <p:spTgt spid="102"/>
                                        </p:tgtEl>
                                      </p:cBhvr>
                                    </p:animEffect>
                                  </p:childTnLst>
                                </p:cTn>
                              </p:par>
                            </p:childTnLst>
                          </p:cTn>
                        </p:par>
                        <p:par>
                          <p:cTn id="41" fill="hold">
                            <p:stCondLst>
                              <p:cond delay="2000"/>
                            </p:stCondLst>
                            <p:childTnLst>
                              <p:par>
                                <p:cTn id="42" presetID="22" presetClass="entr" presetSubtype="4" fill="hold" grpId="0" nodeType="afterEffect">
                                  <p:stCondLst>
                                    <p:cond delay="0"/>
                                  </p:stCondLst>
                                  <p:childTnLst>
                                    <p:set>
                                      <p:cBhvr>
                                        <p:cTn id="43" dur="1" fill="hold">
                                          <p:stCondLst>
                                            <p:cond delay="0"/>
                                          </p:stCondLst>
                                        </p:cTn>
                                        <p:tgtEl>
                                          <p:spTgt spid="105"/>
                                        </p:tgtEl>
                                        <p:attrNameLst>
                                          <p:attrName>style.visibility</p:attrName>
                                        </p:attrNameLst>
                                      </p:cBhvr>
                                      <p:to>
                                        <p:strVal val="visible"/>
                                      </p:to>
                                    </p:set>
                                    <p:animEffect transition="in" filter="wipe(down)">
                                      <p:cBhvr>
                                        <p:cTn id="44" dur="500"/>
                                        <p:tgtEl>
                                          <p:spTgt spid="105"/>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104"/>
                                        </p:tgtEl>
                                        <p:attrNameLst>
                                          <p:attrName>style.visibility</p:attrName>
                                        </p:attrNameLst>
                                      </p:cBhvr>
                                      <p:to>
                                        <p:strVal val="visible"/>
                                      </p:to>
                                    </p:set>
                                    <p:animEffect transition="in" filter="wipe(left)">
                                      <p:cBhvr>
                                        <p:cTn id="48" dur="500"/>
                                        <p:tgtEl>
                                          <p:spTgt spid="104"/>
                                        </p:tgtEl>
                                      </p:cBhvr>
                                    </p:animEffect>
                                  </p:childTnLst>
                                </p:cTn>
                              </p:par>
                            </p:childTnLst>
                          </p:cTn>
                        </p:par>
                        <p:par>
                          <p:cTn id="49" fill="hold">
                            <p:stCondLst>
                              <p:cond delay="3000"/>
                            </p:stCondLst>
                            <p:childTnLst>
                              <p:par>
                                <p:cTn id="50" presetID="22" presetClass="entr" presetSubtype="4" fill="hold" grpId="0" nodeType="after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wipe(down)">
                                      <p:cBhvr>
                                        <p:cTn id="52" dur="500"/>
                                        <p:tgtEl>
                                          <p:spTgt spid="107"/>
                                        </p:tgtEl>
                                      </p:cBhvr>
                                    </p:animEffect>
                                  </p:childTnLst>
                                </p:cTn>
                              </p:par>
                            </p:childTnLst>
                          </p:cTn>
                        </p:par>
                        <p:par>
                          <p:cTn id="53" fill="hold">
                            <p:stCondLst>
                              <p:cond delay="3500"/>
                            </p:stCondLst>
                            <p:childTnLst>
                              <p:par>
                                <p:cTn id="54" presetID="22" presetClass="entr" presetSubtype="8" fill="hold" grpId="0" nodeType="after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left)">
                                      <p:cBhvr>
                                        <p:cTn id="56"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102" grpId="0"/>
      <p:bldP spid="103" grpId="0"/>
      <p:bldP spid="104" grpId="0"/>
      <p:bldP spid="105" grpId="0"/>
      <p:bldP spid="106" grpId="0"/>
      <p:bldP spid="1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箭头: 五边形 5"/>
          <p:cNvSpPr/>
          <p:nvPr/>
        </p:nvSpPr>
        <p:spPr>
          <a:xfrm>
            <a:off x="1541604" y="2994724"/>
            <a:ext cx="1230879" cy="1230879"/>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rgbClr val="C00000"/>
              </a:solidFill>
              <a:effectLst/>
              <a:uLnTx/>
              <a:uFillTx/>
              <a:cs typeface="+mn-ea"/>
              <a:sym typeface="+mn-lt"/>
            </a:endParaRPr>
          </a:p>
        </p:txBody>
      </p:sp>
      <p:sp>
        <p:nvSpPr>
          <p:cNvPr id="10" name="文本框 9"/>
          <p:cNvSpPr txBox="1"/>
          <p:nvPr/>
        </p:nvSpPr>
        <p:spPr>
          <a:xfrm>
            <a:off x="1572334" y="3425497"/>
            <a:ext cx="11694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cs typeface="+mn-ea"/>
                <a:sym typeface="+mn-lt"/>
              </a:rPr>
              <a:t>输入标题</a:t>
            </a:r>
          </a:p>
        </p:txBody>
      </p:sp>
      <p:sp>
        <p:nvSpPr>
          <p:cNvPr id="7" name="箭头: 五边形 6"/>
          <p:cNvSpPr/>
          <p:nvPr/>
        </p:nvSpPr>
        <p:spPr>
          <a:xfrm>
            <a:off x="4094901" y="2994724"/>
            <a:ext cx="1230879" cy="1230879"/>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rgbClr val="C00000"/>
              </a:solidFill>
              <a:effectLst/>
              <a:uLnTx/>
              <a:uFillTx/>
              <a:cs typeface="+mn-ea"/>
              <a:sym typeface="+mn-lt"/>
            </a:endParaRPr>
          </a:p>
        </p:txBody>
      </p:sp>
      <p:sp>
        <p:nvSpPr>
          <p:cNvPr id="11" name="文本框 10"/>
          <p:cNvSpPr txBox="1"/>
          <p:nvPr/>
        </p:nvSpPr>
        <p:spPr>
          <a:xfrm>
            <a:off x="4125631" y="3425497"/>
            <a:ext cx="11694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cs typeface="+mn-ea"/>
                <a:sym typeface="+mn-lt"/>
              </a:rPr>
              <a:t>输入标题</a:t>
            </a:r>
          </a:p>
        </p:txBody>
      </p:sp>
      <p:sp>
        <p:nvSpPr>
          <p:cNvPr id="8" name="箭头: 五边形 7"/>
          <p:cNvSpPr/>
          <p:nvPr/>
        </p:nvSpPr>
        <p:spPr>
          <a:xfrm>
            <a:off x="6648198" y="2994724"/>
            <a:ext cx="1230879" cy="1230879"/>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rgbClr val="C00000"/>
              </a:solidFill>
              <a:effectLst/>
              <a:uLnTx/>
              <a:uFillTx/>
              <a:cs typeface="+mn-ea"/>
              <a:sym typeface="+mn-lt"/>
            </a:endParaRPr>
          </a:p>
        </p:txBody>
      </p:sp>
      <p:sp>
        <p:nvSpPr>
          <p:cNvPr id="12" name="文本框 11"/>
          <p:cNvSpPr txBox="1"/>
          <p:nvPr/>
        </p:nvSpPr>
        <p:spPr>
          <a:xfrm>
            <a:off x="6678928" y="3425497"/>
            <a:ext cx="11694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cs typeface="+mn-ea"/>
                <a:sym typeface="+mn-lt"/>
              </a:rPr>
              <a:t>输入标题</a:t>
            </a:r>
          </a:p>
        </p:txBody>
      </p:sp>
      <p:sp>
        <p:nvSpPr>
          <p:cNvPr id="9" name="箭头: 五边形 8"/>
          <p:cNvSpPr/>
          <p:nvPr/>
        </p:nvSpPr>
        <p:spPr>
          <a:xfrm>
            <a:off x="9201493" y="2994724"/>
            <a:ext cx="1230879" cy="1230879"/>
          </a:xfrm>
          <a:prstGeom prst="homePlat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rgbClr val="C00000"/>
              </a:solidFill>
              <a:effectLst/>
              <a:uLnTx/>
              <a:uFillTx/>
              <a:cs typeface="+mn-ea"/>
              <a:sym typeface="+mn-lt"/>
            </a:endParaRPr>
          </a:p>
        </p:txBody>
      </p:sp>
      <p:sp>
        <p:nvSpPr>
          <p:cNvPr id="13" name="文本框 12"/>
          <p:cNvSpPr txBox="1"/>
          <p:nvPr/>
        </p:nvSpPr>
        <p:spPr>
          <a:xfrm>
            <a:off x="9232223" y="3425497"/>
            <a:ext cx="116941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cs typeface="+mn-ea"/>
                <a:sym typeface="+mn-lt"/>
              </a:rPr>
              <a:t>输入标题</a:t>
            </a:r>
          </a:p>
        </p:txBody>
      </p:sp>
      <p:sp>
        <p:nvSpPr>
          <p:cNvPr id="21" name="KSO_Shape"/>
          <p:cNvSpPr/>
          <p:nvPr/>
        </p:nvSpPr>
        <p:spPr bwMode="auto">
          <a:xfrm rot="5400000">
            <a:off x="3265417" y="3458557"/>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chemeClr val="accent4"/>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rgbClr val="C00000"/>
              </a:solidFill>
              <a:effectLst/>
              <a:uLnTx/>
              <a:uFillTx/>
              <a:cs typeface="+mn-ea"/>
              <a:sym typeface="+mn-lt"/>
            </a:endParaRPr>
          </a:p>
        </p:txBody>
      </p:sp>
      <p:sp>
        <p:nvSpPr>
          <p:cNvPr id="22" name="KSO_Shape"/>
          <p:cNvSpPr/>
          <p:nvPr/>
        </p:nvSpPr>
        <p:spPr bwMode="auto">
          <a:xfrm rot="5400000">
            <a:off x="5818714" y="3458557"/>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chemeClr val="accent4"/>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rgbClr val="C00000"/>
              </a:solidFill>
              <a:effectLst/>
              <a:uLnTx/>
              <a:uFillTx/>
              <a:cs typeface="+mn-ea"/>
              <a:sym typeface="+mn-lt"/>
            </a:endParaRPr>
          </a:p>
        </p:txBody>
      </p:sp>
      <p:sp>
        <p:nvSpPr>
          <p:cNvPr id="23" name="KSO_Shape"/>
          <p:cNvSpPr/>
          <p:nvPr/>
        </p:nvSpPr>
        <p:spPr bwMode="auto">
          <a:xfrm rot="5400000">
            <a:off x="8372011" y="3458557"/>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chemeClr val="accent4"/>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rgbClr val="C00000"/>
              </a:solidFill>
              <a:effectLst/>
              <a:uLnTx/>
              <a:uFillTx/>
              <a:cs typeface="+mn-ea"/>
              <a:sym typeface="+mn-lt"/>
            </a:endParaRPr>
          </a:p>
        </p:txBody>
      </p:sp>
      <p:sp>
        <p:nvSpPr>
          <p:cNvPr id="32" name="Rectangle 29"/>
          <p:cNvSpPr/>
          <p:nvPr/>
        </p:nvSpPr>
        <p:spPr>
          <a:xfrm>
            <a:off x="3161995" y="1883530"/>
            <a:ext cx="2976600" cy="467436"/>
          </a:xfrm>
          <a:prstGeom prst="rect">
            <a:avLst/>
          </a:prstGeom>
          <a:effectLst/>
        </p:spPr>
        <p:txBody>
          <a:bodyPr wrap="square" lIns="0" tIns="0" rIns="0" bIns="0" anchor="ctr" anchorCtr="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sp>
        <p:nvSpPr>
          <p:cNvPr id="48" name="Rectangle 29"/>
          <p:cNvSpPr/>
          <p:nvPr/>
        </p:nvSpPr>
        <p:spPr>
          <a:xfrm>
            <a:off x="636556" y="5045684"/>
            <a:ext cx="2976600" cy="467435"/>
          </a:xfrm>
          <a:prstGeom prst="rect">
            <a:avLst/>
          </a:prstGeom>
          <a:effectLst/>
        </p:spPr>
        <p:txBody>
          <a:bodyPr wrap="square" lIns="0" tIns="0" rIns="0" bIns="0" anchor="ctr" anchorCtr="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sp>
        <p:nvSpPr>
          <p:cNvPr id="51" name="Rectangle 29"/>
          <p:cNvSpPr/>
          <p:nvPr/>
        </p:nvSpPr>
        <p:spPr>
          <a:xfrm>
            <a:off x="6096000" y="5045683"/>
            <a:ext cx="2976600" cy="467436"/>
          </a:xfrm>
          <a:prstGeom prst="rect">
            <a:avLst/>
          </a:prstGeom>
          <a:effectLst/>
        </p:spPr>
        <p:txBody>
          <a:bodyPr wrap="square" lIns="0" tIns="0" rIns="0" bIns="0" anchor="ctr" anchorCtr="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sp>
        <p:nvSpPr>
          <p:cNvPr id="54" name="Rectangle 29"/>
          <p:cNvSpPr/>
          <p:nvPr/>
        </p:nvSpPr>
        <p:spPr>
          <a:xfrm>
            <a:off x="8434826" y="1883530"/>
            <a:ext cx="2976600" cy="467436"/>
          </a:xfrm>
          <a:prstGeom prst="rect">
            <a:avLst/>
          </a:prstGeom>
          <a:effectLst/>
        </p:spPr>
        <p:txBody>
          <a:bodyPr wrap="square" lIns="0" tIns="0" rIns="0" bIns="0" anchor="ctr" anchorCtr="0">
            <a:no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42" presetClass="path" presetSubtype="0" decel="30000" fill="hold" grpId="1" nodeType="withEffect">
                                  <p:stCondLst>
                                    <p:cond delay="500"/>
                                  </p:stCondLst>
                                  <p:childTnLst>
                                    <p:animMotion origin="layout" path="M 2.70833E-6 -1.48148E-6 L -0.0793 -0.00254 " pathEditMode="relative" rAng="0" ptsTypes="AA">
                                      <p:cBhvr>
                                        <p:cTn id="9" dur="1000" spd="-100000" fill="hold"/>
                                        <p:tgtEl>
                                          <p:spTgt spid="6"/>
                                        </p:tgtEl>
                                        <p:attrNameLst>
                                          <p:attrName>ppt_x</p:attrName>
                                          <p:attrName>ppt_y</p:attrName>
                                        </p:attrNameLst>
                                      </p:cBhvr>
                                      <p:rCtr x="-3971" y="-139"/>
                                    </p:animMotion>
                                  </p:childTnLst>
                                </p:cTn>
                              </p:par>
                              <p:par>
                                <p:cTn id="10" presetID="10" presetClass="entr" presetSubtype="0"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childTnLst>
                                </p:cTn>
                              </p:par>
                              <p:par>
                                <p:cTn id="13" presetID="42" presetClass="path" presetSubtype="0" decel="30000" fill="hold" grpId="1" nodeType="withEffect">
                                  <p:stCondLst>
                                    <p:cond delay="750"/>
                                  </p:stCondLst>
                                  <p:childTnLst>
                                    <p:animMotion origin="layout" path="M -2.29167E-6 -1.48148E-6 L -0.20937 2.96296E-6 " pathEditMode="relative" rAng="0" ptsTypes="AA">
                                      <p:cBhvr>
                                        <p:cTn id="14" dur="1000" spd="-100000" fill="hold"/>
                                        <p:tgtEl>
                                          <p:spTgt spid="7"/>
                                        </p:tgtEl>
                                        <p:attrNameLst>
                                          <p:attrName>ppt_x</p:attrName>
                                          <p:attrName>ppt_y</p:attrName>
                                        </p:attrNameLst>
                                      </p:cBhvr>
                                      <p:rCtr x="-10443" y="-46"/>
                                    </p:animMotion>
                                  </p:childTnLst>
                                </p:cTn>
                              </p:par>
                              <p:par>
                                <p:cTn id="15" presetID="10" presetClass="entr" presetSubtype="0" fill="hold" grpId="0" nodeType="withEffect">
                                  <p:stCondLst>
                                    <p:cond delay="10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childTnLst>
                                </p:cTn>
                              </p:par>
                              <p:par>
                                <p:cTn id="18" presetID="42" presetClass="path" presetSubtype="0" decel="30000" fill="hold" grpId="1" nodeType="withEffect">
                                  <p:stCondLst>
                                    <p:cond delay="1000"/>
                                  </p:stCondLst>
                                  <p:childTnLst>
                                    <p:animMotion origin="layout" path="M 2.5E-6 -1.48148E-6 L -0.20951 1.11111E-6 " pathEditMode="relative" rAng="0" ptsTypes="AA">
                                      <p:cBhvr>
                                        <p:cTn id="19" dur="1000" spd="-100000" fill="hold"/>
                                        <p:tgtEl>
                                          <p:spTgt spid="8"/>
                                        </p:tgtEl>
                                        <p:attrNameLst>
                                          <p:attrName>ppt_x</p:attrName>
                                          <p:attrName>ppt_y</p:attrName>
                                        </p:attrNameLst>
                                      </p:cBhvr>
                                      <p:rCtr x="-10495" y="46"/>
                                    </p:animMotion>
                                  </p:childTnLst>
                                </p:cTn>
                              </p:par>
                              <p:par>
                                <p:cTn id="20" presetID="10" presetClass="entr" presetSubtype="0" fill="hold" grpId="0" nodeType="withEffect">
                                  <p:stCondLst>
                                    <p:cond delay="125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childTnLst>
                                </p:cTn>
                              </p:par>
                              <p:par>
                                <p:cTn id="23" presetID="42" presetClass="path" presetSubtype="0" decel="30000" fill="hold" grpId="1" nodeType="withEffect">
                                  <p:stCondLst>
                                    <p:cond delay="1250"/>
                                  </p:stCondLst>
                                  <p:childTnLst>
                                    <p:animMotion origin="layout" path="M -2.5E-6 -1.48148E-6 L -0.20937 2.96296E-6 " pathEditMode="relative" rAng="0" ptsTypes="AA">
                                      <p:cBhvr>
                                        <p:cTn id="24" dur="1000" spd="-100000" fill="hold"/>
                                        <p:tgtEl>
                                          <p:spTgt spid="9"/>
                                        </p:tgtEl>
                                        <p:attrNameLst>
                                          <p:attrName>ppt_x</p:attrName>
                                          <p:attrName>ppt_y</p:attrName>
                                        </p:attrNameLst>
                                      </p:cBhvr>
                                      <p:rCtr x="-10482" y="-46"/>
                                    </p:animMotion>
                                  </p:childTnLst>
                                </p:cTn>
                              </p:par>
                              <p:par>
                                <p:cTn id="25" presetID="10" presetClass="entr" presetSubtype="0" fill="hold" grpId="0" nodeType="withEffect">
                                  <p:stCondLst>
                                    <p:cond delay="10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12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150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17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31" presetClass="entr" presetSubtype="0" fill="hold" grpId="0" nodeType="withEffect">
                                  <p:stCondLst>
                                    <p:cond delay="75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style.rotation</p:attrName>
                                        </p:attrNameLst>
                                      </p:cBhvr>
                                      <p:tavLst>
                                        <p:tav tm="0">
                                          <p:val>
                                            <p:fltVal val="90"/>
                                          </p:val>
                                        </p:tav>
                                        <p:tav tm="100000">
                                          <p:val>
                                            <p:fltVal val="0"/>
                                          </p:val>
                                        </p:tav>
                                      </p:tavLst>
                                    </p:anim>
                                    <p:animEffect transition="in" filter="fade">
                                      <p:cBhvr>
                                        <p:cTn id="42" dur="1000"/>
                                        <p:tgtEl>
                                          <p:spTgt spid="21"/>
                                        </p:tgtEl>
                                      </p:cBhvr>
                                    </p:animEffect>
                                  </p:childTnLst>
                                </p:cTn>
                              </p:par>
                              <p:par>
                                <p:cTn id="43" presetID="31" presetClass="entr" presetSubtype="0" fill="hold" grpId="0" nodeType="withEffect">
                                  <p:stCondLst>
                                    <p:cond delay="100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fltVal val="0"/>
                                          </p:val>
                                        </p:tav>
                                        <p:tav tm="100000">
                                          <p:val>
                                            <p:strVal val="#ppt_w"/>
                                          </p:val>
                                        </p:tav>
                                      </p:tavLst>
                                    </p:anim>
                                    <p:anim calcmode="lin" valueType="num">
                                      <p:cBhvr>
                                        <p:cTn id="46" dur="1000" fill="hold"/>
                                        <p:tgtEl>
                                          <p:spTgt spid="22"/>
                                        </p:tgtEl>
                                        <p:attrNameLst>
                                          <p:attrName>ppt_h</p:attrName>
                                        </p:attrNameLst>
                                      </p:cBhvr>
                                      <p:tavLst>
                                        <p:tav tm="0">
                                          <p:val>
                                            <p:fltVal val="0"/>
                                          </p:val>
                                        </p:tav>
                                        <p:tav tm="100000">
                                          <p:val>
                                            <p:strVal val="#ppt_h"/>
                                          </p:val>
                                        </p:tav>
                                      </p:tavLst>
                                    </p:anim>
                                    <p:anim calcmode="lin" valueType="num">
                                      <p:cBhvr>
                                        <p:cTn id="47" dur="1000" fill="hold"/>
                                        <p:tgtEl>
                                          <p:spTgt spid="22"/>
                                        </p:tgtEl>
                                        <p:attrNameLst>
                                          <p:attrName>style.rotation</p:attrName>
                                        </p:attrNameLst>
                                      </p:cBhvr>
                                      <p:tavLst>
                                        <p:tav tm="0">
                                          <p:val>
                                            <p:fltVal val="90"/>
                                          </p:val>
                                        </p:tav>
                                        <p:tav tm="100000">
                                          <p:val>
                                            <p:fltVal val="0"/>
                                          </p:val>
                                        </p:tav>
                                      </p:tavLst>
                                    </p:anim>
                                    <p:animEffect transition="in" filter="fade">
                                      <p:cBhvr>
                                        <p:cTn id="48" dur="1000"/>
                                        <p:tgtEl>
                                          <p:spTgt spid="22"/>
                                        </p:tgtEl>
                                      </p:cBhvr>
                                    </p:animEffect>
                                  </p:childTnLst>
                                </p:cTn>
                              </p:par>
                              <p:par>
                                <p:cTn id="49" presetID="31" presetClass="entr" presetSubtype="0" fill="hold" grpId="0" nodeType="withEffect">
                                  <p:stCondLst>
                                    <p:cond delay="125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style.rotation</p:attrName>
                                        </p:attrNameLst>
                                      </p:cBhvr>
                                      <p:tavLst>
                                        <p:tav tm="0">
                                          <p:val>
                                            <p:fltVal val="90"/>
                                          </p:val>
                                        </p:tav>
                                        <p:tav tm="100000">
                                          <p:val>
                                            <p:fltVal val="0"/>
                                          </p:val>
                                        </p:tav>
                                      </p:tavLst>
                                    </p:anim>
                                    <p:animEffect transition="in" filter="fade">
                                      <p:cBhvr>
                                        <p:cTn id="54" dur="1000"/>
                                        <p:tgtEl>
                                          <p:spTgt spid="23"/>
                                        </p:tgtEl>
                                      </p:cBhvr>
                                    </p:animEffect>
                                  </p:childTnLst>
                                </p:cTn>
                              </p:par>
                            </p:childTnLst>
                          </p:cTn>
                        </p:par>
                        <p:par>
                          <p:cTn id="55" fill="hold">
                            <p:stCondLst>
                              <p:cond delay="1500"/>
                            </p:stCondLst>
                            <p:childTnLst>
                              <p:par>
                                <p:cTn id="56" presetID="53" presetClass="entr" presetSubtype="16"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 calcmode="lin" valueType="num">
                                      <p:cBhvr>
                                        <p:cTn id="58" dur="500" fill="hold"/>
                                        <p:tgtEl>
                                          <p:spTgt spid="32"/>
                                        </p:tgtEl>
                                        <p:attrNameLst>
                                          <p:attrName>ppt_w</p:attrName>
                                        </p:attrNameLst>
                                      </p:cBhvr>
                                      <p:tavLst>
                                        <p:tav tm="0">
                                          <p:val>
                                            <p:fltVal val="0"/>
                                          </p:val>
                                        </p:tav>
                                        <p:tav tm="100000">
                                          <p:val>
                                            <p:strVal val="#ppt_w"/>
                                          </p:val>
                                        </p:tav>
                                      </p:tavLst>
                                    </p:anim>
                                    <p:anim calcmode="lin" valueType="num">
                                      <p:cBhvr>
                                        <p:cTn id="59" dur="500" fill="hold"/>
                                        <p:tgtEl>
                                          <p:spTgt spid="32"/>
                                        </p:tgtEl>
                                        <p:attrNameLst>
                                          <p:attrName>ppt_h</p:attrName>
                                        </p:attrNameLst>
                                      </p:cBhvr>
                                      <p:tavLst>
                                        <p:tav tm="0">
                                          <p:val>
                                            <p:fltVal val="0"/>
                                          </p:val>
                                        </p:tav>
                                        <p:tav tm="100000">
                                          <p:val>
                                            <p:strVal val="#ppt_h"/>
                                          </p:val>
                                        </p:tav>
                                      </p:tavLst>
                                    </p:anim>
                                    <p:animEffect transition="in" filter="fade">
                                      <p:cBhvr>
                                        <p:cTn id="60" dur="500"/>
                                        <p:tgtEl>
                                          <p:spTgt spid="3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p:cTn id="63" dur="500" fill="hold"/>
                                        <p:tgtEl>
                                          <p:spTgt spid="48"/>
                                        </p:tgtEl>
                                        <p:attrNameLst>
                                          <p:attrName>ppt_w</p:attrName>
                                        </p:attrNameLst>
                                      </p:cBhvr>
                                      <p:tavLst>
                                        <p:tav tm="0">
                                          <p:val>
                                            <p:fltVal val="0"/>
                                          </p:val>
                                        </p:tav>
                                        <p:tav tm="100000">
                                          <p:val>
                                            <p:strVal val="#ppt_w"/>
                                          </p:val>
                                        </p:tav>
                                      </p:tavLst>
                                    </p:anim>
                                    <p:anim calcmode="lin" valueType="num">
                                      <p:cBhvr>
                                        <p:cTn id="64" dur="500" fill="hold"/>
                                        <p:tgtEl>
                                          <p:spTgt spid="48"/>
                                        </p:tgtEl>
                                        <p:attrNameLst>
                                          <p:attrName>ppt_h</p:attrName>
                                        </p:attrNameLst>
                                      </p:cBhvr>
                                      <p:tavLst>
                                        <p:tav tm="0">
                                          <p:val>
                                            <p:fltVal val="0"/>
                                          </p:val>
                                        </p:tav>
                                        <p:tav tm="100000">
                                          <p:val>
                                            <p:strVal val="#ppt_h"/>
                                          </p:val>
                                        </p:tav>
                                      </p:tavLst>
                                    </p:anim>
                                    <p:animEffect transition="in" filter="fade">
                                      <p:cBhvr>
                                        <p:cTn id="65" dur="500"/>
                                        <p:tgtEl>
                                          <p:spTgt spid="48"/>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51"/>
                                        </p:tgtEl>
                                        <p:attrNameLst>
                                          <p:attrName>style.visibility</p:attrName>
                                        </p:attrNameLst>
                                      </p:cBhvr>
                                      <p:to>
                                        <p:strVal val="visible"/>
                                      </p:to>
                                    </p:set>
                                    <p:anim calcmode="lin" valueType="num">
                                      <p:cBhvr>
                                        <p:cTn id="68" dur="500" fill="hold"/>
                                        <p:tgtEl>
                                          <p:spTgt spid="51"/>
                                        </p:tgtEl>
                                        <p:attrNameLst>
                                          <p:attrName>ppt_w</p:attrName>
                                        </p:attrNameLst>
                                      </p:cBhvr>
                                      <p:tavLst>
                                        <p:tav tm="0">
                                          <p:val>
                                            <p:fltVal val="0"/>
                                          </p:val>
                                        </p:tav>
                                        <p:tav tm="100000">
                                          <p:val>
                                            <p:strVal val="#ppt_w"/>
                                          </p:val>
                                        </p:tav>
                                      </p:tavLst>
                                    </p:anim>
                                    <p:anim calcmode="lin" valueType="num">
                                      <p:cBhvr>
                                        <p:cTn id="69" dur="500" fill="hold"/>
                                        <p:tgtEl>
                                          <p:spTgt spid="51"/>
                                        </p:tgtEl>
                                        <p:attrNameLst>
                                          <p:attrName>ppt_h</p:attrName>
                                        </p:attrNameLst>
                                      </p:cBhvr>
                                      <p:tavLst>
                                        <p:tav tm="0">
                                          <p:val>
                                            <p:fltVal val="0"/>
                                          </p:val>
                                        </p:tav>
                                        <p:tav tm="100000">
                                          <p:val>
                                            <p:strVal val="#ppt_h"/>
                                          </p:val>
                                        </p:tav>
                                      </p:tavLst>
                                    </p:anim>
                                    <p:animEffect transition="in" filter="fade">
                                      <p:cBhvr>
                                        <p:cTn id="70" dur="500"/>
                                        <p:tgtEl>
                                          <p:spTgt spid="51"/>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 calcmode="lin" valueType="num">
                                      <p:cBhvr>
                                        <p:cTn id="73" dur="500" fill="hold"/>
                                        <p:tgtEl>
                                          <p:spTgt spid="54"/>
                                        </p:tgtEl>
                                        <p:attrNameLst>
                                          <p:attrName>ppt_w</p:attrName>
                                        </p:attrNameLst>
                                      </p:cBhvr>
                                      <p:tavLst>
                                        <p:tav tm="0">
                                          <p:val>
                                            <p:fltVal val="0"/>
                                          </p:val>
                                        </p:tav>
                                        <p:tav tm="100000">
                                          <p:val>
                                            <p:strVal val="#ppt_w"/>
                                          </p:val>
                                        </p:tav>
                                      </p:tavLst>
                                    </p:anim>
                                    <p:anim calcmode="lin" valueType="num">
                                      <p:cBhvr>
                                        <p:cTn id="74" dur="500" fill="hold"/>
                                        <p:tgtEl>
                                          <p:spTgt spid="54"/>
                                        </p:tgtEl>
                                        <p:attrNameLst>
                                          <p:attrName>ppt_h</p:attrName>
                                        </p:attrNameLst>
                                      </p:cBhvr>
                                      <p:tavLst>
                                        <p:tav tm="0">
                                          <p:val>
                                            <p:fltVal val="0"/>
                                          </p:val>
                                        </p:tav>
                                        <p:tav tm="100000">
                                          <p:val>
                                            <p:strVal val="#ppt_h"/>
                                          </p:val>
                                        </p:tav>
                                      </p:tavLst>
                                    </p:anim>
                                    <p:animEffect transition="in" filter="fade">
                                      <p:cBhvr>
                                        <p:cTn id="7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p:bldP spid="7" grpId="0" animBg="1"/>
      <p:bldP spid="7" grpId="1" animBg="1"/>
      <p:bldP spid="11" grpId="0"/>
      <p:bldP spid="8" grpId="0" animBg="1"/>
      <p:bldP spid="8" grpId="1" animBg="1"/>
      <p:bldP spid="12" grpId="0"/>
      <p:bldP spid="9" grpId="0" animBg="1"/>
      <p:bldP spid="9" grpId="1" animBg="1"/>
      <p:bldP spid="13" grpId="0"/>
      <p:bldP spid="21" grpId="0" animBg="1"/>
      <p:bldP spid="22" grpId="0" animBg="1"/>
      <p:bldP spid="23" grpId="0" animBg="1"/>
      <p:bldP spid="32" grpId="0"/>
      <p:bldP spid="48" grpId="0"/>
      <p:bldP spid="51"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0" y="0"/>
            <a:ext cx="9347201" cy="6864351"/>
          </a:xfrm>
          <a:custGeom>
            <a:avLst/>
            <a:gdLst/>
            <a:ahLst/>
            <a:cxnLst/>
            <a:rect l="0" t="0" r="0" b="0"/>
            <a:pathLst>
              <a:path w="9347201" h="6864351">
                <a:moveTo>
                  <a:pt x="0" y="6208"/>
                </a:moveTo>
                <a:lnTo>
                  <a:pt x="0" y="6864350"/>
                </a:lnTo>
                <a:lnTo>
                  <a:pt x="9347200" y="6864350"/>
                </a:lnTo>
                <a:lnTo>
                  <a:pt x="9340735" y="6740525"/>
                </a:lnTo>
                <a:cubicBezTo>
                  <a:pt x="9333054" y="6593412"/>
                  <a:pt x="9288923" y="6389139"/>
                  <a:pt x="9234416" y="6248400"/>
                </a:cubicBezTo>
                <a:cubicBezTo>
                  <a:pt x="9157833" y="6050656"/>
                  <a:pt x="8997135" y="5820765"/>
                  <a:pt x="8847116" y="5694335"/>
                </a:cubicBezTo>
                <a:cubicBezTo>
                  <a:pt x="8535405" y="5431638"/>
                  <a:pt x="8259981" y="5311225"/>
                  <a:pt x="7776692" y="5226350"/>
                </a:cubicBezTo>
                <a:cubicBezTo>
                  <a:pt x="7428868" y="5165266"/>
                  <a:pt x="7310939" y="5129685"/>
                  <a:pt x="7094972" y="5020665"/>
                </a:cubicBezTo>
                <a:cubicBezTo>
                  <a:pt x="6693746" y="4818127"/>
                  <a:pt x="6228021" y="4359178"/>
                  <a:pt x="5947861" y="3890242"/>
                </a:cubicBezTo>
                <a:cubicBezTo>
                  <a:pt x="5851121" y="3728319"/>
                  <a:pt x="5820792" y="3668135"/>
                  <a:pt x="5739974" y="3477719"/>
                </a:cubicBezTo>
                <a:cubicBezTo>
                  <a:pt x="5542845" y="3013267"/>
                  <a:pt x="5313956" y="2675705"/>
                  <a:pt x="4970378" y="2342733"/>
                </a:cubicBezTo>
                <a:cubicBezTo>
                  <a:pt x="4477329" y="1864904"/>
                  <a:pt x="3735589" y="1420781"/>
                  <a:pt x="3094111" y="1219304"/>
                </a:cubicBezTo>
                <a:cubicBezTo>
                  <a:pt x="2913574" y="1162600"/>
                  <a:pt x="2746155" y="1060597"/>
                  <a:pt x="2606643" y="922305"/>
                </a:cubicBezTo>
                <a:cubicBezTo>
                  <a:pt x="2405504" y="722923"/>
                  <a:pt x="2276846" y="468921"/>
                  <a:pt x="2185977" y="91805"/>
                </a:cubicBezTo>
                <a:lnTo>
                  <a:pt x="2163856" y="0"/>
                </a:lnTo>
                <a:close/>
              </a:path>
            </a:pathLst>
          </a:custGeom>
          <a:solidFill>
            <a:srgbClr val="FDF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Group 11"/>
          <p:cNvGrpSpPr>
            <a:grpSpLocks noChangeAspect="1"/>
          </p:cNvGrpSpPr>
          <p:nvPr/>
        </p:nvGrpSpPr>
        <p:grpSpPr bwMode="auto">
          <a:xfrm>
            <a:off x="3175" y="5268686"/>
            <a:ext cx="12188825" cy="1589314"/>
            <a:chOff x="4" y="1"/>
            <a:chExt cx="8540" cy="1998"/>
          </a:xfrm>
        </p:grpSpPr>
        <p:sp>
          <p:nvSpPr>
            <p:cNvPr id="12" name="Freeform 12"/>
            <p:cNvSpPr/>
            <p:nvPr/>
          </p:nvSpPr>
          <p:spPr bwMode="auto">
            <a:xfrm>
              <a:off x="4" y="1"/>
              <a:ext cx="8540" cy="1998"/>
            </a:xfrm>
            <a:custGeom>
              <a:avLst/>
              <a:gdLst>
                <a:gd name="T0" fmla="*/ 0 w 3600"/>
                <a:gd name="T1" fmla="*/ 0 h 840"/>
                <a:gd name="T2" fmla="*/ 100 w 3600"/>
                <a:gd name="T3" fmla="*/ 63 h 840"/>
                <a:gd name="T4" fmla="*/ 600 w 3600"/>
                <a:gd name="T5" fmla="*/ 256 h 840"/>
                <a:gd name="T6" fmla="*/ 1200 w 3600"/>
                <a:gd name="T7" fmla="*/ 129 h 840"/>
                <a:gd name="T8" fmla="*/ 1800 w 3600"/>
                <a:gd name="T9" fmla="*/ 203 h 840"/>
                <a:gd name="T10" fmla="*/ 2400 w 3600"/>
                <a:gd name="T11" fmla="*/ 185 h 840"/>
                <a:gd name="T12" fmla="*/ 3000 w 3600"/>
                <a:gd name="T13" fmla="*/ 315 h 840"/>
                <a:gd name="T14" fmla="*/ 3500 w 3600"/>
                <a:gd name="T15" fmla="*/ 226 h 840"/>
                <a:gd name="T16" fmla="*/ 3600 w 3600"/>
                <a:gd name="T17" fmla="*/ 192 h 840"/>
                <a:gd name="T18" fmla="*/ 3600 w 3600"/>
                <a:gd name="T19" fmla="*/ 840 h 840"/>
                <a:gd name="T20" fmla="*/ 3500 w 3600"/>
                <a:gd name="T21" fmla="*/ 840 h 840"/>
                <a:gd name="T22" fmla="*/ 3000 w 3600"/>
                <a:gd name="T23" fmla="*/ 840 h 840"/>
                <a:gd name="T24" fmla="*/ 2400 w 3600"/>
                <a:gd name="T25" fmla="*/ 840 h 840"/>
                <a:gd name="T26" fmla="*/ 1800 w 3600"/>
                <a:gd name="T27" fmla="*/ 840 h 840"/>
                <a:gd name="T28" fmla="*/ 1200 w 3600"/>
                <a:gd name="T29" fmla="*/ 840 h 840"/>
                <a:gd name="T30" fmla="*/ 600 w 3600"/>
                <a:gd name="T31" fmla="*/ 840 h 840"/>
                <a:gd name="T32" fmla="*/ 100 w 3600"/>
                <a:gd name="T33" fmla="*/ 840 h 840"/>
                <a:gd name="T34" fmla="*/ 0 w 3600"/>
                <a:gd name="T35" fmla="*/ 840 h 840"/>
                <a:gd name="T36" fmla="*/ 0 w 3600"/>
                <a:gd name="T37"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840">
                  <a:moveTo>
                    <a:pt x="0" y="0"/>
                  </a:moveTo>
                  <a:cubicBezTo>
                    <a:pt x="100" y="63"/>
                    <a:pt x="100" y="63"/>
                    <a:pt x="100" y="63"/>
                  </a:cubicBezTo>
                  <a:cubicBezTo>
                    <a:pt x="200" y="125"/>
                    <a:pt x="400" y="251"/>
                    <a:pt x="600" y="256"/>
                  </a:cubicBezTo>
                  <a:cubicBezTo>
                    <a:pt x="800" y="261"/>
                    <a:pt x="1000" y="147"/>
                    <a:pt x="1200" y="129"/>
                  </a:cubicBezTo>
                  <a:cubicBezTo>
                    <a:pt x="1400" y="111"/>
                    <a:pt x="1600" y="189"/>
                    <a:pt x="1800" y="203"/>
                  </a:cubicBezTo>
                  <a:cubicBezTo>
                    <a:pt x="2000" y="216"/>
                    <a:pt x="2200" y="164"/>
                    <a:pt x="2400" y="185"/>
                  </a:cubicBezTo>
                  <a:cubicBezTo>
                    <a:pt x="2600" y="207"/>
                    <a:pt x="2800" y="301"/>
                    <a:pt x="3000" y="315"/>
                  </a:cubicBezTo>
                  <a:cubicBezTo>
                    <a:pt x="3200" y="328"/>
                    <a:pt x="3400" y="260"/>
                    <a:pt x="3500" y="226"/>
                  </a:cubicBezTo>
                  <a:cubicBezTo>
                    <a:pt x="3600" y="192"/>
                    <a:pt x="3600" y="192"/>
                    <a:pt x="3600" y="192"/>
                  </a:cubicBezTo>
                  <a:cubicBezTo>
                    <a:pt x="3600" y="840"/>
                    <a:pt x="3600" y="840"/>
                    <a:pt x="3600" y="840"/>
                  </a:cubicBezTo>
                  <a:cubicBezTo>
                    <a:pt x="3500" y="840"/>
                    <a:pt x="3500" y="840"/>
                    <a:pt x="3500" y="840"/>
                  </a:cubicBezTo>
                  <a:cubicBezTo>
                    <a:pt x="3400" y="840"/>
                    <a:pt x="3200" y="840"/>
                    <a:pt x="3000" y="840"/>
                  </a:cubicBezTo>
                  <a:cubicBezTo>
                    <a:pt x="2800" y="840"/>
                    <a:pt x="2600" y="840"/>
                    <a:pt x="2400" y="840"/>
                  </a:cubicBezTo>
                  <a:cubicBezTo>
                    <a:pt x="2200" y="840"/>
                    <a:pt x="2000" y="840"/>
                    <a:pt x="1800" y="840"/>
                  </a:cubicBezTo>
                  <a:cubicBezTo>
                    <a:pt x="1600" y="840"/>
                    <a:pt x="1400" y="840"/>
                    <a:pt x="1200" y="840"/>
                  </a:cubicBezTo>
                  <a:cubicBezTo>
                    <a:pt x="1000" y="840"/>
                    <a:pt x="800" y="840"/>
                    <a:pt x="600" y="840"/>
                  </a:cubicBezTo>
                  <a:cubicBezTo>
                    <a:pt x="400" y="840"/>
                    <a:pt x="200" y="840"/>
                    <a:pt x="100" y="840"/>
                  </a:cubicBezTo>
                  <a:cubicBezTo>
                    <a:pt x="0" y="840"/>
                    <a:pt x="0" y="840"/>
                    <a:pt x="0" y="840"/>
                  </a:cubicBezTo>
                  <a:lnTo>
                    <a:pt x="0" y="0"/>
                  </a:lnTo>
                  <a:close/>
                </a:path>
              </a:pathLst>
            </a:custGeom>
            <a:solidFill>
              <a:srgbClr val="F2E1CD"/>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4" y="772"/>
              <a:ext cx="8540" cy="1227"/>
            </a:xfrm>
            <a:custGeom>
              <a:avLst/>
              <a:gdLst>
                <a:gd name="T0" fmla="*/ 0 w 3600"/>
                <a:gd name="T1" fmla="*/ 8 h 516"/>
                <a:gd name="T2" fmla="*/ 100 w 3600"/>
                <a:gd name="T3" fmla="*/ 51 h 516"/>
                <a:gd name="T4" fmla="*/ 600 w 3600"/>
                <a:gd name="T5" fmla="*/ 183 h 516"/>
                <a:gd name="T6" fmla="*/ 1200 w 3600"/>
                <a:gd name="T7" fmla="*/ 63 h 516"/>
                <a:gd name="T8" fmla="*/ 1800 w 3600"/>
                <a:gd name="T9" fmla="*/ 2 h 516"/>
                <a:gd name="T10" fmla="*/ 2400 w 3600"/>
                <a:gd name="T11" fmla="*/ 53 h 516"/>
                <a:gd name="T12" fmla="*/ 3000 w 3600"/>
                <a:gd name="T13" fmla="*/ 117 h 516"/>
                <a:gd name="T14" fmla="*/ 3500 w 3600"/>
                <a:gd name="T15" fmla="*/ 53 h 516"/>
                <a:gd name="T16" fmla="*/ 3600 w 3600"/>
                <a:gd name="T17" fmla="*/ 32 h 516"/>
                <a:gd name="T18" fmla="*/ 3600 w 3600"/>
                <a:gd name="T19" fmla="*/ 516 h 516"/>
                <a:gd name="T20" fmla="*/ 3500 w 3600"/>
                <a:gd name="T21" fmla="*/ 516 h 516"/>
                <a:gd name="T22" fmla="*/ 3000 w 3600"/>
                <a:gd name="T23" fmla="*/ 516 h 516"/>
                <a:gd name="T24" fmla="*/ 2400 w 3600"/>
                <a:gd name="T25" fmla="*/ 516 h 516"/>
                <a:gd name="T26" fmla="*/ 1800 w 3600"/>
                <a:gd name="T27" fmla="*/ 516 h 516"/>
                <a:gd name="T28" fmla="*/ 1200 w 3600"/>
                <a:gd name="T29" fmla="*/ 516 h 516"/>
                <a:gd name="T30" fmla="*/ 600 w 3600"/>
                <a:gd name="T31" fmla="*/ 516 h 516"/>
                <a:gd name="T32" fmla="*/ 100 w 3600"/>
                <a:gd name="T33" fmla="*/ 516 h 516"/>
                <a:gd name="T34" fmla="*/ 0 w 3600"/>
                <a:gd name="T35" fmla="*/ 516 h 516"/>
                <a:gd name="T36" fmla="*/ 0 w 3600"/>
                <a:gd name="T37" fmla="*/ 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516">
                  <a:moveTo>
                    <a:pt x="0" y="8"/>
                  </a:moveTo>
                  <a:cubicBezTo>
                    <a:pt x="100" y="51"/>
                    <a:pt x="100" y="51"/>
                    <a:pt x="100" y="51"/>
                  </a:cubicBezTo>
                  <a:cubicBezTo>
                    <a:pt x="200" y="93"/>
                    <a:pt x="400" y="179"/>
                    <a:pt x="600" y="183"/>
                  </a:cubicBezTo>
                  <a:cubicBezTo>
                    <a:pt x="800" y="187"/>
                    <a:pt x="1000" y="109"/>
                    <a:pt x="1200" y="63"/>
                  </a:cubicBezTo>
                  <a:cubicBezTo>
                    <a:pt x="1400" y="16"/>
                    <a:pt x="1600" y="0"/>
                    <a:pt x="1800" y="2"/>
                  </a:cubicBezTo>
                  <a:cubicBezTo>
                    <a:pt x="2000" y="4"/>
                    <a:pt x="2200" y="24"/>
                    <a:pt x="2400" y="53"/>
                  </a:cubicBezTo>
                  <a:cubicBezTo>
                    <a:pt x="2600" y="81"/>
                    <a:pt x="2800" y="119"/>
                    <a:pt x="3000" y="117"/>
                  </a:cubicBezTo>
                  <a:cubicBezTo>
                    <a:pt x="3200" y="115"/>
                    <a:pt x="3400" y="73"/>
                    <a:pt x="3500" y="53"/>
                  </a:cubicBezTo>
                  <a:cubicBezTo>
                    <a:pt x="3600" y="32"/>
                    <a:pt x="3600" y="32"/>
                    <a:pt x="3600" y="32"/>
                  </a:cubicBezTo>
                  <a:cubicBezTo>
                    <a:pt x="3600" y="516"/>
                    <a:pt x="3600" y="516"/>
                    <a:pt x="3600" y="516"/>
                  </a:cubicBezTo>
                  <a:cubicBezTo>
                    <a:pt x="3500" y="516"/>
                    <a:pt x="3500" y="516"/>
                    <a:pt x="3500" y="516"/>
                  </a:cubicBezTo>
                  <a:cubicBezTo>
                    <a:pt x="3400" y="516"/>
                    <a:pt x="3200" y="516"/>
                    <a:pt x="3000" y="516"/>
                  </a:cubicBezTo>
                  <a:cubicBezTo>
                    <a:pt x="2800" y="516"/>
                    <a:pt x="2600" y="516"/>
                    <a:pt x="2400" y="516"/>
                  </a:cubicBezTo>
                  <a:cubicBezTo>
                    <a:pt x="2200" y="516"/>
                    <a:pt x="2000" y="516"/>
                    <a:pt x="1800" y="516"/>
                  </a:cubicBezTo>
                  <a:cubicBezTo>
                    <a:pt x="1600" y="516"/>
                    <a:pt x="1400" y="516"/>
                    <a:pt x="1200" y="516"/>
                  </a:cubicBezTo>
                  <a:cubicBezTo>
                    <a:pt x="1000" y="516"/>
                    <a:pt x="800" y="516"/>
                    <a:pt x="600" y="516"/>
                  </a:cubicBezTo>
                  <a:cubicBezTo>
                    <a:pt x="400" y="516"/>
                    <a:pt x="200" y="516"/>
                    <a:pt x="100" y="516"/>
                  </a:cubicBezTo>
                  <a:cubicBezTo>
                    <a:pt x="0" y="516"/>
                    <a:pt x="0" y="516"/>
                    <a:pt x="0" y="516"/>
                  </a:cubicBezTo>
                  <a:lnTo>
                    <a:pt x="0" y="8"/>
                  </a:lnTo>
                  <a:close/>
                </a:path>
              </a:pathLst>
            </a:custGeom>
            <a:solidFill>
              <a:srgbClr val="CDD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4" y="1010"/>
              <a:ext cx="8540" cy="989"/>
            </a:xfrm>
            <a:custGeom>
              <a:avLst/>
              <a:gdLst>
                <a:gd name="T0" fmla="*/ 0 w 3600"/>
                <a:gd name="T1" fmla="*/ 0 h 416"/>
                <a:gd name="T2" fmla="*/ 100 w 3600"/>
                <a:gd name="T3" fmla="*/ 40 h 416"/>
                <a:gd name="T4" fmla="*/ 600 w 3600"/>
                <a:gd name="T5" fmla="*/ 203 h 416"/>
                <a:gd name="T6" fmla="*/ 1200 w 3600"/>
                <a:gd name="T7" fmla="*/ 225 h 416"/>
                <a:gd name="T8" fmla="*/ 1800 w 3600"/>
                <a:gd name="T9" fmla="*/ 97 h 416"/>
                <a:gd name="T10" fmla="*/ 2400 w 3600"/>
                <a:gd name="T11" fmla="*/ 99 h 416"/>
                <a:gd name="T12" fmla="*/ 3000 w 3600"/>
                <a:gd name="T13" fmla="*/ 266 h 416"/>
                <a:gd name="T14" fmla="*/ 3500 w 3600"/>
                <a:gd name="T15" fmla="*/ 273 h 416"/>
                <a:gd name="T16" fmla="*/ 3600 w 3600"/>
                <a:gd name="T17" fmla="*/ 264 h 416"/>
                <a:gd name="T18" fmla="*/ 3600 w 3600"/>
                <a:gd name="T19" fmla="*/ 416 h 416"/>
                <a:gd name="T20" fmla="*/ 3500 w 3600"/>
                <a:gd name="T21" fmla="*/ 416 h 416"/>
                <a:gd name="T22" fmla="*/ 3000 w 3600"/>
                <a:gd name="T23" fmla="*/ 416 h 416"/>
                <a:gd name="T24" fmla="*/ 2400 w 3600"/>
                <a:gd name="T25" fmla="*/ 416 h 416"/>
                <a:gd name="T26" fmla="*/ 1800 w 3600"/>
                <a:gd name="T27" fmla="*/ 416 h 416"/>
                <a:gd name="T28" fmla="*/ 1200 w 3600"/>
                <a:gd name="T29" fmla="*/ 416 h 416"/>
                <a:gd name="T30" fmla="*/ 600 w 3600"/>
                <a:gd name="T31" fmla="*/ 416 h 416"/>
                <a:gd name="T32" fmla="*/ 100 w 3600"/>
                <a:gd name="T33" fmla="*/ 416 h 416"/>
                <a:gd name="T34" fmla="*/ 0 w 3600"/>
                <a:gd name="T35" fmla="*/ 416 h 416"/>
                <a:gd name="T36" fmla="*/ 0 w 3600"/>
                <a:gd name="T3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416">
                  <a:moveTo>
                    <a:pt x="0" y="0"/>
                  </a:moveTo>
                  <a:cubicBezTo>
                    <a:pt x="100" y="40"/>
                    <a:pt x="100" y="40"/>
                    <a:pt x="100" y="40"/>
                  </a:cubicBezTo>
                  <a:cubicBezTo>
                    <a:pt x="200" y="80"/>
                    <a:pt x="400" y="160"/>
                    <a:pt x="600" y="203"/>
                  </a:cubicBezTo>
                  <a:cubicBezTo>
                    <a:pt x="800" y="247"/>
                    <a:pt x="1000" y="253"/>
                    <a:pt x="1200" y="225"/>
                  </a:cubicBezTo>
                  <a:cubicBezTo>
                    <a:pt x="1400" y="196"/>
                    <a:pt x="1600" y="132"/>
                    <a:pt x="1800" y="97"/>
                  </a:cubicBezTo>
                  <a:cubicBezTo>
                    <a:pt x="2000" y="63"/>
                    <a:pt x="2200" y="57"/>
                    <a:pt x="2400" y="99"/>
                  </a:cubicBezTo>
                  <a:cubicBezTo>
                    <a:pt x="2600" y="141"/>
                    <a:pt x="2800" y="231"/>
                    <a:pt x="3000" y="266"/>
                  </a:cubicBezTo>
                  <a:cubicBezTo>
                    <a:pt x="3200" y="301"/>
                    <a:pt x="3400" y="283"/>
                    <a:pt x="3500" y="273"/>
                  </a:cubicBezTo>
                  <a:cubicBezTo>
                    <a:pt x="3600" y="264"/>
                    <a:pt x="3600" y="264"/>
                    <a:pt x="3600" y="264"/>
                  </a:cubicBezTo>
                  <a:cubicBezTo>
                    <a:pt x="3600" y="416"/>
                    <a:pt x="3600" y="416"/>
                    <a:pt x="3600" y="416"/>
                  </a:cubicBezTo>
                  <a:cubicBezTo>
                    <a:pt x="3500" y="416"/>
                    <a:pt x="3500" y="416"/>
                    <a:pt x="3500" y="416"/>
                  </a:cubicBezTo>
                  <a:cubicBezTo>
                    <a:pt x="3400" y="416"/>
                    <a:pt x="3200" y="416"/>
                    <a:pt x="3000" y="416"/>
                  </a:cubicBezTo>
                  <a:cubicBezTo>
                    <a:pt x="2800" y="416"/>
                    <a:pt x="2600" y="416"/>
                    <a:pt x="2400" y="416"/>
                  </a:cubicBezTo>
                  <a:cubicBezTo>
                    <a:pt x="2200" y="416"/>
                    <a:pt x="2000" y="416"/>
                    <a:pt x="1800" y="416"/>
                  </a:cubicBezTo>
                  <a:cubicBezTo>
                    <a:pt x="1600" y="416"/>
                    <a:pt x="1400" y="416"/>
                    <a:pt x="1200" y="416"/>
                  </a:cubicBezTo>
                  <a:cubicBezTo>
                    <a:pt x="1000" y="416"/>
                    <a:pt x="800" y="416"/>
                    <a:pt x="600" y="416"/>
                  </a:cubicBezTo>
                  <a:cubicBezTo>
                    <a:pt x="400" y="416"/>
                    <a:pt x="200" y="416"/>
                    <a:pt x="100" y="416"/>
                  </a:cubicBezTo>
                  <a:cubicBezTo>
                    <a:pt x="0" y="416"/>
                    <a:pt x="0" y="416"/>
                    <a:pt x="0" y="416"/>
                  </a:cubicBezTo>
                  <a:lnTo>
                    <a:pt x="0" y="0"/>
                  </a:lnTo>
                  <a:close/>
                </a:path>
              </a:pathLst>
            </a:custGeom>
            <a:solidFill>
              <a:srgbClr val="5276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6" name="矩形 15"/>
          <p:cNvSpPr/>
          <p:nvPr/>
        </p:nvSpPr>
        <p:spPr>
          <a:xfrm>
            <a:off x="5906407" y="3092814"/>
            <a:ext cx="4913086" cy="1029742"/>
          </a:xfrm>
          <a:prstGeom prst="rect">
            <a:avLst/>
          </a:prstGeom>
          <a:noFill/>
          <a:ln w="12700" cap="flat" cmpd="sng" algn="ctr">
            <a:noFill/>
            <a:prstDash val="solid"/>
            <a:miter lim="800000"/>
          </a:ln>
          <a:effectLst/>
        </p:spPr>
        <p:txBody>
          <a:bodyPr rtlCol="0" anchor="ctr"/>
          <a:lstStyle/>
          <a:p>
            <a:pPr lvl="0" algn="ctr">
              <a:defRPr/>
            </a:pPr>
            <a:r>
              <a:rPr lang="zh-CN" altLang="en-US" sz="5400" b="1" kern="0" spc="600" dirty="0">
                <a:solidFill>
                  <a:srgbClr val="527691"/>
                </a:solidFill>
                <a:cs typeface="+mn-ea"/>
                <a:sym typeface="+mn-lt"/>
              </a:rPr>
              <a:t>输入你的标题</a:t>
            </a:r>
          </a:p>
        </p:txBody>
      </p:sp>
      <p:sp>
        <p:nvSpPr>
          <p:cNvPr id="17" name="文本框 16"/>
          <p:cNvSpPr txBox="1"/>
          <p:nvPr/>
        </p:nvSpPr>
        <p:spPr>
          <a:xfrm>
            <a:off x="5847443" y="4059056"/>
            <a:ext cx="5031014" cy="584775"/>
          </a:xfrm>
          <a:prstGeom prst="rect">
            <a:avLst/>
          </a:prstGeom>
          <a:noFill/>
          <a:effectLst>
            <a:outerShdw sx="102000" sy="102000" algn="ctr" rotWithShape="0">
              <a:prstClr val="black">
                <a:alpha val="40000"/>
              </a:prstClr>
            </a:outerShdw>
          </a:effectLst>
        </p:spPr>
        <p:txBody>
          <a:bodyPr wrap="square" rtlCol="0">
            <a:spAutoFit/>
          </a:bodyPr>
          <a:lstStyle>
            <a:defPPr>
              <a:defRPr lang="zh-CN"/>
            </a:defPPr>
            <a:lvl1pPr algn="ctr">
              <a:defRPr sz="9600" spc="-300">
                <a:solidFill>
                  <a:srgbClr val="45D8FF"/>
                </a:solidFill>
                <a:effectLst>
                  <a:outerShdw blurRad="101600" dir="5400000" algn="ctr" rotWithShape="0">
                    <a:srgbClr val="45D8FF">
                      <a:alpha val="90000"/>
                    </a:srgbClr>
                  </a:outerShdw>
                </a:effectLst>
                <a:latin typeface="Futura Md BT" panose="020B0802020204020204" pitchFamily="34" charset="0"/>
              </a:defRPr>
            </a:lvl1pPr>
          </a:lstStyle>
          <a:p>
            <a:pPr lvl="0">
              <a:defRPr/>
            </a:pPr>
            <a:r>
              <a:rPr lang="en-US" altLang="zh-CN" sz="1600" spc="0" dirty="0">
                <a:solidFill>
                  <a:schemeClr val="tx1">
                    <a:lumMod val="75000"/>
                    <a:lumOff val="25000"/>
                  </a:schemeClr>
                </a:solidFill>
                <a:effectLst/>
                <a:latin typeface="+mn-lt"/>
                <a:cs typeface="+mn-ea"/>
                <a:sym typeface="+mn-lt"/>
              </a:rPr>
              <a:t>Please enter your text here, please enter your text here, please enter your text here</a:t>
            </a:r>
          </a:p>
        </p:txBody>
      </p:sp>
      <p:grpSp>
        <p:nvGrpSpPr>
          <p:cNvPr id="18" name="组合 17"/>
          <p:cNvGrpSpPr/>
          <p:nvPr/>
        </p:nvGrpSpPr>
        <p:grpSpPr>
          <a:xfrm>
            <a:off x="7855995" y="1840633"/>
            <a:ext cx="1013911" cy="1013911"/>
            <a:chOff x="5875419" y="1138044"/>
            <a:chExt cx="1245143" cy="1245143"/>
          </a:xfrm>
          <a:solidFill>
            <a:srgbClr val="566CD2"/>
          </a:solidFill>
          <a:effectLst/>
        </p:grpSpPr>
        <p:sp>
          <p:nvSpPr>
            <p:cNvPr id="19" name="椭圆 18"/>
            <p:cNvSpPr/>
            <p:nvPr/>
          </p:nvSpPr>
          <p:spPr>
            <a:xfrm>
              <a:off x="5875419" y="1138044"/>
              <a:ext cx="1245143" cy="1245143"/>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rgbClr val="FFFFFF"/>
                </a:solidFill>
                <a:cs typeface="+mn-ea"/>
                <a:sym typeface="+mn-lt"/>
              </a:endParaRPr>
            </a:p>
          </p:txBody>
        </p:sp>
        <p:sp>
          <p:nvSpPr>
            <p:cNvPr id="20" name="TextBox 3"/>
            <p:cNvSpPr txBox="1"/>
            <p:nvPr/>
          </p:nvSpPr>
          <p:spPr>
            <a:xfrm>
              <a:off x="5890050" y="1304111"/>
              <a:ext cx="1215880" cy="923330"/>
            </a:xfrm>
            <a:prstGeom prst="rect">
              <a:avLst/>
            </a:prstGeom>
            <a:no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R="0" lvl="0" indent="0" algn="ctr" fontAlgn="auto">
                <a:lnSpc>
                  <a:spcPct val="100000"/>
                </a:lnSpc>
                <a:spcBef>
                  <a:spcPts val="0"/>
                </a:spcBef>
                <a:spcAft>
                  <a:spcPts val="0"/>
                </a:spcAft>
                <a:buClrTx/>
                <a:buSzTx/>
                <a:buFontTx/>
                <a:buNone/>
                <a:defRPr kumimoji="0" sz="6000" b="1" i="0" u="none" strike="noStrike" cap="none" spc="0" normalizeH="0" baseline="0">
                  <a:ln>
                    <a:noFill/>
                  </a:ln>
                  <a:solidFill>
                    <a:srgbClr val="FFFFFF"/>
                  </a:solidFill>
                  <a:effectLst/>
                  <a:uLnTx/>
                  <a:uFillTx/>
                  <a:latin typeface="Arial"/>
                  <a:ea typeface="微软雅黑"/>
                  <a:cs typeface="+mn-ea"/>
                </a:defRPr>
              </a:lvl1pPr>
            </a:lstStyle>
            <a:p>
              <a:r>
                <a:rPr lang="en-US" altLang="zh-CN" dirty="0">
                  <a:latin typeface="+mn-lt"/>
                  <a:ea typeface="+mn-ea"/>
                  <a:sym typeface="+mn-lt"/>
                </a:rPr>
                <a:t>03</a:t>
              </a:r>
              <a:endParaRPr lang="zh-CN" altLang="en-US" dirty="0">
                <a:latin typeface="+mn-lt"/>
                <a:ea typeface="+mn-ea"/>
                <a:sym typeface="+mn-lt"/>
              </a:endParaRPr>
            </a:p>
          </p:txBody>
        </p:sp>
      </p:grpSp>
      <p:grpSp>
        <p:nvGrpSpPr>
          <p:cNvPr id="15" name="组合 14"/>
          <p:cNvGrpSpPr/>
          <p:nvPr/>
        </p:nvGrpSpPr>
        <p:grpSpPr>
          <a:xfrm>
            <a:off x="1128940" y="1025979"/>
            <a:ext cx="4283528" cy="4283528"/>
            <a:chOff x="1515382" y="1253672"/>
            <a:chExt cx="4828268" cy="4828268"/>
          </a:xfrm>
        </p:grpSpPr>
        <p:sp>
          <p:nvSpPr>
            <p:cNvPr id="21" name="椭圆 20"/>
            <p:cNvSpPr/>
            <p:nvPr/>
          </p:nvSpPr>
          <p:spPr>
            <a:xfrm>
              <a:off x="1515382" y="1253672"/>
              <a:ext cx="4828268" cy="4828268"/>
            </a:xfrm>
            <a:prstGeom prst="ellipse">
              <a:avLst/>
            </a:prstGeom>
            <a:solidFill>
              <a:schemeClr val="bg1"/>
            </a:solidFill>
            <a:ln w="19050">
              <a:solidFill>
                <a:srgbClr val="52769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800509" y="1538799"/>
              <a:ext cx="4258015" cy="4258015"/>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76200">
              <a:solidFill>
                <a:srgbClr val="5276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椭圆 24"/>
          <p:cNvSpPr/>
          <p:nvPr/>
        </p:nvSpPr>
        <p:spPr>
          <a:xfrm>
            <a:off x="3969658" y="4056017"/>
            <a:ext cx="1038860" cy="1038860"/>
          </a:xfrm>
          <a:prstGeom prst="ellipse">
            <a:avLst/>
          </a:prstGeom>
          <a:solidFill>
            <a:srgbClr val="F2E1C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10722429" y="2148113"/>
            <a:ext cx="489858" cy="489858"/>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0215263" y="1009425"/>
            <a:ext cx="259251" cy="25925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任意多边形: 形状 28"/>
          <p:cNvSpPr/>
          <p:nvPr/>
        </p:nvSpPr>
        <p:spPr>
          <a:xfrm flipH="1">
            <a:off x="0" y="1"/>
            <a:ext cx="2162629" cy="1524000"/>
          </a:xfrm>
          <a:custGeom>
            <a:avLst/>
            <a:gdLst>
              <a:gd name="connsiteX0" fmla="*/ 0 w 5067300"/>
              <a:gd name="connsiteY0" fmla="*/ 0 h 3695941"/>
              <a:gd name="connsiteX1" fmla="*/ 5067300 w 5067300"/>
              <a:gd name="connsiteY1" fmla="*/ 0 h 3695941"/>
              <a:gd name="connsiteX2" fmla="*/ 5067300 w 5067300"/>
              <a:gd name="connsiteY2" fmla="*/ 3695941 h 3695941"/>
              <a:gd name="connsiteX3" fmla="*/ 4901654 w 5067300"/>
              <a:gd name="connsiteY3" fmla="*/ 3611166 h 3695941"/>
              <a:gd name="connsiteX4" fmla="*/ 4514850 w 5067300"/>
              <a:gd name="connsiteY4" fmla="*/ 3371850 h 3695941"/>
              <a:gd name="connsiteX5" fmla="*/ 3714750 w 5067300"/>
              <a:gd name="connsiteY5" fmla="*/ 1962150 h 3695941"/>
              <a:gd name="connsiteX6" fmla="*/ 1524000 w 5067300"/>
              <a:gd name="connsiteY6" fmla="*/ 1695450 h 3695941"/>
              <a:gd name="connsiteX7" fmla="*/ 0 w 5067300"/>
              <a:gd name="connsiteY7" fmla="*/ 0 h 369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7300" h="3695941">
                <a:moveTo>
                  <a:pt x="0" y="0"/>
                </a:moveTo>
                <a:lnTo>
                  <a:pt x="5067300" y="0"/>
                </a:lnTo>
                <a:lnTo>
                  <a:pt x="5067300" y="3695941"/>
                </a:lnTo>
                <a:lnTo>
                  <a:pt x="4901654" y="3611166"/>
                </a:lnTo>
                <a:cubicBezTo>
                  <a:pt x="4750197" y="3526433"/>
                  <a:pt x="4614069" y="3437731"/>
                  <a:pt x="4514850" y="3371850"/>
                </a:cubicBezTo>
                <a:cubicBezTo>
                  <a:pt x="4117975" y="3108325"/>
                  <a:pt x="4213225" y="2241550"/>
                  <a:pt x="3714750" y="1962150"/>
                </a:cubicBezTo>
                <a:cubicBezTo>
                  <a:pt x="3216275" y="1682750"/>
                  <a:pt x="2143125" y="2022475"/>
                  <a:pt x="1524000" y="1695450"/>
                </a:cubicBezTo>
                <a:cubicBezTo>
                  <a:pt x="904875" y="1368425"/>
                  <a:pt x="273050" y="371475"/>
                  <a:pt x="0"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0" name="墨迹 29"/>
              <p14:cNvContentPartPr/>
              <p14:nvPr/>
            </p14:nvContentPartPr>
            <p14:xfrm flipH="1">
              <a:off x="-2409371" y="-1498669"/>
              <a:ext cx="5262120" cy="2997337"/>
            </p14:xfrm>
          </p:contentPart>
        </mc:Choice>
        <mc:Fallback xmlns="">
          <p:pic>
            <p:nvPicPr>
              <p:cNvPr id="30" name="墨迹 29"/>
            </p:nvPicPr>
            <p:blipFill>
              <a:blip r:embed="rId4"/>
            </p:blipFill>
            <p:spPr>
              <a:xfrm flipH="1">
                <a:off x="-2409371" y="-1498669"/>
                <a:ext cx="5262120" cy="2997337"/>
              </a:xfrm>
              <a:prstGeom prst="rect"/>
            </p:spPr>
          </p:pic>
        </mc:Fallback>
      </mc:AlternateContent>
      <p:sp>
        <p:nvSpPr>
          <p:cNvPr id="31" name="椭圆 30"/>
          <p:cNvSpPr/>
          <p:nvPr/>
        </p:nvSpPr>
        <p:spPr>
          <a:xfrm flipH="1">
            <a:off x="333829" y="1811564"/>
            <a:ext cx="580571" cy="58057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p14:bwMode="auto" r:id="rId5">
            <p14:nvContentPartPr>
              <p14:cNvPr id="32" name="墨迹 31"/>
              <p14:cNvContentPartPr/>
              <p14:nvPr/>
            </p14:nvContentPartPr>
            <p14:xfrm rot="13283942">
              <a:off x="8634828" y="237551"/>
              <a:ext cx="5567400" cy="1420061"/>
            </p14:xfrm>
          </p:contentPart>
        </mc:Choice>
        <mc:Fallback xmlns="">
          <p:pic>
            <p:nvPicPr>
              <p:cNvPr id="32" name="墨迹 31"/>
            </p:nvPicPr>
            <p:blipFill>
              <a:blip r:embed="rId6"/>
            </p:blipFill>
            <p:spPr>
              <a:xfrm rot="13283942">
                <a:off x="8634828" y="237551"/>
                <a:ext cx="5567400" cy="1420061"/>
              </a:xfrm>
              <a:prstGeom prst="rect"/>
            </p:spPr>
          </p:pic>
        </mc:Fallback>
      </mc:AlternateContent>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1000"/>
                                        <p:tgtEl>
                                          <p:spTgt spid="27"/>
                                        </p:tgtEl>
                                      </p:cBhvr>
                                    </p:animEffect>
                                    <p:anim calcmode="lin" valueType="num">
                                      <p:cBhvr>
                                        <p:cTn id="11" dur="1000" fill="hold"/>
                                        <p:tgtEl>
                                          <p:spTgt spid="27"/>
                                        </p:tgtEl>
                                        <p:attrNameLst>
                                          <p:attrName>ppt_x</p:attrName>
                                        </p:attrNameLst>
                                      </p:cBhvr>
                                      <p:tavLst>
                                        <p:tav tm="0">
                                          <p:val>
                                            <p:strVal val="#ppt_x"/>
                                          </p:val>
                                        </p:tav>
                                        <p:tav tm="100000">
                                          <p:val>
                                            <p:strVal val="#ppt_x"/>
                                          </p:val>
                                        </p:tav>
                                      </p:tavLst>
                                    </p:anim>
                                    <p:anim calcmode="lin" valueType="num">
                                      <p:cBhvr>
                                        <p:cTn id="12" dur="1000" fill="hold"/>
                                        <p:tgtEl>
                                          <p:spTgt spid="2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500"/>
                            </p:stCondLst>
                            <p:childTnLst>
                              <p:par>
                                <p:cTn id="35" presetID="5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1000"/>
                            </p:stCondLst>
                            <p:childTnLst>
                              <p:par>
                                <p:cTn id="41" presetID="53" presetClass="entr" presetSubtype="16"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par>
                          <p:cTn id="46" fill="hold">
                            <p:stCondLst>
                              <p:cond delay="1500"/>
                            </p:stCondLst>
                            <p:childTnLst>
                              <p:par>
                                <p:cTn id="47" presetID="16" presetClass="entr" presetSubtype="21"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inVertical)">
                                      <p:cBhvr>
                                        <p:cTn id="49" dur="500"/>
                                        <p:tgtEl>
                                          <p:spTgt spid="16"/>
                                        </p:tgtEl>
                                      </p:cBhvr>
                                    </p:animEffect>
                                  </p:childTnLst>
                                </p:cTn>
                              </p:par>
                            </p:childTnLst>
                          </p:cTn>
                        </p:par>
                        <p:par>
                          <p:cTn id="50" fill="hold">
                            <p:stCondLst>
                              <p:cond delay="2000"/>
                            </p:stCondLst>
                            <p:childTnLst>
                              <p:par>
                                <p:cTn id="51" presetID="16" presetClass="entr" presetSubtype="21"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arn(inVertical)">
                                      <p:cBhvr>
                                        <p:cTn id="53" dur="500"/>
                                        <p:tgtEl>
                                          <p:spTgt spid="17"/>
                                        </p:tgtEl>
                                      </p:cBhvr>
                                    </p:animEffect>
                                  </p:childTnLst>
                                </p:cTn>
                              </p:par>
                            </p:childTnLst>
                          </p:cTn>
                        </p:par>
                        <p:par>
                          <p:cTn id="54" fill="hold">
                            <p:stCondLst>
                              <p:cond delay="2500"/>
                            </p:stCondLst>
                            <p:childTnLst>
                              <p:par>
                                <p:cTn id="55" presetID="42" presetClass="entr" presetSubtype="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5" grpId="0" animBg="1"/>
      <p:bldP spid="27" grpId="0" animBg="1"/>
      <p:bldP spid="28" grpId="0" animBg="1"/>
      <p:bldP spid="29"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973956" y="2124472"/>
            <a:ext cx="4968552" cy="3282529"/>
            <a:chOff x="6600056" y="2276872"/>
            <a:chExt cx="4968552" cy="3282529"/>
          </a:xfrm>
        </p:grpSpPr>
        <p:sp>
          <p:nvSpPr>
            <p:cNvPr id="9" name="文本框 8"/>
            <p:cNvSpPr txBox="1"/>
            <p:nvPr/>
          </p:nvSpPr>
          <p:spPr>
            <a:xfrm>
              <a:off x="7675268" y="2308810"/>
              <a:ext cx="1231106" cy="369332"/>
            </a:xfrm>
            <a:prstGeom prst="rect">
              <a:avLst/>
            </a:prstGeom>
            <a:noFill/>
            <a:ln>
              <a:noFill/>
            </a:ln>
          </p:spPr>
          <p:txBody>
            <a:bodyPr wrap="none" lIns="0" tIns="0" rIns="0" bIns="0">
              <a:spAutoFit/>
            </a:bodyPr>
            <a:lstStyle>
              <a:defPPr>
                <a:defRPr lang="zh-CN"/>
              </a:defPPr>
              <a:lvl1pPr algn="r">
                <a:defRPr sz="2400" b="1">
                  <a:solidFill>
                    <a:schemeClr val="accent1">
                      <a:lumMod val="100000"/>
                    </a:scheme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dk1"/>
                  </a:solidFill>
                  <a:effectLst/>
                  <a:uLnTx/>
                  <a:uFillTx/>
                  <a:sym typeface="+mn-lt"/>
                </a:rPr>
                <a:t>输入标题</a:t>
              </a:r>
              <a:endParaRPr kumimoji="0" lang="en-US" altLang="zh-CN" sz="2400" b="1" i="0" u="none" strike="noStrike" kern="1200" cap="none" spc="0" normalizeH="0" baseline="0" noProof="0" dirty="0">
                <a:ln>
                  <a:noFill/>
                </a:ln>
                <a:solidFill>
                  <a:schemeClr val="dk1"/>
                </a:solidFill>
                <a:effectLst/>
                <a:uLnTx/>
                <a:uFillTx/>
                <a:sym typeface="+mn-lt"/>
              </a:endParaRPr>
            </a:p>
          </p:txBody>
        </p:sp>
        <p:sp>
          <p:nvSpPr>
            <p:cNvPr id="11" name="矩形 10"/>
            <p:cNvSpPr/>
            <p:nvPr/>
          </p:nvSpPr>
          <p:spPr>
            <a:xfrm>
              <a:off x="7604787" y="2690336"/>
              <a:ext cx="3963821" cy="87139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这里输入简单的文字概述这里输入简单文字概述简单的文字概述</a:t>
              </a:r>
            </a:p>
          </p:txBody>
        </p:sp>
        <p:sp>
          <p:nvSpPr>
            <p:cNvPr id="21" name="椭圆 20"/>
            <p:cNvSpPr/>
            <p:nvPr/>
          </p:nvSpPr>
          <p:spPr>
            <a:xfrm>
              <a:off x="6600056" y="2276872"/>
              <a:ext cx="864096" cy="864096"/>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dk1"/>
                  </a:solidFill>
                  <a:effectLst/>
                  <a:uLnTx/>
                  <a:uFillTx/>
                  <a:cs typeface="+mn-ea"/>
                  <a:sym typeface="+mn-lt"/>
                </a:rPr>
                <a:t>1</a:t>
              </a:r>
              <a:endParaRPr kumimoji="0" lang="zh-CN" altLang="en-US" sz="3200" b="0" i="0" u="none" strike="noStrike" kern="1200" cap="none" spc="0" normalizeH="0" baseline="0" noProof="0" dirty="0">
                <a:ln>
                  <a:noFill/>
                </a:ln>
                <a:solidFill>
                  <a:schemeClr val="dk1"/>
                </a:solidFill>
                <a:effectLst/>
                <a:uLnTx/>
                <a:uFillTx/>
                <a:cs typeface="+mn-ea"/>
                <a:sym typeface="+mn-lt"/>
              </a:endParaRPr>
            </a:p>
          </p:txBody>
        </p:sp>
        <p:sp>
          <p:nvSpPr>
            <p:cNvPr id="24" name="椭圆 23"/>
            <p:cNvSpPr/>
            <p:nvPr/>
          </p:nvSpPr>
          <p:spPr>
            <a:xfrm>
              <a:off x="6600056" y="4191496"/>
              <a:ext cx="864096" cy="864096"/>
            </a:xfrm>
            <a:prstGeom prst="ellipse">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dk1"/>
                  </a:solidFill>
                  <a:effectLst/>
                  <a:uLnTx/>
                  <a:uFillTx/>
                  <a:cs typeface="+mn-ea"/>
                  <a:sym typeface="+mn-lt"/>
                </a:rPr>
                <a:t>2</a:t>
              </a:r>
              <a:endParaRPr kumimoji="0" lang="zh-CN" altLang="en-US" sz="3200" b="0" i="0" u="none" strike="noStrike" kern="1200" cap="none" spc="0" normalizeH="0" baseline="0" noProof="0" dirty="0">
                <a:ln>
                  <a:noFill/>
                </a:ln>
                <a:solidFill>
                  <a:schemeClr val="dk1"/>
                </a:solidFill>
                <a:effectLst/>
                <a:uLnTx/>
                <a:uFillTx/>
                <a:cs typeface="+mn-ea"/>
                <a:sym typeface="+mn-lt"/>
              </a:endParaRPr>
            </a:p>
          </p:txBody>
        </p:sp>
        <p:sp>
          <p:nvSpPr>
            <p:cNvPr id="16" name="文本框 15"/>
            <p:cNvSpPr txBox="1"/>
            <p:nvPr/>
          </p:nvSpPr>
          <p:spPr>
            <a:xfrm>
              <a:off x="7636927" y="4343727"/>
              <a:ext cx="1231106" cy="369332"/>
            </a:xfrm>
            <a:prstGeom prst="rect">
              <a:avLst/>
            </a:prstGeom>
            <a:noFill/>
            <a:ln>
              <a:noFill/>
            </a:ln>
          </p:spPr>
          <p:txBody>
            <a:bodyPr wrap="none" lIns="0" tIns="0" rIns="0" bIns="0">
              <a:spAutoFit/>
            </a:bodyPr>
            <a:lstStyle>
              <a:defPPr>
                <a:defRPr lang="zh-CN"/>
              </a:defPPr>
              <a:lvl1pPr algn="r">
                <a:defRPr sz="2400" b="1">
                  <a:solidFill>
                    <a:schemeClr val="accent1">
                      <a:lumMod val="100000"/>
                    </a:schemeClr>
                  </a:solidFill>
                  <a:cs typeface="+mn-ea"/>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dk1"/>
                  </a:solidFill>
                  <a:effectLst/>
                  <a:uLnTx/>
                  <a:uFillTx/>
                  <a:sym typeface="+mn-lt"/>
                </a:rPr>
                <a:t>输入标题</a:t>
              </a:r>
              <a:endParaRPr kumimoji="0" lang="en-US" altLang="zh-CN" sz="2400" b="1" i="0" u="none" strike="noStrike" kern="1200" cap="none" spc="0" normalizeH="0" baseline="0" noProof="0" dirty="0">
                <a:ln>
                  <a:noFill/>
                </a:ln>
                <a:solidFill>
                  <a:schemeClr val="dk1"/>
                </a:solidFill>
                <a:effectLst/>
                <a:uLnTx/>
                <a:uFillTx/>
                <a:sym typeface="+mn-lt"/>
              </a:endParaRPr>
            </a:p>
          </p:txBody>
        </p:sp>
        <p:sp>
          <p:nvSpPr>
            <p:cNvPr id="17" name="矩形 16"/>
            <p:cNvSpPr/>
            <p:nvPr/>
          </p:nvSpPr>
          <p:spPr>
            <a:xfrm>
              <a:off x="7604787" y="4688009"/>
              <a:ext cx="3963821" cy="87139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这里输入简单的文字概述这里输入简单文字概述简单的文字概述</a:t>
              </a:r>
            </a:p>
          </p:txBody>
        </p:sp>
      </p:gr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274674" y="2257092"/>
            <a:ext cx="4454228" cy="2969485"/>
          </a:xfrm>
          <a:prstGeom prst="rect">
            <a:avLst/>
          </a:prstGeom>
          <a:ln w="76200">
            <a:solidFill>
              <a:schemeClr val="accent1"/>
            </a:solidFill>
          </a:ln>
        </p:spPr>
      </p:pic>
    </p:spTree>
    <p:custDataLst>
      <p:tags r:id="rId1"/>
    </p:custData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直接连接符 14"/>
          <p:cNvCxnSpPr/>
          <p:nvPr/>
        </p:nvCxnSpPr>
        <p:spPr>
          <a:xfrm flipH="1">
            <a:off x="6633601" y="3658825"/>
            <a:ext cx="4091398"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rot="5400000" flipH="1">
            <a:off x="9560260" y="2777774"/>
            <a:ext cx="2052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9" name="直角三角形 18"/>
          <p:cNvSpPr/>
          <p:nvPr/>
        </p:nvSpPr>
        <p:spPr>
          <a:xfrm rot="16200000">
            <a:off x="10502234" y="3577075"/>
            <a:ext cx="76406" cy="76406"/>
          </a:xfrm>
          <a:prstGeom prst="rtTriangle">
            <a:avLst/>
          </a:prstGeom>
          <a:solidFill>
            <a:schemeClr val="accent4">
              <a:lumMod val="20000"/>
              <a:lumOff val="80000"/>
            </a:schemeClr>
          </a:solidFill>
          <a:ln>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cs typeface="+mn-ea"/>
              <a:sym typeface="+mn-lt"/>
            </a:endParaRPr>
          </a:p>
        </p:txBody>
      </p:sp>
      <p:grpSp>
        <p:nvGrpSpPr>
          <p:cNvPr id="39" name="组合 38"/>
          <p:cNvGrpSpPr/>
          <p:nvPr/>
        </p:nvGrpSpPr>
        <p:grpSpPr>
          <a:xfrm>
            <a:off x="6603398" y="1926210"/>
            <a:ext cx="1892127" cy="521229"/>
            <a:chOff x="7633973" y="1853685"/>
            <a:chExt cx="1274967" cy="351218"/>
          </a:xfrm>
          <a:solidFill>
            <a:schemeClr val="accent4"/>
          </a:solidFill>
        </p:grpSpPr>
        <p:sp>
          <p:nvSpPr>
            <p:cNvPr id="23" name="矩形 22"/>
            <p:cNvSpPr/>
            <p:nvPr/>
          </p:nvSpPr>
          <p:spPr>
            <a:xfrm>
              <a:off x="7633973" y="1853685"/>
              <a:ext cx="1130300" cy="3512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schemeClr val="bg1"/>
                </a:solidFill>
                <a:effectLst/>
                <a:uLnTx/>
                <a:uFillTx/>
                <a:cs typeface="+mn-ea"/>
                <a:sym typeface="+mn-lt"/>
              </a:endParaRPr>
            </a:p>
          </p:txBody>
        </p:sp>
        <p:sp>
          <p:nvSpPr>
            <p:cNvPr id="24" name="矩形 23"/>
            <p:cNvSpPr/>
            <p:nvPr/>
          </p:nvSpPr>
          <p:spPr>
            <a:xfrm>
              <a:off x="7701024" y="1866385"/>
              <a:ext cx="1207916" cy="311082"/>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cs typeface="+mn-ea"/>
                  <a:sym typeface="+mn-lt"/>
                </a:rPr>
                <a:t>添加标题</a:t>
              </a:r>
            </a:p>
          </p:txBody>
        </p:sp>
      </p:grpSp>
      <p:sp>
        <p:nvSpPr>
          <p:cNvPr id="30" name="TextBox 69"/>
          <p:cNvSpPr txBox="1"/>
          <p:nvPr/>
        </p:nvSpPr>
        <p:spPr>
          <a:xfrm>
            <a:off x="6603398" y="2604809"/>
            <a:ext cx="3554012" cy="871392"/>
          </a:xfrm>
          <a:prstGeom prst="rect">
            <a:avLst/>
          </a:prstGeom>
          <a:noFill/>
        </p:spPr>
        <p:txBody>
          <a:bodyPr vert="horz"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cxnSp>
        <p:nvCxnSpPr>
          <p:cNvPr id="33" name="直接连接符 32"/>
          <p:cNvCxnSpPr/>
          <p:nvPr/>
        </p:nvCxnSpPr>
        <p:spPr>
          <a:xfrm flipH="1">
            <a:off x="1472401" y="5869704"/>
            <a:ext cx="4091398"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p:cNvCxnSpPr/>
          <p:nvPr/>
        </p:nvCxnSpPr>
        <p:spPr>
          <a:xfrm rot="5400000" flipH="1">
            <a:off x="4399060" y="4988653"/>
            <a:ext cx="2052000" cy="0"/>
          </a:xfrm>
          <a:prstGeom prst="lin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35" name="直角三角形 34"/>
          <p:cNvSpPr/>
          <p:nvPr/>
        </p:nvSpPr>
        <p:spPr>
          <a:xfrm rot="16200000">
            <a:off x="5341034" y="5787954"/>
            <a:ext cx="76406" cy="76406"/>
          </a:xfrm>
          <a:prstGeom prst="rtTriangle">
            <a:avLst/>
          </a:prstGeom>
          <a:solidFill>
            <a:srgbClr val="B0B0B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cs typeface="+mn-ea"/>
              <a:sym typeface="+mn-lt"/>
            </a:endParaRPr>
          </a:p>
        </p:txBody>
      </p:sp>
      <p:grpSp>
        <p:nvGrpSpPr>
          <p:cNvPr id="36" name="组合 35"/>
          <p:cNvGrpSpPr/>
          <p:nvPr/>
        </p:nvGrpSpPr>
        <p:grpSpPr>
          <a:xfrm>
            <a:off x="1442198" y="4137089"/>
            <a:ext cx="1892127" cy="521229"/>
            <a:chOff x="7633973" y="1853685"/>
            <a:chExt cx="1274967" cy="351218"/>
          </a:xfrm>
          <a:solidFill>
            <a:schemeClr val="accent4"/>
          </a:solidFill>
        </p:grpSpPr>
        <p:sp>
          <p:nvSpPr>
            <p:cNvPr id="37" name="矩形 36"/>
            <p:cNvSpPr/>
            <p:nvPr/>
          </p:nvSpPr>
          <p:spPr>
            <a:xfrm>
              <a:off x="7633973" y="1853685"/>
              <a:ext cx="1130300" cy="3512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1" i="0" u="none" strike="noStrike" kern="1200" cap="none" spc="0" normalizeH="0" baseline="0" noProof="0">
                <a:ln>
                  <a:noFill/>
                </a:ln>
                <a:solidFill>
                  <a:schemeClr val="bg1"/>
                </a:solidFill>
                <a:effectLst/>
                <a:uLnTx/>
                <a:uFillTx/>
                <a:cs typeface="+mn-ea"/>
                <a:sym typeface="+mn-lt"/>
              </a:endParaRPr>
            </a:p>
          </p:txBody>
        </p:sp>
        <p:sp>
          <p:nvSpPr>
            <p:cNvPr id="42" name="矩形 41"/>
            <p:cNvSpPr/>
            <p:nvPr/>
          </p:nvSpPr>
          <p:spPr>
            <a:xfrm>
              <a:off x="7701024" y="1866385"/>
              <a:ext cx="1207916" cy="311082"/>
            </a:xfrm>
            <a:prstGeom prst="rect">
              <a:avLst/>
            </a:prstGeom>
            <a:noFill/>
          </p:spPr>
          <p:txBody>
            <a:bodyPr vert="horz"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bg1"/>
                  </a:solidFill>
                  <a:effectLst/>
                  <a:uLnTx/>
                  <a:uFillTx/>
                  <a:cs typeface="+mn-ea"/>
                  <a:sym typeface="+mn-lt"/>
                </a:rPr>
                <a:t>添加标题</a:t>
              </a:r>
            </a:p>
          </p:txBody>
        </p:sp>
      </p:grpSp>
      <p:sp>
        <p:nvSpPr>
          <p:cNvPr id="43" name="TextBox 69"/>
          <p:cNvSpPr txBox="1"/>
          <p:nvPr/>
        </p:nvSpPr>
        <p:spPr>
          <a:xfrm>
            <a:off x="1442198" y="4815688"/>
            <a:ext cx="3554012" cy="871392"/>
          </a:xfrm>
          <a:prstGeom prst="rect">
            <a:avLst/>
          </a:prstGeom>
          <a:noFill/>
        </p:spPr>
        <p:txBody>
          <a:bodyPr vert="horz"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pic>
        <p:nvPicPr>
          <p:cNvPr id="44" name="图片 43"/>
          <p:cNvPicPr/>
          <p:nvPr/>
        </p:nvPicPr>
        <p:blipFill rotWithShape="1">
          <a:blip r:embed="rId2" cstate="print">
            <a:extLst>
              <a:ext uri="{28A0092B-C50C-407E-A947-70E740481C1C}">
                <a14:useLocalDpi xmlns:a14="http://schemas.microsoft.com/office/drawing/2010/main" val="0"/>
              </a:ext>
            </a:extLst>
          </a:blip>
          <a:srcRect l="1534" r="2913" b="11760"/>
          <a:stretch>
            <a:fillRect/>
          </a:stretch>
        </p:blipFill>
        <p:spPr>
          <a:xfrm>
            <a:off x="1562100" y="1645509"/>
            <a:ext cx="3429000" cy="2177191"/>
          </a:xfrm>
          <a:prstGeom prst="rect">
            <a:avLst/>
          </a:prstGeom>
          <a:ln w="28575">
            <a:solidFill>
              <a:schemeClr val="accent1"/>
            </a:solidFill>
          </a:ln>
        </p:spPr>
      </p:pic>
      <p:pic>
        <p:nvPicPr>
          <p:cNvPr id="18" name="图片 17"/>
          <p:cNvPicPr/>
          <p:nvPr/>
        </p:nvPicPr>
        <p:blipFill>
          <a:blip r:embed="rId3" cstate="print">
            <a:extLst>
              <a:ext uri="{28A0092B-C50C-407E-A947-70E740481C1C}">
                <a14:useLocalDpi xmlns:a14="http://schemas.microsoft.com/office/drawing/2010/main" val="0"/>
              </a:ext>
            </a:extLst>
          </a:blip>
          <a:srcRect t="2373" b="2373"/>
          <a:stretch>
            <a:fillRect/>
          </a:stretch>
        </p:blipFill>
        <p:spPr>
          <a:xfrm>
            <a:off x="6807200" y="3855309"/>
            <a:ext cx="3429000" cy="2177191"/>
          </a:xfrm>
          <a:prstGeom prst="rect">
            <a:avLst/>
          </a:prstGeom>
          <a:ln w="28575">
            <a:solidFill>
              <a:schemeClr val="accent1"/>
            </a:solidFill>
          </a:ln>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22" presetClass="entr" presetSubtype="8"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750"/>
                                        <p:tgtEl>
                                          <p:spTgt spid="15"/>
                                        </p:tgtEl>
                                      </p:cBhvr>
                                    </p:animEffect>
                                  </p:childTnLst>
                                </p:cTn>
                              </p:par>
                              <p:par>
                                <p:cTn id="13" presetID="22" presetClass="entr" presetSubtype="1"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up)">
                                      <p:cBhvr>
                                        <p:cTn id="15" dur="750"/>
                                        <p:tgtEl>
                                          <p:spTgt spid="17"/>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42" presetClass="entr" presetSubtype="0" fill="hold" grpId="0" nodeType="withEffect">
                                  <p:stCondLst>
                                    <p:cond delay="75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par>
                          <p:cTn id="24" fill="hold">
                            <p:stCondLst>
                              <p:cond delay="500"/>
                            </p:stCondLst>
                            <p:childTnLst>
                              <p:par>
                                <p:cTn id="25" presetID="53" presetClass="entr" presetSubtype="16"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p:cTn id="27" dur="500" fill="hold"/>
                                        <p:tgtEl>
                                          <p:spTgt spid="36"/>
                                        </p:tgtEl>
                                        <p:attrNameLst>
                                          <p:attrName>ppt_w</p:attrName>
                                        </p:attrNameLst>
                                      </p:cBhvr>
                                      <p:tavLst>
                                        <p:tav tm="0">
                                          <p:val>
                                            <p:fltVal val="0"/>
                                          </p:val>
                                        </p:tav>
                                        <p:tav tm="100000">
                                          <p:val>
                                            <p:strVal val="#ppt_w"/>
                                          </p:val>
                                        </p:tav>
                                      </p:tavLst>
                                    </p:anim>
                                    <p:anim calcmode="lin" valueType="num">
                                      <p:cBhvr>
                                        <p:cTn id="28" dur="500" fill="hold"/>
                                        <p:tgtEl>
                                          <p:spTgt spid="36"/>
                                        </p:tgtEl>
                                        <p:attrNameLst>
                                          <p:attrName>ppt_h</p:attrName>
                                        </p:attrNameLst>
                                      </p:cBhvr>
                                      <p:tavLst>
                                        <p:tav tm="0">
                                          <p:val>
                                            <p:fltVal val="0"/>
                                          </p:val>
                                        </p:tav>
                                        <p:tav tm="100000">
                                          <p:val>
                                            <p:strVal val="#ppt_h"/>
                                          </p:val>
                                        </p:tav>
                                      </p:tavLst>
                                    </p:anim>
                                    <p:animEffect transition="in" filter="fade">
                                      <p:cBhvr>
                                        <p:cTn id="29" dur="500"/>
                                        <p:tgtEl>
                                          <p:spTgt spid="36"/>
                                        </p:tgtEl>
                                      </p:cBhvr>
                                    </p:animEffect>
                                  </p:childTnLst>
                                </p:cTn>
                              </p:par>
                              <p:par>
                                <p:cTn id="30" presetID="22" presetClass="entr" presetSubtype="8"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750"/>
                                        <p:tgtEl>
                                          <p:spTgt spid="33"/>
                                        </p:tgtEl>
                                      </p:cBhvr>
                                    </p:animEffect>
                                  </p:childTnLst>
                                </p:cTn>
                              </p:par>
                              <p:par>
                                <p:cTn id="33" presetID="22" presetClass="entr" presetSubtype="1"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up)">
                                      <p:cBhvr>
                                        <p:cTn id="35" dur="750"/>
                                        <p:tgtEl>
                                          <p:spTgt spid="34"/>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42" presetClass="entr" presetSubtype="0" fill="hold" grpId="0" nodeType="withEffect">
                                  <p:stCondLst>
                                    <p:cond delay="75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1000"/>
                                        <p:tgtEl>
                                          <p:spTgt spid="43"/>
                                        </p:tgtEl>
                                      </p:cBhvr>
                                    </p:animEffect>
                                    <p:anim calcmode="lin" valueType="num">
                                      <p:cBhvr>
                                        <p:cTn id="42" dur="1000" fill="hold"/>
                                        <p:tgtEl>
                                          <p:spTgt spid="43"/>
                                        </p:tgtEl>
                                        <p:attrNameLst>
                                          <p:attrName>ppt_x</p:attrName>
                                        </p:attrNameLst>
                                      </p:cBhvr>
                                      <p:tavLst>
                                        <p:tav tm="0">
                                          <p:val>
                                            <p:strVal val="#ppt_x"/>
                                          </p:val>
                                        </p:tav>
                                        <p:tav tm="100000">
                                          <p:val>
                                            <p:strVal val="#ppt_x"/>
                                          </p:val>
                                        </p:tav>
                                      </p:tavLst>
                                    </p:anim>
                                    <p:anim calcmode="lin" valueType="num">
                                      <p:cBhvr>
                                        <p:cTn id="43" dur="1000" fill="hold"/>
                                        <p:tgtEl>
                                          <p:spTgt spid="43"/>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42" presetClass="entr" presetSubtype="0" fill="hold"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1000"/>
                                        <p:tgtEl>
                                          <p:spTgt spid="44"/>
                                        </p:tgtEl>
                                      </p:cBhvr>
                                    </p:animEffect>
                                    <p:anim calcmode="lin" valueType="num">
                                      <p:cBhvr>
                                        <p:cTn id="48" dur="1000" fill="hold"/>
                                        <p:tgtEl>
                                          <p:spTgt spid="44"/>
                                        </p:tgtEl>
                                        <p:attrNameLst>
                                          <p:attrName>ppt_x</p:attrName>
                                        </p:attrNameLst>
                                      </p:cBhvr>
                                      <p:tavLst>
                                        <p:tav tm="0">
                                          <p:val>
                                            <p:strVal val="#ppt_x"/>
                                          </p:val>
                                        </p:tav>
                                        <p:tav tm="100000">
                                          <p:val>
                                            <p:strVal val="#ppt_x"/>
                                          </p:val>
                                        </p:tav>
                                      </p:tavLst>
                                    </p:anim>
                                    <p:anim calcmode="lin" valueType="num">
                                      <p:cBhvr>
                                        <p:cTn id="49" dur="1000" fill="hold"/>
                                        <p:tgtEl>
                                          <p:spTgt spid="44"/>
                                        </p:tgtEl>
                                        <p:attrNameLst>
                                          <p:attrName>ppt_y</p:attrName>
                                        </p:attrNameLst>
                                      </p:cBhvr>
                                      <p:tavLst>
                                        <p:tav tm="0">
                                          <p:val>
                                            <p:strVal val="#ppt_y+.1"/>
                                          </p:val>
                                        </p:tav>
                                        <p:tav tm="100000">
                                          <p:val>
                                            <p:strVal val="#ppt_y"/>
                                          </p:val>
                                        </p:tav>
                                      </p:tavLst>
                                    </p:anim>
                                  </p:childTnLst>
                                </p:cTn>
                              </p:par>
                            </p:childTnLst>
                          </p:cTn>
                        </p:par>
                        <p:par>
                          <p:cTn id="50" fill="hold">
                            <p:stCondLst>
                              <p:cond delay="2000"/>
                            </p:stCondLst>
                            <p:childTnLst>
                              <p:par>
                                <p:cTn id="51" presetID="42" presetClass="entr" presetSubtype="0" fill="hold"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0" grpId="0"/>
      <p:bldP spid="35" grpId="0" animBg="1"/>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92084" y="1603156"/>
            <a:ext cx="2427872" cy="21306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bg1"/>
                </a:solidFill>
                <a:cs typeface="+mn-ea"/>
                <a:sym typeface="+mn-lt"/>
              </a:rPr>
              <a:t>输入标题</a:t>
            </a:r>
          </a:p>
        </p:txBody>
      </p:sp>
      <p:pic>
        <p:nvPicPr>
          <p:cNvPr id="17" name="图片占位符 1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070306" y="1603156"/>
            <a:ext cx="2538589" cy="2125732"/>
          </a:xfrm>
          <a:custGeom>
            <a:avLst/>
            <a:gdLst>
              <a:gd name="connsiteX0" fmla="*/ 0 w 2538589"/>
              <a:gd name="connsiteY0" fmla="*/ 0 h 2119372"/>
              <a:gd name="connsiteX1" fmla="*/ 2538589 w 2538589"/>
              <a:gd name="connsiteY1" fmla="*/ 0 h 2119372"/>
              <a:gd name="connsiteX2" fmla="*/ 2538589 w 2538589"/>
              <a:gd name="connsiteY2" fmla="*/ 2119372 h 2119372"/>
              <a:gd name="connsiteX3" fmla="*/ 0 w 2538589"/>
              <a:gd name="connsiteY3" fmla="*/ 2119372 h 2119372"/>
            </a:gdLst>
            <a:ahLst/>
            <a:cxnLst>
              <a:cxn ang="0">
                <a:pos x="connsiteX0" y="connsiteY0"/>
              </a:cxn>
              <a:cxn ang="0">
                <a:pos x="connsiteX1" y="connsiteY1"/>
              </a:cxn>
              <a:cxn ang="0">
                <a:pos x="connsiteX2" y="connsiteY2"/>
              </a:cxn>
              <a:cxn ang="0">
                <a:pos x="connsiteX3" y="connsiteY3"/>
              </a:cxn>
            </a:cxnLst>
            <a:rect l="l" t="t" r="r" b="b"/>
            <a:pathLst>
              <a:path w="2538589" h="2119372">
                <a:moveTo>
                  <a:pt x="0" y="0"/>
                </a:moveTo>
                <a:lnTo>
                  <a:pt x="2538589" y="0"/>
                </a:lnTo>
                <a:lnTo>
                  <a:pt x="2538589" y="2119372"/>
                </a:lnTo>
                <a:lnTo>
                  <a:pt x="0" y="2119372"/>
                </a:lnTo>
                <a:close/>
              </a:path>
            </a:pathLst>
          </a:custGeom>
        </p:spPr>
      </p:pic>
      <p:pic>
        <p:nvPicPr>
          <p:cNvPr id="18" name="图片占位符 15"/>
          <p:cNvPicPr>
            <a:picLocks noChangeAspect="1"/>
          </p:cNvPicPr>
          <p:nvPr/>
        </p:nvPicPr>
        <p:blipFill>
          <a:blip r:embed="rId3" cstate="print">
            <a:extLst>
              <a:ext uri="{28A0092B-C50C-407E-A947-70E740481C1C}">
                <a14:useLocalDpi xmlns:a14="http://schemas.microsoft.com/office/drawing/2010/main" val="0"/>
              </a:ext>
            </a:extLst>
          </a:blip>
          <a:srcRect t="18359" b="18359"/>
          <a:stretch>
            <a:fillRect/>
          </a:stretch>
        </p:blipFill>
        <p:spPr>
          <a:xfrm>
            <a:off x="6070306" y="3905392"/>
            <a:ext cx="5049650" cy="2130627"/>
          </a:xfrm>
          <a:custGeom>
            <a:avLst/>
            <a:gdLst>
              <a:gd name="connsiteX0" fmla="*/ 0 w 5067649"/>
              <a:gd name="connsiteY0" fmla="*/ 0 h 2133134"/>
              <a:gd name="connsiteX1" fmla="*/ 5067649 w 5067649"/>
              <a:gd name="connsiteY1" fmla="*/ 0 h 2133134"/>
              <a:gd name="connsiteX2" fmla="*/ 5067649 w 5067649"/>
              <a:gd name="connsiteY2" fmla="*/ 2133134 h 2133134"/>
              <a:gd name="connsiteX3" fmla="*/ 0 w 5067649"/>
              <a:gd name="connsiteY3" fmla="*/ 2133134 h 2133134"/>
            </a:gdLst>
            <a:ahLst/>
            <a:cxnLst>
              <a:cxn ang="0">
                <a:pos x="connsiteX0" y="connsiteY0"/>
              </a:cxn>
              <a:cxn ang="0">
                <a:pos x="connsiteX1" y="connsiteY1"/>
              </a:cxn>
              <a:cxn ang="0">
                <a:pos x="connsiteX2" y="connsiteY2"/>
              </a:cxn>
              <a:cxn ang="0">
                <a:pos x="connsiteX3" y="connsiteY3"/>
              </a:cxn>
            </a:cxnLst>
            <a:rect l="l" t="t" r="r" b="b"/>
            <a:pathLst>
              <a:path w="5067649" h="2133134">
                <a:moveTo>
                  <a:pt x="0" y="0"/>
                </a:moveTo>
                <a:lnTo>
                  <a:pt x="5067649" y="0"/>
                </a:lnTo>
                <a:lnTo>
                  <a:pt x="5067649" y="2133134"/>
                </a:lnTo>
                <a:lnTo>
                  <a:pt x="0" y="2133134"/>
                </a:lnTo>
                <a:close/>
              </a:path>
            </a:pathLst>
          </a:custGeom>
        </p:spPr>
      </p:pic>
      <p:grpSp>
        <p:nvGrpSpPr>
          <p:cNvPr id="19" name="组合 18"/>
          <p:cNvGrpSpPr/>
          <p:nvPr/>
        </p:nvGrpSpPr>
        <p:grpSpPr>
          <a:xfrm>
            <a:off x="1059344" y="1912474"/>
            <a:ext cx="4405412" cy="1584899"/>
            <a:chOff x="7483989" y="3301782"/>
            <a:chExt cx="4405412" cy="1584899"/>
          </a:xfrm>
        </p:grpSpPr>
        <p:sp>
          <p:nvSpPr>
            <p:cNvPr id="20" name="矩形 19"/>
            <p:cNvSpPr/>
            <p:nvPr/>
          </p:nvSpPr>
          <p:spPr>
            <a:xfrm>
              <a:off x="7483989" y="3732519"/>
              <a:ext cx="4405412" cy="1154162"/>
            </a:xfrm>
            <a:prstGeom prst="rect">
              <a:avLst/>
            </a:prstGeom>
          </p:spPr>
          <p:txBody>
            <a:bodyPr wrap="square">
              <a:spAutoFit/>
              <a:scene3d>
                <a:camera prst="orthographicFront"/>
                <a:lightRig rig="threePt" dir="t"/>
              </a:scene3d>
              <a:sp3d contourW="12700"/>
            </a:bodyPr>
            <a:lstStyle/>
            <a:p>
              <a:pPr>
                <a:lnSpc>
                  <a:spcPct val="150000"/>
                </a:lnSpc>
                <a:defRPr/>
              </a:pPr>
              <a:r>
                <a:rPr lang="zh-CN" altLang="en-US" sz="1600" kern="0" dirty="0">
                  <a:solidFill>
                    <a:schemeClr val="tx1">
                      <a:lumMod val="95000"/>
                      <a:lumOff val="5000"/>
                    </a:schemeClr>
                  </a:solidFill>
                  <a:cs typeface="+mn-ea"/>
                  <a:sym typeface="+mn-lt"/>
                </a:rPr>
                <a:t>点击此处添加段落文本点击此处添加段落文本点击此处添加段落文本点击此处添加段落文本点击此处添加段落文本点击此处添加段落文本</a:t>
              </a:r>
            </a:p>
          </p:txBody>
        </p:sp>
        <p:sp>
          <p:nvSpPr>
            <p:cNvPr id="21" name="矩形 20"/>
            <p:cNvSpPr/>
            <p:nvPr/>
          </p:nvSpPr>
          <p:spPr>
            <a:xfrm>
              <a:off x="7483989" y="3301782"/>
              <a:ext cx="2050552" cy="5028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accent1"/>
                  </a:solidFill>
                  <a:cs typeface="+mn-ea"/>
                  <a:sym typeface="+mn-lt"/>
                </a:rPr>
                <a:t>输入标题</a:t>
              </a:r>
            </a:p>
          </p:txBody>
        </p:sp>
      </p:grpSp>
      <p:grpSp>
        <p:nvGrpSpPr>
          <p:cNvPr id="22" name="组合 21"/>
          <p:cNvGrpSpPr/>
          <p:nvPr/>
        </p:nvGrpSpPr>
        <p:grpSpPr>
          <a:xfrm>
            <a:off x="1059344" y="3905392"/>
            <a:ext cx="4405412" cy="1584899"/>
            <a:chOff x="7483989" y="3301782"/>
            <a:chExt cx="4405412" cy="1584899"/>
          </a:xfrm>
        </p:grpSpPr>
        <p:sp>
          <p:nvSpPr>
            <p:cNvPr id="23" name="矩形 22"/>
            <p:cNvSpPr/>
            <p:nvPr/>
          </p:nvSpPr>
          <p:spPr>
            <a:xfrm>
              <a:off x="7483989" y="3732519"/>
              <a:ext cx="4405412" cy="1154162"/>
            </a:xfrm>
            <a:prstGeom prst="rect">
              <a:avLst/>
            </a:prstGeom>
          </p:spPr>
          <p:txBody>
            <a:bodyPr wrap="square">
              <a:spAutoFit/>
              <a:scene3d>
                <a:camera prst="orthographicFront"/>
                <a:lightRig rig="threePt" dir="t"/>
              </a:scene3d>
              <a:sp3d contourW="12700"/>
            </a:bodyPr>
            <a:lstStyle/>
            <a:p>
              <a:pPr>
                <a:lnSpc>
                  <a:spcPct val="150000"/>
                </a:lnSpc>
                <a:defRPr/>
              </a:pPr>
              <a:r>
                <a:rPr lang="zh-CN" altLang="en-US" sz="1600" kern="0" dirty="0">
                  <a:solidFill>
                    <a:schemeClr val="tx1">
                      <a:lumMod val="95000"/>
                      <a:lumOff val="5000"/>
                    </a:schemeClr>
                  </a:solidFill>
                  <a:cs typeface="+mn-ea"/>
                  <a:sym typeface="+mn-lt"/>
                </a:rPr>
                <a:t>点击此处添加段落文本点击此处添加段落文本点击此处添加段落文本点击此处添加段落文本点击此处添加段落文本点击此处添加段落文本</a:t>
              </a:r>
            </a:p>
          </p:txBody>
        </p:sp>
        <p:sp>
          <p:nvSpPr>
            <p:cNvPr id="24" name="矩形 23"/>
            <p:cNvSpPr/>
            <p:nvPr/>
          </p:nvSpPr>
          <p:spPr>
            <a:xfrm>
              <a:off x="7483989" y="3301782"/>
              <a:ext cx="2050552" cy="5028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accent1"/>
                  </a:solidFill>
                  <a:cs typeface="+mn-ea"/>
                  <a:sym typeface="+mn-lt"/>
                </a:rPr>
                <a:t>输入标题</a:t>
              </a:r>
            </a:p>
          </p:txBody>
        </p: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0-#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0-#ppt_w/2"/>
                                          </p:val>
                                        </p:tav>
                                        <p:tav tm="100000">
                                          <p:val>
                                            <p:strVal val="#ppt_x"/>
                                          </p:val>
                                        </p:tav>
                                      </p:tavLst>
                                    </p:anim>
                                    <p:anim calcmode="lin" valueType="num">
                                      <p:cBhvr additive="base">
                                        <p:cTn id="2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5113337" y="2151063"/>
            <a:ext cx="6022975" cy="3637755"/>
            <a:chOff x="5113337" y="2151063"/>
            <a:chExt cx="6022975" cy="3637755"/>
          </a:xfrm>
        </p:grpSpPr>
        <p:sp>
          <p:nvSpPr>
            <p:cNvPr id="8" name="矩形 7"/>
            <p:cNvSpPr/>
            <p:nvPr/>
          </p:nvSpPr>
          <p:spPr>
            <a:xfrm>
              <a:off x="5113337" y="2151063"/>
              <a:ext cx="6022975" cy="3637755"/>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p:cNvGrpSpPr/>
            <p:nvPr/>
          </p:nvGrpSpPr>
          <p:grpSpPr>
            <a:xfrm>
              <a:off x="5359397" y="2516702"/>
              <a:ext cx="5511803" cy="841483"/>
              <a:chOff x="5394700" y="1317507"/>
              <a:chExt cx="5511803" cy="841483"/>
            </a:xfrm>
          </p:grpSpPr>
          <p:sp>
            <p:nvSpPr>
              <p:cNvPr id="11" name="TextBox 19"/>
              <p:cNvSpPr txBox="1"/>
              <p:nvPr/>
            </p:nvSpPr>
            <p:spPr>
              <a:xfrm>
                <a:off x="5394700" y="1317507"/>
                <a:ext cx="2444433" cy="400110"/>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2000" b="1" dirty="0">
                    <a:latin typeface="+mn-lt"/>
                    <a:cs typeface="+mn-ea"/>
                    <a:sym typeface="+mn-lt"/>
                  </a:rPr>
                  <a:t>标题文字添加</a:t>
                </a:r>
                <a:endParaRPr lang="en-US" sz="2000" b="1" dirty="0">
                  <a:latin typeface="+mn-lt"/>
                  <a:cs typeface="+mn-ea"/>
                  <a:sym typeface="+mn-lt"/>
                </a:endParaRPr>
              </a:p>
            </p:txBody>
          </p:sp>
          <p:sp>
            <p:nvSpPr>
              <p:cNvPr id="12" name="文本框 11"/>
              <p:cNvSpPr txBox="1"/>
              <p:nvPr/>
            </p:nvSpPr>
            <p:spPr>
              <a:xfrm>
                <a:off x="5394700" y="1737977"/>
                <a:ext cx="5511803" cy="421013"/>
              </a:xfrm>
              <a:prstGeom prst="rect">
                <a:avLst/>
              </a:prstGeom>
              <a:noFill/>
            </p:spPr>
            <p:txBody>
              <a:bodyPr wrap="square" rtlCol="0">
                <a:spAutoFit/>
                <a:scene3d>
                  <a:camera prst="orthographicFront"/>
                  <a:lightRig rig="threePt" dir="t"/>
                </a:scene3d>
                <a:sp3d contourW="12700"/>
              </a:bodyPr>
              <a:lstStyle/>
              <a:p>
                <a:pPr>
                  <a:lnSpc>
                    <a:spcPct val="130000"/>
                  </a:lnSpc>
                </a:pPr>
                <a:r>
                  <a:rPr lang="zh-CN" altLang="en-US" dirty="0">
                    <a:solidFill>
                      <a:sysClr val="windowText" lastClr="000000"/>
                    </a:solidFill>
                    <a:cs typeface="+mn-ea"/>
                    <a:sym typeface="+mn-lt"/>
                  </a:rPr>
                  <a:t>您的内容打在这里，或者通过复制您的文本后，</a:t>
                </a:r>
              </a:p>
            </p:txBody>
          </p:sp>
        </p:grpSp>
      </p:grpSp>
      <p:grpSp>
        <p:nvGrpSpPr>
          <p:cNvPr id="22" name="组合 21"/>
          <p:cNvGrpSpPr/>
          <p:nvPr/>
        </p:nvGrpSpPr>
        <p:grpSpPr>
          <a:xfrm>
            <a:off x="1055687" y="2151063"/>
            <a:ext cx="3687763" cy="668337"/>
            <a:chOff x="1055687" y="2151063"/>
            <a:chExt cx="3687763" cy="668337"/>
          </a:xfrm>
          <a:solidFill>
            <a:schemeClr val="accent1"/>
          </a:solidFill>
        </p:grpSpPr>
        <p:sp>
          <p:nvSpPr>
            <p:cNvPr id="3" name="矩形 2"/>
            <p:cNvSpPr/>
            <p:nvPr/>
          </p:nvSpPr>
          <p:spPr>
            <a:xfrm>
              <a:off x="1055688" y="2151063"/>
              <a:ext cx="3687762" cy="668337"/>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TextBox 19"/>
            <p:cNvSpPr txBox="1"/>
            <p:nvPr/>
          </p:nvSpPr>
          <p:spPr>
            <a:xfrm>
              <a:off x="1055687" y="2283310"/>
              <a:ext cx="3687763" cy="400110"/>
            </a:xfrm>
            <a:prstGeom prst="rect">
              <a:avLst/>
            </a:prstGeom>
            <a:grp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lt"/>
                  <a:cs typeface="+mn-ea"/>
                  <a:sym typeface="+mn-lt"/>
                </a:rPr>
                <a:t>标题文字添加</a:t>
              </a:r>
              <a:endParaRPr lang="en-US" sz="2000" dirty="0">
                <a:solidFill>
                  <a:schemeClr val="bg1"/>
                </a:solidFill>
                <a:latin typeface="+mn-lt"/>
                <a:cs typeface="+mn-ea"/>
                <a:sym typeface="+mn-lt"/>
              </a:endParaRPr>
            </a:p>
          </p:txBody>
        </p:sp>
      </p:grpSp>
      <p:grpSp>
        <p:nvGrpSpPr>
          <p:cNvPr id="24" name="组合 23"/>
          <p:cNvGrpSpPr/>
          <p:nvPr/>
        </p:nvGrpSpPr>
        <p:grpSpPr>
          <a:xfrm>
            <a:off x="1055687" y="4130675"/>
            <a:ext cx="3687763" cy="668337"/>
            <a:chOff x="1055687" y="4130675"/>
            <a:chExt cx="3687763" cy="668337"/>
          </a:xfrm>
          <a:solidFill>
            <a:schemeClr val="accent1"/>
          </a:solidFill>
        </p:grpSpPr>
        <p:sp>
          <p:nvSpPr>
            <p:cNvPr id="5" name="矩形 4"/>
            <p:cNvSpPr/>
            <p:nvPr/>
          </p:nvSpPr>
          <p:spPr>
            <a:xfrm>
              <a:off x="1055688" y="4130675"/>
              <a:ext cx="3687762" cy="668337"/>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TextBox 19"/>
            <p:cNvSpPr txBox="1"/>
            <p:nvPr/>
          </p:nvSpPr>
          <p:spPr>
            <a:xfrm>
              <a:off x="1055687" y="4264788"/>
              <a:ext cx="3687763" cy="400110"/>
            </a:xfrm>
            <a:prstGeom prst="rect">
              <a:avLst/>
            </a:prstGeom>
            <a:grp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bg1"/>
                  </a:solidFill>
                  <a:latin typeface="+mn-lt"/>
                  <a:cs typeface="+mn-ea"/>
                  <a:sym typeface="+mn-lt"/>
                </a:rPr>
                <a:t>标题文字添加</a:t>
              </a:r>
              <a:endParaRPr lang="en-US" sz="2000" dirty="0">
                <a:solidFill>
                  <a:schemeClr val="bg1"/>
                </a:solidFill>
                <a:latin typeface="+mn-lt"/>
                <a:cs typeface="+mn-ea"/>
                <a:sym typeface="+mn-lt"/>
              </a:endParaRPr>
            </a:p>
          </p:txBody>
        </p:sp>
      </p:grpSp>
      <p:grpSp>
        <p:nvGrpSpPr>
          <p:cNvPr id="25" name="组合 24"/>
          <p:cNvGrpSpPr/>
          <p:nvPr/>
        </p:nvGrpSpPr>
        <p:grpSpPr>
          <a:xfrm>
            <a:off x="1055687" y="5120481"/>
            <a:ext cx="3687763" cy="668337"/>
            <a:chOff x="1055687" y="5120481"/>
            <a:chExt cx="3687763" cy="668337"/>
          </a:xfrm>
          <a:solidFill>
            <a:schemeClr val="bg1"/>
          </a:solidFill>
        </p:grpSpPr>
        <p:sp>
          <p:nvSpPr>
            <p:cNvPr id="6" name="矩形 5"/>
            <p:cNvSpPr/>
            <p:nvPr/>
          </p:nvSpPr>
          <p:spPr>
            <a:xfrm>
              <a:off x="1055688" y="5120481"/>
              <a:ext cx="3687762" cy="668337"/>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TextBox 19"/>
            <p:cNvSpPr txBox="1"/>
            <p:nvPr/>
          </p:nvSpPr>
          <p:spPr>
            <a:xfrm>
              <a:off x="1055687" y="5254594"/>
              <a:ext cx="3687763" cy="400110"/>
            </a:xfrm>
            <a:prstGeom prst="rect">
              <a:avLst/>
            </a:prstGeom>
            <a:grp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solidFill>
                    <a:schemeClr val="tx1"/>
                  </a:solidFill>
                  <a:latin typeface="+mn-lt"/>
                  <a:cs typeface="+mn-ea"/>
                  <a:sym typeface="+mn-lt"/>
                </a:rPr>
                <a:t>标题文字添加</a:t>
              </a:r>
              <a:endParaRPr lang="en-US" sz="2000" dirty="0">
                <a:solidFill>
                  <a:schemeClr val="tx1"/>
                </a:solidFill>
                <a:latin typeface="+mn-lt"/>
                <a:cs typeface="+mn-ea"/>
                <a:sym typeface="+mn-lt"/>
              </a:endParaRPr>
            </a:p>
          </p:txBody>
        </p:sp>
      </p:grpSp>
      <p:grpSp>
        <p:nvGrpSpPr>
          <p:cNvPr id="23" name="组合 22"/>
          <p:cNvGrpSpPr/>
          <p:nvPr/>
        </p:nvGrpSpPr>
        <p:grpSpPr>
          <a:xfrm>
            <a:off x="1055687" y="3140869"/>
            <a:ext cx="3687763" cy="668337"/>
            <a:chOff x="1055687" y="3140869"/>
            <a:chExt cx="3687763" cy="668337"/>
          </a:xfrm>
          <a:solidFill>
            <a:schemeClr val="bg1"/>
          </a:solidFill>
        </p:grpSpPr>
        <p:sp>
          <p:nvSpPr>
            <p:cNvPr id="4" name="矩形 3"/>
            <p:cNvSpPr/>
            <p:nvPr/>
          </p:nvSpPr>
          <p:spPr>
            <a:xfrm>
              <a:off x="1055688" y="3140869"/>
              <a:ext cx="3687762" cy="668337"/>
            </a:xfrm>
            <a:prstGeom prst="rect">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TextBox 19"/>
            <p:cNvSpPr txBox="1"/>
            <p:nvPr/>
          </p:nvSpPr>
          <p:spPr>
            <a:xfrm>
              <a:off x="1055687" y="3273116"/>
              <a:ext cx="3687763" cy="400110"/>
            </a:xfrm>
            <a:prstGeom prst="rect">
              <a:avLst/>
            </a:prstGeom>
            <a:grp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000" dirty="0">
                  <a:latin typeface="+mn-lt"/>
                  <a:cs typeface="+mn-ea"/>
                  <a:sym typeface="+mn-lt"/>
                </a:rPr>
                <a:t>标题文字添加</a:t>
              </a:r>
              <a:endParaRPr lang="en-US" sz="2000" dirty="0">
                <a:latin typeface="+mn-lt"/>
                <a:cs typeface="+mn-ea"/>
                <a:sym typeface="+mn-lt"/>
              </a:endParaRPr>
            </a:p>
          </p:txBody>
        </p:sp>
      </p:grpSp>
      <p:pic>
        <p:nvPicPr>
          <p:cNvPr id="21" name="图片占位符 20"/>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t="24918" b="24918"/>
          <a:stretch>
            <a:fillRect/>
          </a:stretch>
        </p:blipFill>
        <p:spPr>
          <a:xfrm>
            <a:off x="5399315" y="3743553"/>
            <a:ext cx="5080000" cy="1697037"/>
          </a:xfrm>
        </p:spPr>
      </p:pic>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0-#ppt_w/2"/>
                                          </p:val>
                                        </p:tav>
                                        <p:tav tm="100000">
                                          <p:val>
                                            <p:strVal val="#ppt_x"/>
                                          </p:val>
                                        </p:tav>
                                      </p:tavLst>
                                    </p:anim>
                                    <p:anim calcmode="lin" valueType="num">
                                      <p:cBhvr additive="base">
                                        <p:cTn id="3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0" y="0"/>
            <a:ext cx="9347201" cy="6864351"/>
          </a:xfrm>
          <a:custGeom>
            <a:avLst/>
            <a:gdLst/>
            <a:ahLst/>
            <a:cxnLst/>
            <a:rect l="0" t="0" r="0" b="0"/>
            <a:pathLst>
              <a:path w="9347201" h="6864351">
                <a:moveTo>
                  <a:pt x="0" y="6208"/>
                </a:moveTo>
                <a:lnTo>
                  <a:pt x="0" y="6864350"/>
                </a:lnTo>
                <a:lnTo>
                  <a:pt x="9347200" y="6864350"/>
                </a:lnTo>
                <a:lnTo>
                  <a:pt x="9340735" y="6740525"/>
                </a:lnTo>
                <a:cubicBezTo>
                  <a:pt x="9333054" y="6593412"/>
                  <a:pt x="9288923" y="6389139"/>
                  <a:pt x="9234416" y="6248400"/>
                </a:cubicBezTo>
                <a:cubicBezTo>
                  <a:pt x="9157833" y="6050656"/>
                  <a:pt x="8997135" y="5820765"/>
                  <a:pt x="8847116" y="5694335"/>
                </a:cubicBezTo>
                <a:cubicBezTo>
                  <a:pt x="8535405" y="5431638"/>
                  <a:pt x="8259981" y="5311225"/>
                  <a:pt x="7776692" y="5226350"/>
                </a:cubicBezTo>
                <a:cubicBezTo>
                  <a:pt x="7428868" y="5165266"/>
                  <a:pt x="7310939" y="5129685"/>
                  <a:pt x="7094972" y="5020665"/>
                </a:cubicBezTo>
                <a:cubicBezTo>
                  <a:pt x="6693746" y="4818127"/>
                  <a:pt x="6228021" y="4359178"/>
                  <a:pt x="5947861" y="3890242"/>
                </a:cubicBezTo>
                <a:cubicBezTo>
                  <a:pt x="5851121" y="3728319"/>
                  <a:pt x="5820792" y="3668135"/>
                  <a:pt x="5739974" y="3477719"/>
                </a:cubicBezTo>
                <a:cubicBezTo>
                  <a:pt x="5542845" y="3013267"/>
                  <a:pt x="5313956" y="2675705"/>
                  <a:pt x="4970378" y="2342733"/>
                </a:cubicBezTo>
                <a:cubicBezTo>
                  <a:pt x="4477329" y="1864904"/>
                  <a:pt x="3735589" y="1420781"/>
                  <a:pt x="3094111" y="1219304"/>
                </a:cubicBezTo>
                <a:cubicBezTo>
                  <a:pt x="2913574" y="1162600"/>
                  <a:pt x="2746155" y="1060597"/>
                  <a:pt x="2606643" y="922305"/>
                </a:cubicBezTo>
                <a:cubicBezTo>
                  <a:pt x="2405504" y="722923"/>
                  <a:pt x="2276846" y="468921"/>
                  <a:pt x="2185977" y="91805"/>
                </a:cubicBezTo>
                <a:lnTo>
                  <a:pt x="2163856" y="0"/>
                </a:lnTo>
                <a:close/>
              </a:path>
            </a:pathLst>
          </a:custGeom>
          <a:solidFill>
            <a:srgbClr val="FDF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Group 11"/>
          <p:cNvGrpSpPr>
            <a:grpSpLocks noChangeAspect="1"/>
          </p:cNvGrpSpPr>
          <p:nvPr/>
        </p:nvGrpSpPr>
        <p:grpSpPr bwMode="auto">
          <a:xfrm>
            <a:off x="3175" y="5268686"/>
            <a:ext cx="12188825" cy="1589314"/>
            <a:chOff x="4" y="1"/>
            <a:chExt cx="8540" cy="1998"/>
          </a:xfrm>
        </p:grpSpPr>
        <p:sp>
          <p:nvSpPr>
            <p:cNvPr id="12" name="Freeform 12"/>
            <p:cNvSpPr/>
            <p:nvPr/>
          </p:nvSpPr>
          <p:spPr bwMode="auto">
            <a:xfrm>
              <a:off x="4" y="1"/>
              <a:ext cx="8540" cy="1998"/>
            </a:xfrm>
            <a:custGeom>
              <a:avLst/>
              <a:gdLst>
                <a:gd name="T0" fmla="*/ 0 w 3600"/>
                <a:gd name="T1" fmla="*/ 0 h 840"/>
                <a:gd name="T2" fmla="*/ 100 w 3600"/>
                <a:gd name="T3" fmla="*/ 63 h 840"/>
                <a:gd name="T4" fmla="*/ 600 w 3600"/>
                <a:gd name="T5" fmla="*/ 256 h 840"/>
                <a:gd name="T6" fmla="*/ 1200 w 3600"/>
                <a:gd name="T7" fmla="*/ 129 h 840"/>
                <a:gd name="T8" fmla="*/ 1800 w 3600"/>
                <a:gd name="T9" fmla="*/ 203 h 840"/>
                <a:gd name="T10" fmla="*/ 2400 w 3600"/>
                <a:gd name="T11" fmla="*/ 185 h 840"/>
                <a:gd name="T12" fmla="*/ 3000 w 3600"/>
                <a:gd name="T13" fmla="*/ 315 h 840"/>
                <a:gd name="T14" fmla="*/ 3500 w 3600"/>
                <a:gd name="T15" fmla="*/ 226 h 840"/>
                <a:gd name="T16" fmla="*/ 3600 w 3600"/>
                <a:gd name="T17" fmla="*/ 192 h 840"/>
                <a:gd name="T18" fmla="*/ 3600 w 3600"/>
                <a:gd name="T19" fmla="*/ 840 h 840"/>
                <a:gd name="T20" fmla="*/ 3500 w 3600"/>
                <a:gd name="T21" fmla="*/ 840 h 840"/>
                <a:gd name="T22" fmla="*/ 3000 w 3600"/>
                <a:gd name="T23" fmla="*/ 840 h 840"/>
                <a:gd name="T24" fmla="*/ 2400 w 3600"/>
                <a:gd name="T25" fmla="*/ 840 h 840"/>
                <a:gd name="T26" fmla="*/ 1800 w 3600"/>
                <a:gd name="T27" fmla="*/ 840 h 840"/>
                <a:gd name="T28" fmla="*/ 1200 w 3600"/>
                <a:gd name="T29" fmla="*/ 840 h 840"/>
                <a:gd name="T30" fmla="*/ 600 w 3600"/>
                <a:gd name="T31" fmla="*/ 840 h 840"/>
                <a:gd name="T32" fmla="*/ 100 w 3600"/>
                <a:gd name="T33" fmla="*/ 840 h 840"/>
                <a:gd name="T34" fmla="*/ 0 w 3600"/>
                <a:gd name="T35" fmla="*/ 840 h 840"/>
                <a:gd name="T36" fmla="*/ 0 w 3600"/>
                <a:gd name="T37"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840">
                  <a:moveTo>
                    <a:pt x="0" y="0"/>
                  </a:moveTo>
                  <a:cubicBezTo>
                    <a:pt x="100" y="63"/>
                    <a:pt x="100" y="63"/>
                    <a:pt x="100" y="63"/>
                  </a:cubicBezTo>
                  <a:cubicBezTo>
                    <a:pt x="200" y="125"/>
                    <a:pt x="400" y="251"/>
                    <a:pt x="600" y="256"/>
                  </a:cubicBezTo>
                  <a:cubicBezTo>
                    <a:pt x="800" y="261"/>
                    <a:pt x="1000" y="147"/>
                    <a:pt x="1200" y="129"/>
                  </a:cubicBezTo>
                  <a:cubicBezTo>
                    <a:pt x="1400" y="111"/>
                    <a:pt x="1600" y="189"/>
                    <a:pt x="1800" y="203"/>
                  </a:cubicBezTo>
                  <a:cubicBezTo>
                    <a:pt x="2000" y="216"/>
                    <a:pt x="2200" y="164"/>
                    <a:pt x="2400" y="185"/>
                  </a:cubicBezTo>
                  <a:cubicBezTo>
                    <a:pt x="2600" y="207"/>
                    <a:pt x="2800" y="301"/>
                    <a:pt x="3000" y="315"/>
                  </a:cubicBezTo>
                  <a:cubicBezTo>
                    <a:pt x="3200" y="328"/>
                    <a:pt x="3400" y="260"/>
                    <a:pt x="3500" y="226"/>
                  </a:cubicBezTo>
                  <a:cubicBezTo>
                    <a:pt x="3600" y="192"/>
                    <a:pt x="3600" y="192"/>
                    <a:pt x="3600" y="192"/>
                  </a:cubicBezTo>
                  <a:cubicBezTo>
                    <a:pt x="3600" y="840"/>
                    <a:pt x="3600" y="840"/>
                    <a:pt x="3600" y="840"/>
                  </a:cubicBezTo>
                  <a:cubicBezTo>
                    <a:pt x="3500" y="840"/>
                    <a:pt x="3500" y="840"/>
                    <a:pt x="3500" y="840"/>
                  </a:cubicBezTo>
                  <a:cubicBezTo>
                    <a:pt x="3400" y="840"/>
                    <a:pt x="3200" y="840"/>
                    <a:pt x="3000" y="840"/>
                  </a:cubicBezTo>
                  <a:cubicBezTo>
                    <a:pt x="2800" y="840"/>
                    <a:pt x="2600" y="840"/>
                    <a:pt x="2400" y="840"/>
                  </a:cubicBezTo>
                  <a:cubicBezTo>
                    <a:pt x="2200" y="840"/>
                    <a:pt x="2000" y="840"/>
                    <a:pt x="1800" y="840"/>
                  </a:cubicBezTo>
                  <a:cubicBezTo>
                    <a:pt x="1600" y="840"/>
                    <a:pt x="1400" y="840"/>
                    <a:pt x="1200" y="840"/>
                  </a:cubicBezTo>
                  <a:cubicBezTo>
                    <a:pt x="1000" y="840"/>
                    <a:pt x="800" y="840"/>
                    <a:pt x="600" y="840"/>
                  </a:cubicBezTo>
                  <a:cubicBezTo>
                    <a:pt x="400" y="840"/>
                    <a:pt x="200" y="840"/>
                    <a:pt x="100" y="840"/>
                  </a:cubicBezTo>
                  <a:cubicBezTo>
                    <a:pt x="0" y="840"/>
                    <a:pt x="0" y="840"/>
                    <a:pt x="0" y="840"/>
                  </a:cubicBezTo>
                  <a:lnTo>
                    <a:pt x="0" y="0"/>
                  </a:lnTo>
                  <a:close/>
                </a:path>
              </a:pathLst>
            </a:custGeom>
            <a:solidFill>
              <a:srgbClr val="F2E1CD"/>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4" y="772"/>
              <a:ext cx="8540" cy="1227"/>
            </a:xfrm>
            <a:custGeom>
              <a:avLst/>
              <a:gdLst>
                <a:gd name="T0" fmla="*/ 0 w 3600"/>
                <a:gd name="T1" fmla="*/ 8 h 516"/>
                <a:gd name="T2" fmla="*/ 100 w 3600"/>
                <a:gd name="T3" fmla="*/ 51 h 516"/>
                <a:gd name="T4" fmla="*/ 600 w 3600"/>
                <a:gd name="T5" fmla="*/ 183 h 516"/>
                <a:gd name="T6" fmla="*/ 1200 w 3600"/>
                <a:gd name="T7" fmla="*/ 63 h 516"/>
                <a:gd name="T8" fmla="*/ 1800 w 3600"/>
                <a:gd name="T9" fmla="*/ 2 h 516"/>
                <a:gd name="T10" fmla="*/ 2400 w 3600"/>
                <a:gd name="T11" fmla="*/ 53 h 516"/>
                <a:gd name="T12" fmla="*/ 3000 w 3600"/>
                <a:gd name="T13" fmla="*/ 117 h 516"/>
                <a:gd name="T14" fmla="*/ 3500 w 3600"/>
                <a:gd name="T15" fmla="*/ 53 h 516"/>
                <a:gd name="T16" fmla="*/ 3600 w 3600"/>
                <a:gd name="T17" fmla="*/ 32 h 516"/>
                <a:gd name="T18" fmla="*/ 3600 w 3600"/>
                <a:gd name="T19" fmla="*/ 516 h 516"/>
                <a:gd name="T20" fmla="*/ 3500 w 3600"/>
                <a:gd name="T21" fmla="*/ 516 h 516"/>
                <a:gd name="T22" fmla="*/ 3000 w 3600"/>
                <a:gd name="T23" fmla="*/ 516 h 516"/>
                <a:gd name="T24" fmla="*/ 2400 w 3600"/>
                <a:gd name="T25" fmla="*/ 516 h 516"/>
                <a:gd name="T26" fmla="*/ 1800 w 3600"/>
                <a:gd name="T27" fmla="*/ 516 h 516"/>
                <a:gd name="T28" fmla="*/ 1200 w 3600"/>
                <a:gd name="T29" fmla="*/ 516 h 516"/>
                <a:gd name="T30" fmla="*/ 600 w 3600"/>
                <a:gd name="T31" fmla="*/ 516 h 516"/>
                <a:gd name="T32" fmla="*/ 100 w 3600"/>
                <a:gd name="T33" fmla="*/ 516 h 516"/>
                <a:gd name="T34" fmla="*/ 0 w 3600"/>
                <a:gd name="T35" fmla="*/ 516 h 516"/>
                <a:gd name="T36" fmla="*/ 0 w 3600"/>
                <a:gd name="T37" fmla="*/ 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516">
                  <a:moveTo>
                    <a:pt x="0" y="8"/>
                  </a:moveTo>
                  <a:cubicBezTo>
                    <a:pt x="100" y="51"/>
                    <a:pt x="100" y="51"/>
                    <a:pt x="100" y="51"/>
                  </a:cubicBezTo>
                  <a:cubicBezTo>
                    <a:pt x="200" y="93"/>
                    <a:pt x="400" y="179"/>
                    <a:pt x="600" y="183"/>
                  </a:cubicBezTo>
                  <a:cubicBezTo>
                    <a:pt x="800" y="187"/>
                    <a:pt x="1000" y="109"/>
                    <a:pt x="1200" y="63"/>
                  </a:cubicBezTo>
                  <a:cubicBezTo>
                    <a:pt x="1400" y="16"/>
                    <a:pt x="1600" y="0"/>
                    <a:pt x="1800" y="2"/>
                  </a:cubicBezTo>
                  <a:cubicBezTo>
                    <a:pt x="2000" y="4"/>
                    <a:pt x="2200" y="24"/>
                    <a:pt x="2400" y="53"/>
                  </a:cubicBezTo>
                  <a:cubicBezTo>
                    <a:pt x="2600" y="81"/>
                    <a:pt x="2800" y="119"/>
                    <a:pt x="3000" y="117"/>
                  </a:cubicBezTo>
                  <a:cubicBezTo>
                    <a:pt x="3200" y="115"/>
                    <a:pt x="3400" y="73"/>
                    <a:pt x="3500" y="53"/>
                  </a:cubicBezTo>
                  <a:cubicBezTo>
                    <a:pt x="3600" y="32"/>
                    <a:pt x="3600" y="32"/>
                    <a:pt x="3600" y="32"/>
                  </a:cubicBezTo>
                  <a:cubicBezTo>
                    <a:pt x="3600" y="516"/>
                    <a:pt x="3600" y="516"/>
                    <a:pt x="3600" y="516"/>
                  </a:cubicBezTo>
                  <a:cubicBezTo>
                    <a:pt x="3500" y="516"/>
                    <a:pt x="3500" y="516"/>
                    <a:pt x="3500" y="516"/>
                  </a:cubicBezTo>
                  <a:cubicBezTo>
                    <a:pt x="3400" y="516"/>
                    <a:pt x="3200" y="516"/>
                    <a:pt x="3000" y="516"/>
                  </a:cubicBezTo>
                  <a:cubicBezTo>
                    <a:pt x="2800" y="516"/>
                    <a:pt x="2600" y="516"/>
                    <a:pt x="2400" y="516"/>
                  </a:cubicBezTo>
                  <a:cubicBezTo>
                    <a:pt x="2200" y="516"/>
                    <a:pt x="2000" y="516"/>
                    <a:pt x="1800" y="516"/>
                  </a:cubicBezTo>
                  <a:cubicBezTo>
                    <a:pt x="1600" y="516"/>
                    <a:pt x="1400" y="516"/>
                    <a:pt x="1200" y="516"/>
                  </a:cubicBezTo>
                  <a:cubicBezTo>
                    <a:pt x="1000" y="516"/>
                    <a:pt x="800" y="516"/>
                    <a:pt x="600" y="516"/>
                  </a:cubicBezTo>
                  <a:cubicBezTo>
                    <a:pt x="400" y="516"/>
                    <a:pt x="200" y="516"/>
                    <a:pt x="100" y="516"/>
                  </a:cubicBezTo>
                  <a:cubicBezTo>
                    <a:pt x="0" y="516"/>
                    <a:pt x="0" y="516"/>
                    <a:pt x="0" y="516"/>
                  </a:cubicBezTo>
                  <a:lnTo>
                    <a:pt x="0" y="8"/>
                  </a:lnTo>
                  <a:close/>
                </a:path>
              </a:pathLst>
            </a:custGeom>
            <a:solidFill>
              <a:srgbClr val="CDD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4" y="1010"/>
              <a:ext cx="8540" cy="989"/>
            </a:xfrm>
            <a:custGeom>
              <a:avLst/>
              <a:gdLst>
                <a:gd name="T0" fmla="*/ 0 w 3600"/>
                <a:gd name="T1" fmla="*/ 0 h 416"/>
                <a:gd name="T2" fmla="*/ 100 w 3600"/>
                <a:gd name="T3" fmla="*/ 40 h 416"/>
                <a:gd name="T4" fmla="*/ 600 w 3600"/>
                <a:gd name="T5" fmla="*/ 203 h 416"/>
                <a:gd name="T6" fmla="*/ 1200 w 3600"/>
                <a:gd name="T7" fmla="*/ 225 h 416"/>
                <a:gd name="T8" fmla="*/ 1800 w 3600"/>
                <a:gd name="T9" fmla="*/ 97 h 416"/>
                <a:gd name="T10" fmla="*/ 2400 w 3600"/>
                <a:gd name="T11" fmla="*/ 99 h 416"/>
                <a:gd name="T12" fmla="*/ 3000 w 3600"/>
                <a:gd name="T13" fmla="*/ 266 h 416"/>
                <a:gd name="T14" fmla="*/ 3500 w 3600"/>
                <a:gd name="T15" fmla="*/ 273 h 416"/>
                <a:gd name="T16" fmla="*/ 3600 w 3600"/>
                <a:gd name="T17" fmla="*/ 264 h 416"/>
                <a:gd name="T18" fmla="*/ 3600 w 3600"/>
                <a:gd name="T19" fmla="*/ 416 h 416"/>
                <a:gd name="T20" fmla="*/ 3500 w 3600"/>
                <a:gd name="T21" fmla="*/ 416 h 416"/>
                <a:gd name="T22" fmla="*/ 3000 w 3600"/>
                <a:gd name="T23" fmla="*/ 416 h 416"/>
                <a:gd name="T24" fmla="*/ 2400 w 3600"/>
                <a:gd name="T25" fmla="*/ 416 h 416"/>
                <a:gd name="T26" fmla="*/ 1800 w 3600"/>
                <a:gd name="T27" fmla="*/ 416 h 416"/>
                <a:gd name="T28" fmla="*/ 1200 w 3600"/>
                <a:gd name="T29" fmla="*/ 416 h 416"/>
                <a:gd name="T30" fmla="*/ 600 w 3600"/>
                <a:gd name="T31" fmla="*/ 416 h 416"/>
                <a:gd name="T32" fmla="*/ 100 w 3600"/>
                <a:gd name="T33" fmla="*/ 416 h 416"/>
                <a:gd name="T34" fmla="*/ 0 w 3600"/>
                <a:gd name="T35" fmla="*/ 416 h 416"/>
                <a:gd name="T36" fmla="*/ 0 w 3600"/>
                <a:gd name="T3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416">
                  <a:moveTo>
                    <a:pt x="0" y="0"/>
                  </a:moveTo>
                  <a:cubicBezTo>
                    <a:pt x="100" y="40"/>
                    <a:pt x="100" y="40"/>
                    <a:pt x="100" y="40"/>
                  </a:cubicBezTo>
                  <a:cubicBezTo>
                    <a:pt x="200" y="80"/>
                    <a:pt x="400" y="160"/>
                    <a:pt x="600" y="203"/>
                  </a:cubicBezTo>
                  <a:cubicBezTo>
                    <a:pt x="800" y="247"/>
                    <a:pt x="1000" y="253"/>
                    <a:pt x="1200" y="225"/>
                  </a:cubicBezTo>
                  <a:cubicBezTo>
                    <a:pt x="1400" y="196"/>
                    <a:pt x="1600" y="132"/>
                    <a:pt x="1800" y="97"/>
                  </a:cubicBezTo>
                  <a:cubicBezTo>
                    <a:pt x="2000" y="63"/>
                    <a:pt x="2200" y="57"/>
                    <a:pt x="2400" y="99"/>
                  </a:cubicBezTo>
                  <a:cubicBezTo>
                    <a:pt x="2600" y="141"/>
                    <a:pt x="2800" y="231"/>
                    <a:pt x="3000" y="266"/>
                  </a:cubicBezTo>
                  <a:cubicBezTo>
                    <a:pt x="3200" y="301"/>
                    <a:pt x="3400" y="283"/>
                    <a:pt x="3500" y="273"/>
                  </a:cubicBezTo>
                  <a:cubicBezTo>
                    <a:pt x="3600" y="264"/>
                    <a:pt x="3600" y="264"/>
                    <a:pt x="3600" y="264"/>
                  </a:cubicBezTo>
                  <a:cubicBezTo>
                    <a:pt x="3600" y="416"/>
                    <a:pt x="3600" y="416"/>
                    <a:pt x="3600" y="416"/>
                  </a:cubicBezTo>
                  <a:cubicBezTo>
                    <a:pt x="3500" y="416"/>
                    <a:pt x="3500" y="416"/>
                    <a:pt x="3500" y="416"/>
                  </a:cubicBezTo>
                  <a:cubicBezTo>
                    <a:pt x="3400" y="416"/>
                    <a:pt x="3200" y="416"/>
                    <a:pt x="3000" y="416"/>
                  </a:cubicBezTo>
                  <a:cubicBezTo>
                    <a:pt x="2800" y="416"/>
                    <a:pt x="2600" y="416"/>
                    <a:pt x="2400" y="416"/>
                  </a:cubicBezTo>
                  <a:cubicBezTo>
                    <a:pt x="2200" y="416"/>
                    <a:pt x="2000" y="416"/>
                    <a:pt x="1800" y="416"/>
                  </a:cubicBezTo>
                  <a:cubicBezTo>
                    <a:pt x="1600" y="416"/>
                    <a:pt x="1400" y="416"/>
                    <a:pt x="1200" y="416"/>
                  </a:cubicBezTo>
                  <a:cubicBezTo>
                    <a:pt x="1000" y="416"/>
                    <a:pt x="800" y="416"/>
                    <a:pt x="600" y="416"/>
                  </a:cubicBezTo>
                  <a:cubicBezTo>
                    <a:pt x="400" y="416"/>
                    <a:pt x="200" y="416"/>
                    <a:pt x="100" y="416"/>
                  </a:cubicBezTo>
                  <a:cubicBezTo>
                    <a:pt x="0" y="416"/>
                    <a:pt x="0" y="416"/>
                    <a:pt x="0" y="416"/>
                  </a:cubicBezTo>
                  <a:lnTo>
                    <a:pt x="0" y="0"/>
                  </a:lnTo>
                  <a:close/>
                </a:path>
              </a:pathLst>
            </a:custGeom>
            <a:solidFill>
              <a:srgbClr val="5276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6" name="矩形 15"/>
          <p:cNvSpPr/>
          <p:nvPr/>
        </p:nvSpPr>
        <p:spPr>
          <a:xfrm>
            <a:off x="5906407" y="3092814"/>
            <a:ext cx="4913086" cy="1029742"/>
          </a:xfrm>
          <a:prstGeom prst="rect">
            <a:avLst/>
          </a:prstGeom>
          <a:noFill/>
          <a:ln w="12700" cap="flat" cmpd="sng" algn="ctr">
            <a:noFill/>
            <a:prstDash val="solid"/>
            <a:miter lim="800000"/>
          </a:ln>
          <a:effectLst/>
        </p:spPr>
        <p:txBody>
          <a:bodyPr rtlCol="0" anchor="ctr"/>
          <a:lstStyle/>
          <a:p>
            <a:pPr lvl="0" algn="ctr">
              <a:defRPr/>
            </a:pPr>
            <a:r>
              <a:rPr lang="zh-CN" altLang="en-US" sz="5400" b="1" kern="0" spc="600" dirty="0">
                <a:solidFill>
                  <a:srgbClr val="527691"/>
                </a:solidFill>
                <a:cs typeface="+mn-ea"/>
                <a:sym typeface="+mn-lt"/>
              </a:rPr>
              <a:t>输入你的标题</a:t>
            </a:r>
          </a:p>
        </p:txBody>
      </p:sp>
      <p:sp>
        <p:nvSpPr>
          <p:cNvPr id="17" name="文本框 16"/>
          <p:cNvSpPr txBox="1"/>
          <p:nvPr/>
        </p:nvSpPr>
        <p:spPr>
          <a:xfrm>
            <a:off x="5847443" y="4059056"/>
            <a:ext cx="5031014" cy="584775"/>
          </a:xfrm>
          <a:prstGeom prst="rect">
            <a:avLst/>
          </a:prstGeom>
          <a:noFill/>
          <a:effectLst>
            <a:outerShdw sx="102000" sy="102000" algn="ctr" rotWithShape="0">
              <a:prstClr val="black">
                <a:alpha val="40000"/>
              </a:prstClr>
            </a:outerShdw>
          </a:effectLst>
        </p:spPr>
        <p:txBody>
          <a:bodyPr wrap="square" rtlCol="0">
            <a:spAutoFit/>
          </a:bodyPr>
          <a:lstStyle>
            <a:defPPr>
              <a:defRPr lang="zh-CN"/>
            </a:defPPr>
            <a:lvl1pPr algn="ctr">
              <a:defRPr sz="9600" spc="-300">
                <a:solidFill>
                  <a:srgbClr val="45D8FF"/>
                </a:solidFill>
                <a:effectLst>
                  <a:outerShdw blurRad="101600" dir="5400000" algn="ctr" rotWithShape="0">
                    <a:srgbClr val="45D8FF">
                      <a:alpha val="90000"/>
                    </a:srgbClr>
                  </a:outerShdw>
                </a:effectLst>
                <a:latin typeface="Futura Md BT" panose="020B0802020204020204" pitchFamily="34" charset="0"/>
              </a:defRPr>
            </a:lvl1pPr>
          </a:lstStyle>
          <a:p>
            <a:pPr lvl="0">
              <a:defRPr/>
            </a:pPr>
            <a:r>
              <a:rPr lang="en-US" altLang="zh-CN" sz="1600" spc="0" dirty="0">
                <a:solidFill>
                  <a:schemeClr val="tx1">
                    <a:lumMod val="75000"/>
                    <a:lumOff val="25000"/>
                  </a:schemeClr>
                </a:solidFill>
                <a:effectLst/>
                <a:latin typeface="+mn-lt"/>
                <a:cs typeface="+mn-ea"/>
                <a:sym typeface="+mn-lt"/>
              </a:rPr>
              <a:t>Please enter your text here, please enter your text here, please enter your text here</a:t>
            </a:r>
          </a:p>
        </p:txBody>
      </p:sp>
      <p:grpSp>
        <p:nvGrpSpPr>
          <p:cNvPr id="18" name="组合 17"/>
          <p:cNvGrpSpPr/>
          <p:nvPr/>
        </p:nvGrpSpPr>
        <p:grpSpPr>
          <a:xfrm>
            <a:off x="7855995" y="1840633"/>
            <a:ext cx="1013911" cy="1013911"/>
            <a:chOff x="5875419" y="1138044"/>
            <a:chExt cx="1245143" cy="1245143"/>
          </a:xfrm>
          <a:solidFill>
            <a:srgbClr val="566CD2"/>
          </a:solidFill>
          <a:effectLst/>
        </p:grpSpPr>
        <p:sp>
          <p:nvSpPr>
            <p:cNvPr id="19" name="椭圆 18"/>
            <p:cNvSpPr/>
            <p:nvPr/>
          </p:nvSpPr>
          <p:spPr>
            <a:xfrm>
              <a:off x="5875419" y="1138044"/>
              <a:ext cx="1245143" cy="1245143"/>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rgbClr val="FFFFFF"/>
                </a:solidFill>
                <a:cs typeface="+mn-ea"/>
                <a:sym typeface="+mn-lt"/>
              </a:endParaRPr>
            </a:p>
          </p:txBody>
        </p:sp>
        <p:sp>
          <p:nvSpPr>
            <p:cNvPr id="20" name="TextBox 3"/>
            <p:cNvSpPr txBox="1"/>
            <p:nvPr/>
          </p:nvSpPr>
          <p:spPr>
            <a:xfrm>
              <a:off x="5890050" y="1304111"/>
              <a:ext cx="1215880" cy="923330"/>
            </a:xfrm>
            <a:prstGeom prst="rect">
              <a:avLst/>
            </a:prstGeom>
            <a:no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R="0" lvl="0" indent="0" algn="ctr" fontAlgn="auto">
                <a:lnSpc>
                  <a:spcPct val="100000"/>
                </a:lnSpc>
                <a:spcBef>
                  <a:spcPts val="0"/>
                </a:spcBef>
                <a:spcAft>
                  <a:spcPts val="0"/>
                </a:spcAft>
                <a:buClrTx/>
                <a:buSzTx/>
                <a:buFontTx/>
                <a:buNone/>
                <a:defRPr kumimoji="0" sz="6000" b="1" i="0" u="none" strike="noStrike" cap="none" spc="0" normalizeH="0" baseline="0">
                  <a:ln>
                    <a:noFill/>
                  </a:ln>
                  <a:solidFill>
                    <a:srgbClr val="FFFFFF"/>
                  </a:solidFill>
                  <a:effectLst/>
                  <a:uLnTx/>
                  <a:uFillTx/>
                  <a:latin typeface="Arial"/>
                  <a:ea typeface="微软雅黑"/>
                  <a:cs typeface="+mn-ea"/>
                </a:defRPr>
              </a:lvl1pPr>
            </a:lstStyle>
            <a:p>
              <a:r>
                <a:rPr lang="en-US" altLang="zh-CN" dirty="0">
                  <a:latin typeface="+mn-lt"/>
                  <a:ea typeface="+mn-ea"/>
                  <a:sym typeface="+mn-lt"/>
                </a:rPr>
                <a:t>04</a:t>
              </a:r>
              <a:endParaRPr lang="zh-CN" altLang="en-US" dirty="0">
                <a:latin typeface="+mn-lt"/>
                <a:ea typeface="+mn-ea"/>
                <a:sym typeface="+mn-lt"/>
              </a:endParaRPr>
            </a:p>
          </p:txBody>
        </p:sp>
      </p:grpSp>
      <p:grpSp>
        <p:nvGrpSpPr>
          <p:cNvPr id="15" name="组合 14"/>
          <p:cNvGrpSpPr/>
          <p:nvPr/>
        </p:nvGrpSpPr>
        <p:grpSpPr>
          <a:xfrm>
            <a:off x="1128940" y="1025979"/>
            <a:ext cx="4283528" cy="4283528"/>
            <a:chOff x="1515382" y="1253672"/>
            <a:chExt cx="4828268" cy="4828268"/>
          </a:xfrm>
        </p:grpSpPr>
        <p:sp>
          <p:nvSpPr>
            <p:cNvPr id="21" name="椭圆 20"/>
            <p:cNvSpPr/>
            <p:nvPr/>
          </p:nvSpPr>
          <p:spPr>
            <a:xfrm>
              <a:off x="1515382" y="1253672"/>
              <a:ext cx="4828268" cy="4828268"/>
            </a:xfrm>
            <a:prstGeom prst="ellipse">
              <a:avLst/>
            </a:prstGeom>
            <a:solidFill>
              <a:schemeClr val="bg1"/>
            </a:solidFill>
            <a:ln w="19050">
              <a:solidFill>
                <a:srgbClr val="52769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800509" y="1538799"/>
              <a:ext cx="4258015" cy="4258015"/>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76200">
              <a:solidFill>
                <a:srgbClr val="5276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椭圆 24"/>
          <p:cNvSpPr/>
          <p:nvPr/>
        </p:nvSpPr>
        <p:spPr>
          <a:xfrm>
            <a:off x="3969658" y="4056017"/>
            <a:ext cx="1038860" cy="1038860"/>
          </a:xfrm>
          <a:prstGeom prst="ellipse">
            <a:avLst/>
          </a:prstGeom>
          <a:solidFill>
            <a:srgbClr val="F2E1C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10722429" y="2148113"/>
            <a:ext cx="489858" cy="489858"/>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0215263" y="1009425"/>
            <a:ext cx="259251" cy="25925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任意多边形: 形状 28"/>
          <p:cNvSpPr/>
          <p:nvPr/>
        </p:nvSpPr>
        <p:spPr>
          <a:xfrm flipH="1">
            <a:off x="0" y="1"/>
            <a:ext cx="2162629" cy="1524000"/>
          </a:xfrm>
          <a:custGeom>
            <a:avLst/>
            <a:gdLst>
              <a:gd name="connsiteX0" fmla="*/ 0 w 5067300"/>
              <a:gd name="connsiteY0" fmla="*/ 0 h 3695941"/>
              <a:gd name="connsiteX1" fmla="*/ 5067300 w 5067300"/>
              <a:gd name="connsiteY1" fmla="*/ 0 h 3695941"/>
              <a:gd name="connsiteX2" fmla="*/ 5067300 w 5067300"/>
              <a:gd name="connsiteY2" fmla="*/ 3695941 h 3695941"/>
              <a:gd name="connsiteX3" fmla="*/ 4901654 w 5067300"/>
              <a:gd name="connsiteY3" fmla="*/ 3611166 h 3695941"/>
              <a:gd name="connsiteX4" fmla="*/ 4514850 w 5067300"/>
              <a:gd name="connsiteY4" fmla="*/ 3371850 h 3695941"/>
              <a:gd name="connsiteX5" fmla="*/ 3714750 w 5067300"/>
              <a:gd name="connsiteY5" fmla="*/ 1962150 h 3695941"/>
              <a:gd name="connsiteX6" fmla="*/ 1524000 w 5067300"/>
              <a:gd name="connsiteY6" fmla="*/ 1695450 h 3695941"/>
              <a:gd name="connsiteX7" fmla="*/ 0 w 5067300"/>
              <a:gd name="connsiteY7" fmla="*/ 0 h 369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7300" h="3695941">
                <a:moveTo>
                  <a:pt x="0" y="0"/>
                </a:moveTo>
                <a:lnTo>
                  <a:pt x="5067300" y="0"/>
                </a:lnTo>
                <a:lnTo>
                  <a:pt x="5067300" y="3695941"/>
                </a:lnTo>
                <a:lnTo>
                  <a:pt x="4901654" y="3611166"/>
                </a:lnTo>
                <a:cubicBezTo>
                  <a:pt x="4750197" y="3526433"/>
                  <a:pt x="4614069" y="3437731"/>
                  <a:pt x="4514850" y="3371850"/>
                </a:cubicBezTo>
                <a:cubicBezTo>
                  <a:pt x="4117975" y="3108325"/>
                  <a:pt x="4213225" y="2241550"/>
                  <a:pt x="3714750" y="1962150"/>
                </a:cubicBezTo>
                <a:cubicBezTo>
                  <a:pt x="3216275" y="1682750"/>
                  <a:pt x="2143125" y="2022475"/>
                  <a:pt x="1524000" y="1695450"/>
                </a:cubicBezTo>
                <a:cubicBezTo>
                  <a:pt x="904875" y="1368425"/>
                  <a:pt x="273050" y="371475"/>
                  <a:pt x="0"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0" name="墨迹 29"/>
              <p14:cNvContentPartPr/>
              <p14:nvPr/>
            </p14:nvContentPartPr>
            <p14:xfrm flipH="1">
              <a:off x="-2409371" y="-1498669"/>
              <a:ext cx="5262120" cy="2997337"/>
            </p14:xfrm>
          </p:contentPart>
        </mc:Choice>
        <mc:Fallback xmlns="">
          <p:pic>
            <p:nvPicPr>
              <p:cNvPr id="30" name="墨迹 29"/>
            </p:nvPicPr>
            <p:blipFill>
              <a:blip r:embed="rId4"/>
            </p:blipFill>
            <p:spPr>
              <a:xfrm flipH="1">
                <a:off x="-2409371" y="-1498669"/>
                <a:ext cx="5262120" cy="2997337"/>
              </a:xfrm>
              <a:prstGeom prst="rect"/>
            </p:spPr>
          </p:pic>
        </mc:Fallback>
      </mc:AlternateContent>
      <p:sp>
        <p:nvSpPr>
          <p:cNvPr id="31" name="椭圆 30"/>
          <p:cNvSpPr/>
          <p:nvPr/>
        </p:nvSpPr>
        <p:spPr>
          <a:xfrm flipH="1">
            <a:off x="333829" y="1811564"/>
            <a:ext cx="580571" cy="58057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p14:bwMode="auto" r:id="rId5">
            <p14:nvContentPartPr>
              <p14:cNvPr id="32" name="墨迹 31"/>
              <p14:cNvContentPartPr/>
              <p14:nvPr/>
            </p14:nvContentPartPr>
            <p14:xfrm rot="13283942">
              <a:off x="8634828" y="237551"/>
              <a:ext cx="5567400" cy="1420061"/>
            </p14:xfrm>
          </p:contentPart>
        </mc:Choice>
        <mc:Fallback xmlns="">
          <p:pic>
            <p:nvPicPr>
              <p:cNvPr id="32" name="墨迹 31"/>
            </p:nvPicPr>
            <p:blipFill>
              <a:blip r:embed="rId6"/>
            </p:blipFill>
            <p:spPr>
              <a:xfrm rot="13283942">
                <a:off x="8634828" y="237551"/>
                <a:ext cx="5567400" cy="1420061"/>
              </a:xfrm>
              <a:prstGeom prst="rect"/>
            </p:spPr>
          </p:pic>
        </mc:Fallback>
      </mc:AlternateContent>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1000"/>
                                        <p:tgtEl>
                                          <p:spTgt spid="27"/>
                                        </p:tgtEl>
                                      </p:cBhvr>
                                    </p:animEffect>
                                    <p:anim calcmode="lin" valueType="num">
                                      <p:cBhvr>
                                        <p:cTn id="11" dur="1000" fill="hold"/>
                                        <p:tgtEl>
                                          <p:spTgt spid="27"/>
                                        </p:tgtEl>
                                        <p:attrNameLst>
                                          <p:attrName>ppt_x</p:attrName>
                                        </p:attrNameLst>
                                      </p:cBhvr>
                                      <p:tavLst>
                                        <p:tav tm="0">
                                          <p:val>
                                            <p:strVal val="#ppt_x"/>
                                          </p:val>
                                        </p:tav>
                                        <p:tav tm="100000">
                                          <p:val>
                                            <p:strVal val="#ppt_x"/>
                                          </p:val>
                                        </p:tav>
                                      </p:tavLst>
                                    </p:anim>
                                    <p:anim calcmode="lin" valueType="num">
                                      <p:cBhvr>
                                        <p:cTn id="12" dur="1000" fill="hold"/>
                                        <p:tgtEl>
                                          <p:spTgt spid="2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500"/>
                            </p:stCondLst>
                            <p:childTnLst>
                              <p:par>
                                <p:cTn id="35" presetID="5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1000"/>
                            </p:stCondLst>
                            <p:childTnLst>
                              <p:par>
                                <p:cTn id="41" presetID="53" presetClass="entr" presetSubtype="16"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par>
                          <p:cTn id="46" fill="hold">
                            <p:stCondLst>
                              <p:cond delay="1500"/>
                            </p:stCondLst>
                            <p:childTnLst>
                              <p:par>
                                <p:cTn id="47" presetID="16" presetClass="entr" presetSubtype="21"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inVertical)">
                                      <p:cBhvr>
                                        <p:cTn id="49" dur="500"/>
                                        <p:tgtEl>
                                          <p:spTgt spid="16"/>
                                        </p:tgtEl>
                                      </p:cBhvr>
                                    </p:animEffect>
                                  </p:childTnLst>
                                </p:cTn>
                              </p:par>
                            </p:childTnLst>
                          </p:cTn>
                        </p:par>
                        <p:par>
                          <p:cTn id="50" fill="hold">
                            <p:stCondLst>
                              <p:cond delay="2000"/>
                            </p:stCondLst>
                            <p:childTnLst>
                              <p:par>
                                <p:cTn id="51" presetID="16" presetClass="entr" presetSubtype="21"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arn(inVertical)">
                                      <p:cBhvr>
                                        <p:cTn id="53" dur="500"/>
                                        <p:tgtEl>
                                          <p:spTgt spid="17"/>
                                        </p:tgtEl>
                                      </p:cBhvr>
                                    </p:animEffect>
                                  </p:childTnLst>
                                </p:cTn>
                              </p:par>
                            </p:childTnLst>
                          </p:cTn>
                        </p:par>
                        <p:par>
                          <p:cTn id="54" fill="hold">
                            <p:stCondLst>
                              <p:cond delay="2500"/>
                            </p:stCondLst>
                            <p:childTnLst>
                              <p:par>
                                <p:cTn id="55" presetID="42" presetClass="entr" presetSubtype="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5" grpId="0" animBg="1"/>
      <p:bldP spid="27" grpId="0" animBg="1"/>
      <p:bldP spid="28" grpId="0" animBg="1"/>
      <p:bldP spid="29" grpId="0" animBg="1"/>
      <p:bldP spid="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6974928" y="1845953"/>
            <a:ext cx="4040282" cy="4144489"/>
            <a:chOff x="6822917" y="1686296"/>
            <a:chExt cx="4040282" cy="4144489"/>
          </a:xfrm>
        </p:grpSpPr>
        <p:sp>
          <p:nvSpPr>
            <p:cNvPr id="6" name="矩形 5"/>
            <p:cNvSpPr/>
            <p:nvPr/>
          </p:nvSpPr>
          <p:spPr>
            <a:xfrm>
              <a:off x="6822917" y="1686296"/>
              <a:ext cx="4040282" cy="4144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6998505" y="2394652"/>
              <a:ext cx="3689106" cy="1692771"/>
            </a:xfrm>
            <a:prstGeom prst="rect">
              <a:avLst/>
            </a:prstGeom>
            <a:noFill/>
          </p:spPr>
          <p:txBody>
            <a:bodyPr wrap="square" rtlCol="0">
              <a:spAutoFit/>
            </a:bodyPr>
            <a:lstStyle/>
            <a:p>
              <a:pPr>
                <a:lnSpc>
                  <a:spcPct val="130000"/>
                </a:lnSpc>
              </a:pPr>
              <a:r>
                <a:rPr lang="zh-CN" altLang="en-US" sz="2000" dirty="0">
                  <a:cs typeface="+mn-ea"/>
                  <a:sym typeface="+mn-lt"/>
                </a:rPr>
                <a:t>请在此添加文字说明，编辑文字。请在此添加文字说明，编辑文字。请在此添加文字说明，编辑文字。</a:t>
              </a:r>
            </a:p>
          </p:txBody>
        </p:sp>
        <p:sp>
          <p:nvSpPr>
            <p:cNvPr id="8" name="TextBox 76"/>
            <p:cNvSpPr txBox="1"/>
            <p:nvPr/>
          </p:nvSpPr>
          <p:spPr>
            <a:xfrm>
              <a:off x="6998505" y="1772285"/>
              <a:ext cx="2031325" cy="646331"/>
            </a:xfrm>
            <a:prstGeom prst="rect">
              <a:avLst/>
            </a:prstGeom>
            <a:noFill/>
          </p:spPr>
          <p:txBody>
            <a:bodyPr wrap="none" rtlCol="0">
              <a:spAutoFit/>
            </a:bodyPr>
            <a:lstStyle/>
            <a:p>
              <a:r>
                <a:rPr lang="zh-CN" altLang="en-US" sz="3600" dirty="0">
                  <a:cs typeface="+mn-ea"/>
                  <a:sym typeface="+mn-lt"/>
                </a:rPr>
                <a:t>添加标题</a:t>
              </a:r>
            </a:p>
          </p:txBody>
        </p:sp>
        <p:sp>
          <p:nvSpPr>
            <p:cNvPr id="9" name="矩形 8"/>
            <p:cNvSpPr/>
            <p:nvPr/>
          </p:nvSpPr>
          <p:spPr>
            <a:xfrm>
              <a:off x="6822917" y="4286992"/>
              <a:ext cx="4040282" cy="13062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KSO_Shape"/>
            <p:cNvSpPr/>
            <p:nvPr/>
          </p:nvSpPr>
          <p:spPr bwMode="auto">
            <a:xfrm>
              <a:off x="7439489" y="4412007"/>
              <a:ext cx="903980" cy="1056253"/>
            </a:xfrm>
            <a:custGeom>
              <a:avLst/>
              <a:gdLst>
                <a:gd name="T0" fmla="*/ 8209 w 10908"/>
                <a:gd name="T1" fmla="*/ 2143 h 12744"/>
                <a:gd name="T2" fmla="*/ 8209 w 10908"/>
                <a:gd name="T3" fmla="*/ 1057 h 12744"/>
                <a:gd name="T4" fmla="*/ 7124 w 10908"/>
                <a:gd name="T5" fmla="*/ 0 h 12744"/>
                <a:gd name="T6" fmla="*/ 3840 w 10908"/>
                <a:gd name="T7" fmla="*/ 0 h 12744"/>
                <a:gd name="T8" fmla="*/ 2755 w 10908"/>
                <a:gd name="T9" fmla="*/ 1057 h 12744"/>
                <a:gd name="T10" fmla="*/ 2755 w 10908"/>
                <a:gd name="T11" fmla="*/ 2115 h 12744"/>
                <a:gd name="T12" fmla="*/ 0 w 10908"/>
                <a:gd name="T13" fmla="*/ 2115 h 12744"/>
                <a:gd name="T14" fmla="*/ 0 w 10908"/>
                <a:gd name="T15" fmla="*/ 3172 h 12744"/>
                <a:gd name="T16" fmla="*/ 1085 w 10908"/>
                <a:gd name="T17" fmla="*/ 3172 h 12744"/>
                <a:gd name="T18" fmla="*/ 1085 w 10908"/>
                <a:gd name="T19" fmla="*/ 11687 h 12744"/>
                <a:gd name="T20" fmla="*/ 2171 w 10908"/>
                <a:gd name="T21" fmla="*/ 12744 h 12744"/>
                <a:gd name="T22" fmla="*/ 8738 w 10908"/>
                <a:gd name="T23" fmla="*/ 12744 h 12744"/>
                <a:gd name="T24" fmla="*/ 9823 w 10908"/>
                <a:gd name="T25" fmla="*/ 11687 h 12744"/>
                <a:gd name="T26" fmla="*/ 9823 w 10908"/>
                <a:gd name="T27" fmla="*/ 3200 h 12744"/>
                <a:gd name="T28" fmla="*/ 10908 w 10908"/>
                <a:gd name="T29" fmla="*/ 3200 h 12744"/>
                <a:gd name="T30" fmla="*/ 10908 w 10908"/>
                <a:gd name="T31" fmla="*/ 2143 h 12744"/>
                <a:gd name="T32" fmla="*/ 8209 w 10908"/>
                <a:gd name="T33" fmla="*/ 2143 h 12744"/>
                <a:gd name="T34" fmla="*/ 4870 w 10908"/>
                <a:gd name="T35" fmla="*/ 10963 h 12744"/>
                <a:gd name="T36" fmla="*/ 3645 w 10908"/>
                <a:gd name="T37" fmla="*/ 10963 h 12744"/>
                <a:gd name="T38" fmla="*/ 3645 w 10908"/>
                <a:gd name="T39" fmla="*/ 4257 h 12744"/>
                <a:gd name="T40" fmla="*/ 4870 w 10908"/>
                <a:gd name="T41" fmla="*/ 4257 h 12744"/>
                <a:gd name="T42" fmla="*/ 4870 w 10908"/>
                <a:gd name="T43" fmla="*/ 10963 h 12744"/>
                <a:gd name="T44" fmla="*/ 7319 w 10908"/>
                <a:gd name="T45" fmla="*/ 10963 h 12744"/>
                <a:gd name="T46" fmla="*/ 6094 w 10908"/>
                <a:gd name="T47" fmla="*/ 10963 h 12744"/>
                <a:gd name="T48" fmla="*/ 6094 w 10908"/>
                <a:gd name="T49" fmla="*/ 4257 h 12744"/>
                <a:gd name="T50" fmla="*/ 7319 w 10908"/>
                <a:gd name="T51" fmla="*/ 4257 h 12744"/>
                <a:gd name="T52" fmla="*/ 7319 w 10908"/>
                <a:gd name="T53" fmla="*/ 10963 h 1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908" h="12744">
                  <a:moveTo>
                    <a:pt x="8209" y="2143"/>
                  </a:moveTo>
                  <a:lnTo>
                    <a:pt x="8209" y="1057"/>
                  </a:lnTo>
                  <a:cubicBezTo>
                    <a:pt x="8209" y="473"/>
                    <a:pt x="7708" y="0"/>
                    <a:pt x="7124" y="0"/>
                  </a:cubicBezTo>
                  <a:lnTo>
                    <a:pt x="3840" y="0"/>
                  </a:lnTo>
                  <a:cubicBezTo>
                    <a:pt x="3228" y="0"/>
                    <a:pt x="2755" y="473"/>
                    <a:pt x="2755" y="1057"/>
                  </a:cubicBezTo>
                  <a:lnTo>
                    <a:pt x="2755" y="2115"/>
                  </a:lnTo>
                  <a:lnTo>
                    <a:pt x="0" y="2115"/>
                  </a:lnTo>
                  <a:lnTo>
                    <a:pt x="0" y="3172"/>
                  </a:lnTo>
                  <a:lnTo>
                    <a:pt x="1085" y="3172"/>
                  </a:lnTo>
                  <a:lnTo>
                    <a:pt x="1085" y="11687"/>
                  </a:lnTo>
                  <a:cubicBezTo>
                    <a:pt x="1085" y="12271"/>
                    <a:pt x="1586" y="12744"/>
                    <a:pt x="2171" y="12744"/>
                  </a:cubicBezTo>
                  <a:lnTo>
                    <a:pt x="8738" y="12744"/>
                  </a:lnTo>
                  <a:cubicBezTo>
                    <a:pt x="9350" y="12744"/>
                    <a:pt x="9823" y="12271"/>
                    <a:pt x="9823" y="11687"/>
                  </a:cubicBezTo>
                  <a:lnTo>
                    <a:pt x="9823" y="3200"/>
                  </a:lnTo>
                  <a:lnTo>
                    <a:pt x="10908" y="3200"/>
                  </a:lnTo>
                  <a:lnTo>
                    <a:pt x="10908" y="2143"/>
                  </a:lnTo>
                  <a:lnTo>
                    <a:pt x="8209" y="2143"/>
                  </a:lnTo>
                  <a:close/>
                  <a:moveTo>
                    <a:pt x="4870" y="10963"/>
                  </a:moveTo>
                  <a:lnTo>
                    <a:pt x="3645" y="10963"/>
                  </a:lnTo>
                  <a:lnTo>
                    <a:pt x="3645" y="4257"/>
                  </a:lnTo>
                  <a:lnTo>
                    <a:pt x="4870" y="4257"/>
                  </a:lnTo>
                  <a:lnTo>
                    <a:pt x="4870" y="10963"/>
                  </a:lnTo>
                  <a:close/>
                  <a:moveTo>
                    <a:pt x="7319" y="10963"/>
                  </a:moveTo>
                  <a:lnTo>
                    <a:pt x="6094" y="10963"/>
                  </a:lnTo>
                  <a:lnTo>
                    <a:pt x="6094" y="4257"/>
                  </a:lnTo>
                  <a:lnTo>
                    <a:pt x="7319" y="4257"/>
                  </a:lnTo>
                  <a:lnTo>
                    <a:pt x="7319" y="10963"/>
                  </a:lnTo>
                  <a:close/>
                </a:path>
              </a:pathLst>
            </a:custGeom>
            <a:solidFill>
              <a:schemeClr val="bg1"/>
            </a:solidFill>
            <a:ln>
              <a:noFill/>
            </a:ln>
            <a:effectLst/>
          </p:spPr>
          <p:style>
            <a:lnRef idx="2">
              <a:schemeClr val="accent2"/>
            </a:lnRef>
            <a:fillRef idx="1">
              <a:schemeClr val="lt1"/>
            </a:fillRef>
            <a:effectRef idx="0">
              <a:schemeClr val="accent2"/>
            </a:effectRef>
            <a:fontRef idx="minor">
              <a:schemeClr val="dk1"/>
            </a:fontRef>
          </p:style>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endParaRPr lang="zh-CN" altLang="en-US">
                <a:solidFill>
                  <a:schemeClr val="bg1"/>
                </a:solidFill>
                <a:cs typeface="+mn-ea"/>
                <a:sym typeface="+mn-lt"/>
              </a:endParaRPr>
            </a:p>
          </p:txBody>
        </p:sp>
        <p:sp>
          <p:nvSpPr>
            <p:cNvPr id="11" name="TextBox 76"/>
            <p:cNvSpPr txBox="1"/>
            <p:nvPr/>
          </p:nvSpPr>
          <p:spPr>
            <a:xfrm>
              <a:off x="8843058" y="4586191"/>
              <a:ext cx="1249060" cy="707886"/>
            </a:xfrm>
            <a:prstGeom prst="rect">
              <a:avLst/>
            </a:prstGeom>
            <a:noFill/>
          </p:spPr>
          <p:txBody>
            <a:bodyPr wrap="none" rtlCol="0">
              <a:spAutoFit/>
            </a:bodyPr>
            <a:lstStyle/>
            <a:p>
              <a:r>
                <a:rPr lang="en-US" altLang="zh-CN" sz="4000" dirty="0">
                  <a:solidFill>
                    <a:schemeClr val="bg1"/>
                  </a:solidFill>
                  <a:cs typeface="+mn-ea"/>
                  <a:sym typeface="+mn-lt"/>
                </a:rPr>
                <a:t>99%</a:t>
              </a:r>
              <a:endParaRPr lang="zh-CN" altLang="en-US" sz="4000" dirty="0">
                <a:solidFill>
                  <a:schemeClr val="bg1"/>
                </a:solidFill>
                <a:cs typeface="+mn-ea"/>
                <a:sym typeface="+mn-lt"/>
              </a:endParaRPr>
            </a:p>
          </p:txBody>
        </p:sp>
      </p:grpSp>
      <p:grpSp>
        <p:nvGrpSpPr>
          <p:cNvPr id="17" name="组合 16"/>
          <p:cNvGrpSpPr/>
          <p:nvPr/>
        </p:nvGrpSpPr>
        <p:grpSpPr>
          <a:xfrm>
            <a:off x="1176790" y="2059461"/>
            <a:ext cx="4350636" cy="3673229"/>
            <a:chOff x="1037478" y="2059461"/>
            <a:chExt cx="4350636" cy="3673229"/>
          </a:xfrm>
        </p:grpSpPr>
        <p:sp>
          <p:nvSpPr>
            <p:cNvPr id="12" name="文本框 11"/>
            <p:cNvSpPr txBox="1"/>
            <p:nvPr/>
          </p:nvSpPr>
          <p:spPr>
            <a:xfrm>
              <a:off x="1037478" y="3119667"/>
              <a:ext cx="4350636" cy="2613023"/>
            </a:xfrm>
            <a:prstGeom prst="rect">
              <a:avLst/>
            </a:prstGeom>
            <a:noFill/>
          </p:spPr>
          <p:txBody>
            <a:bodyPr wrap="square" rtlCol="0">
              <a:spAutoFit/>
            </a:bodyPr>
            <a:lstStyle/>
            <a:p>
              <a:pPr marL="285750" indent="-285750">
                <a:lnSpc>
                  <a:spcPct val="130000"/>
                </a:lnSpc>
                <a:buClr>
                  <a:schemeClr val="accent2"/>
                </a:buClr>
                <a:buFont typeface="Wingdings" panose="05000000000000000000" pitchFamily="2" charset="2"/>
                <a:buChar char="l"/>
              </a:pPr>
              <a:r>
                <a:rPr lang="zh-CN" altLang="en-US" dirty="0">
                  <a:cs typeface="+mn-ea"/>
                  <a:sym typeface="+mn-lt"/>
                </a:rPr>
                <a:t>请在此添加文字说明，编辑文字。请在此添加文字说明，编辑文字。请在此添加文字说明，编辑文字。</a:t>
              </a:r>
              <a:endParaRPr lang="en-US" altLang="zh-CN" dirty="0">
                <a:cs typeface="+mn-ea"/>
                <a:sym typeface="+mn-lt"/>
              </a:endParaRPr>
            </a:p>
            <a:p>
              <a:pPr marL="285750" indent="-285750">
                <a:lnSpc>
                  <a:spcPct val="130000"/>
                </a:lnSpc>
                <a:buClr>
                  <a:schemeClr val="accent2"/>
                </a:buClr>
                <a:buFont typeface="Wingdings" panose="05000000000000000000" pitchFamily="2" charset="2"/>
                <a:buChar char="l"/>
              </a:pPr>
              <a:endParaRPr lang="en-US" altLang="zh-CN" dirty="0">
                <a:cs typeface="+mn-ea"/>
                <a:sym typeface="+mn-lt"/>
              </a:endParaRPr>
            </a:p>
            <a:p>
              <a:pPr marL="285750" indent="-285750">
                <a:lnSpc>
                  <a:spcPct val="130000"/>
                </a:lnSpc>
                <a:buClr>
                  <a:schemeClr val="accent2"/>
                </a:buClr>
                <a:buFont typeface="Wingdings" panose="05000000000000000000" pitchFamily="2" charset="2"/>
                <a:buChar char="l"/>
              </a:pPr>
              <a:r>
                <a:rPr lang="zh-CN" altLang="en-US" dirty="0">
                  <a:cs typeface="+mn-ea"/>
                  <a:sym typeface="+mn-lt"/>
                </a:rPr>
                <a:t>请在此添加文字说明，编辑文字。请在此添加文字说明，编辑文字。请在此添加文字说明，编辑文字。</a:t>
              </a:r>
              <a:endParaRPr lang="en-US" altLang="zh-CN" dirty="0">
                <a:cs typeface="+mn-ea"/>
                <a:sym typeface="+mn-lt"/>
              </a:endParaRPr>
            </a:p>
          </p:txBody>
        </p:sp>
        <p:sp>
          <p:nvSpPr>
            <p:cNvPr id="14" name="TextBox 76"/>
            <p:cNvSpPr txBox="1"/>
            <p:nvPr/>
          </p:nvSpPr>
          <p:spPr>
            <a:xfrm>
              <a:off x="1298734" y="2059461"/>
              <a:ext cx="2634287" cy="584775"/>
            </a:xfrm>
            <a:prstGeom prst="rect">
              <a:avLst/>
            </a:prstGeom>
            <a:solidFill>
              <a:srgbClr val="FEB19D"/>
            </a:solidFill>
            <a:ln w="15875">
              <a:noFill/>
            </a:ln>
            <a:effectLst/>
          </p:spPr>
          <p:txBody>
            <a:bodyPr wrap="square" rtlCol="0">
              <a:spAutoFit/>
            </a:bodyPr>
            <a:lstStyle/>
            <a:p>
              <a:r>
                <a:rPr lang="zh-CN" altLang="en-US" sz="3200" dirty="0">
                  <a:solidFill>
                    <a:schemeClr val="bg1"/>
                  </a:solidFill>
                  <a:cs typeface="+mn-ea"/>
                  <a:sym typeface="+mn-lt"/>
                </a:rPr>
                <a:t>输入你的标题</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3000">
        <p:cut/>
      </p:transition>
    </mc:Choice>
    <mc:Fallback xmlns="">
      <p:transition advTm="3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a:xfrm>
            <a:off x="8991600" y="1"/>
            <a:ext cx="3200400" cy="2266949"/>
          </a:xfrm>
          <a:custGeom>
            <a:avLst/>
            <a:gdLst>
              <a:gd name="connsiteX0" fmla="*/ 0 w 5067300"/>
              <a:gd name="connsiteY0" fmla="*/ 0 h 3695941"/>
              <a:gd name="connsiteX1" fmla="*/ 5067300 w 5067300"/>
              <a:gd name="connsiteY1" fmla="*/ 0 h 3695941"/>
              <a:gd name="connsiteX2" fmla="*/ 5067300 w 5067300"/>
              <a:gd name="connsiteY2" fmla="*/ 3695941 h 3695941"/>
              <a:gd name="connsiteX3" fmla="*/ 4901654 w 5067300"/>
              <a:gd name="connsiteY3" fmla="*/ 3611166 h 3695941"/>
              <a:gd name="connsiteX4" fmla="*/ 4514850 w 5067300"/>
              <a:gd name="connsiteY4" fmla="*/ 3371850 h 3695941"/>
              <a:gd name="connsiteX5" fmla="*/ 3714750 w 5067300"/>
              <a:gd name="connsiteY5" fmla="*/ 1962150 h 3695941"/>
              <a:gd name="connsiteX6" fmla="*/ 1524000 w 5067300"/>
              <a:gd name="connsiteY6" fmla="*/ 1695450 h 3695941"/>
              <a:gd name="connsiteX7" fmla="*/ 0 w 5067300"/>
              <a:gd name="connsiteY7" fmla="*/ 0 h 369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7300" h="3695941">
                <a:moveTo>
                  <a:pt x="0" y="0"/>
                </a:moveTo>
                <a:lnTo>
                  <a:pt x="5067300" y="0"/>
                </a:lnTo>
                <a:lnTo>
                  <a:pt x="5067300" y="3695941"/>
                </a:lnTo>
                <a:lnTo>
                  <a:pt x="4901654" y="3611166"/>
                </a:lnTo>
                <a:cubicBezTo>
                  <a:pt x="4750197" y="3526433"/>
                  <a:pt x="4614069" y="3437731"/>
                  <a:pt x="4514850" y="3371850"/>
                </a:cubicBezTo>
                <a:cubicBezTo>
                  <a:pt x="4117975" y="3108325"/>
                  <a:pt x="4213225" y="2241550"/>
                  <a:pt x="3714750" y="1962150"/>
                </a:cubicBezTo>
                <a:cubicBezTo>
                  <a:pt x="3216275" y="1682750"/>
                  <a:pt x="2143125" y="2022475"/>
                  <a:pt x="1524000" y="1695450"/>
                </a:cubicBezTo>
                <a:cubicBezTo>
                  <a:pt x="904875" y="1368425"/>
                  <a:pt x="273050" y="371475"/>
                  <a:pt x="0"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5" name="任意多边形: 形状 4"/>
          <p:cNvSpPr/>
          <p:nvPr/>
        </p:nvSpPr>
        <p:spPr>
          <a:xfrm>
            <a:off x="0" y="4267200"/>
            <a:ext cx="5200650" cy="2590801"/>
          </a:xfrm>
          <a:custGeom>
            <a:avLst/>
            <a:gdLst>
              <a:gd name="connsiteX0" fmla="*/ 69859 w 6882946"/>
              <a:gd name="connsiteY0" fmla="*/ 2 h 3866319"/>
              <a:gd name="connsiteX1" fmla="*/ 1485900 w 6882946"/>
              <a:gd name="connsiteY1" fmla="*/ 1961319 h 3866319"/>
              <a:gd name="connsiteX2" fmla="*/ 4514850 w 6882946"/>
              <a:gd name="connsiteY2" fmla="*/ 2266119 h 3866319"/>
              <a:gd name="connsiteX3" fmla="*/ 5848350 w 6882946"/>
              <a:gd name="connsiteY3" fmla="*/ 3466269 h 3866319"/>
              <a:gd name="connsiteX4" fmla="*/ 6489353 w 6882946"/>
              <a:gd name="connsiteY4" fmla="*/ 3739815 h 3866319"/>
              <a:gd name="connsiteX5" fmla="*/ 6882946 w 6882946"/>
              <a:gd name="connsiteY5" fmla="*/ 3866319 h 3866319"/>
              <a:gd name="connsiteX6" fmla="*/ 0 w 6882946"/>
              <a:gd name="connsiteY6" fmla="*/ 3866319 h 3866319"/>
              <a:gd name="connsiteX7" fmla="*/ 0 w 6882946"/>
              <a:gd name="connsiteY7" fmla="*/ 18525 h 3866319"/>
              <a:gd name="connsiteX8" fmla="*/ 28198 w 6882946"/>
              <a:gd name="connsiteY8" fmla="*/ 6171 h 3866319"/>
              <a:gd name="connsiteX9" fmla="*/ 69859 w 6882946"/>
              <a:gd name="connsiteY9" fmla="*/ 2 h 386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82946" h="3866319">
                <a:moveTo>
                  <a:pt x="69859" y="2"/>
                </a:moveTo>
                <a:cubicBezTo>
                  <a:pt x="469838" y="-2198"/>
                  <a:pt x="795338" y="1627547"/>
                  <a:pt x="1485900" y="1961319"/>
                </a:cubicBezTo>
                <a:cubicBezTo>
                  <a:pt x="2247900" y="2329619"/>
                  <a:pt x="3787775" y="2015294"/>
                  <a:pt x="4514850" y="2266119"/>
                </a:cubicBezTo>
                <a:cubicBezTo>
                  <a:pt x="5241925" y="2516944"/>
                  <a:pt x="5346700" y="3110669"/>
                  <a:pt x="5848350" y="3466269"/>
                </a:cubicBezTo>
                <a:cubicBezTo>
                  <a:pt x="5973763" y="3555169"/>
                  <a:pt x="6215658" y="3648038"/>
                  <a:pt x="6489353" y="3739815"/>
                </a:cubicBezTo>
                <a:lnTo>
                  <a:pt x="6882946" y="3866319"/>
                </a:lnTo>
                <a:lnTo>
                  <a:pt x="0" y="3866319"/>
                </a:lnTo>
                <a:lnTo>
                  <a:pt x="0" y="18525"/>
                </a:lnTo>
                <a:lnTo>
                  <a:pt x="28198" y="6171"/>
                </a:lnTo>
                <a:cubicBezTo>
                  <a:pt x="42186" y="2094"/>
                  <a:pt x="56067" y="78"/>
                  <a:pt x="69859" y="2"/>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2">
            <p14:nvContentPartPr>
              <p14:cNvPr id="8" name="墨迹 7"/>
              <p14:cNvContentPartPr/>
              <p14:nvPr/>
            </p14:nvContentPartPr>
            <p14:xfrm>
              <a:off x="9715500" y="-1017540"/>
              <a:ext cx="5262120" cy="2997337"/>
            </p14:xfrm>
          </p:contentPart>
        </mc:Choice>
        <mc:Fallback xmlns="">
          <p:pic>
            <p:nvPicPr>
              <p:cNvPr id="8" name="墨迹 7"/>
            </p:nvPicPr>
            <p:blipFill>
              <a:blip r:embed="rId3"/>
            </p:blipFill>
            <p:spPr>
              <a:xfrm>
                <a:off x="9715500" y="-1017540"/>
                <a:ext cx="5262120" cy="2997337"/>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10" name="墨迹 9"/>
              <p14:cNvContentPartPr/>
              <p14:nvPr/>
            </p14:nvContentPartPr>
            <p14:xfrm>
              <a:off x="-2260980" y="5265900"/>
              <a:ext cx="11881800" cy="3104640"/>
            </p14:xfrm>
          </p:contentPart>
        </mc:Choice>
        <mc:Fallback xmlns="">
          <p:pic>
            <p:nvPicPr>
              <p:cNvPr id="10" name="墨迹 9"/>
            </p:nvPicPr>
            <p:blipFill>
              <a:blip r:embed="rId5"/>
            </p:blipFill>
            <p:spPr>
              <a:xfrm>
                <a:off x="-2260980" y="5265900"/>
                <a:ext cx="11881800" cy="3104640"/>
              </a:xfrm>
              <a:prstGeom prst="rect"/>
            </p:spPr>
          </p:pic>
        </mc:Fallback>
      </mc:AlternateContent>
      <p:sp>
        <p:nvSpPr>
          <p:cNvPr id="13" name="椭圆 12"/>
          <p:cNvSpPr/>
          <p:nvPr/>
        </p:nvSpPr>
        <p:spPr>
          <a:xfrm>
            <a:off x="1181100" y="5943600"/>
            <a:ext cx="647700" cy="647700"/>
          </a:xfrm>
          <a:prstGeom prst="ellipse">
            <a:avLst/>
          </a:prstGeom>
          <a:solidFill>
            <a:srgbClr val="CDD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668000" y="2762250"/>
            <a:ext cx="438150" cy="438150"/>
          </a:xfrm>
          <a:prstGeom prst="ellipse">
            <a:avLst/>
          </a:prstGeom>
          <a:solidFill>
            <a:srgbClr val="CDD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9810750" y="781050"/>
            <a:ext cx="1047750" cy="1047750"/>
          </a:xfrm>
          <a:prstGeom prst="ellipse">
            <a:avLst/>
          </a:prstGeom>
          <a:solidFill>
            <a:srgbClr val="F2E1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10"/>
          <p:cNvSpPr/>
          <p:nvPr/>
        </p:nvSpPr>
        <p:spPr>
          <a:xfrm>
            <a:off x="8433679" y="2266950"/>
            <a:ext cx="923330" cy="2996500"/>
          </a:xfrm>
          <a:prstGeom prst="rect">
            <a:avLst/>
          </a:prstGeom>
          <a:ln>
            <a:noFill/>
          </a:ln>
        </p:spPr>
        <p:txBody>
          <a:bodyPr vert="eaVert"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rgbClr val="527691"/>
                </a:solidFill>
                <a:effectLst/>
                <a:uLnTx/>
                <a:uFillTx/>
                <a:cs typeface="+mn-ea"/>
                <a:sym typeface="+mn-lt"/>
              </a:rPr>
              <a:t>CONTENTS</a:t>
            </a:r>
            <a:endParaRPr kumimoji="0" lang="zh-CN" altLang="en-US" sz="4000" b="1" i="0" u="none" strike="noStrike" kern="1200" cap="none" spc="0" normalizeH="0" baseline="0" noProof="0" dirty="0">
              <a:ln>
                <a:noFill/>
              </a:ln>
              <a:solidFill>
                <a:srgbClr val="527691"/>
              </a:solidFill>
              <a:effectLst/>
              <a:uLnTx/>
              <a:uFillTx/>
              <a:cs typeface="+mn-ea"/>
              <a:sym typeface="+mn-lt"/>
            </a:endParaRPr>
          </a:p>
        </p:txBody>
      </p:sp>
      <p:sp>
        <p:nvSpPr>
          <p:cNvPr id="12" name="矩形 11"/>
          <p:cNvSpPr/>
          <p:nvPr/>
        </p:nvSpPr>
        <p:spPr>
          <a:xfrm>
            <a:off x="6917551" y="1130300"/>
            <a:ext cx="2308324" cy="3543224"/>
          </a:xfrm>
          <a:prstGeom prst="rect">
            <a:avLst/>
          </a:prstGeom>
          <a:ln>
            <a:noFill/>
          </a:ln>
        </p:spPr>
        <p:txBody>
          <a:bodyPr vert="eaVert"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1500" b="1" i="0" u="none" strike="noStrike" kern="1200" cap="none" spc="0" normalizeH="0" baseline="0" noProof="0" dirty="0">
                <a:ln>
                  <a:noFill/>
                </a:ln>
                <a:solidFill>
                  <a:srgbClr val="527691"/>
                </a:solidFill>
                <a:effectLst/>
                <a:uLnTx/>
                <a:uFillTx/>
                <a:cs typeface="+mn-ea"/>
                <a:sym typeface="+mn-lt"/>
              </a:rPr>
              <a:t>目录</a:t>
            </a:r>
          </a:p>
        </p:txBody>
      </p:sp>
      <p:sp>
        <p:nvSpPr>
          <p:cNvPr id="17" name="圆角矩形 43"/>
          <p:cNvSpPr/>
          <p:nvPr/>
        </p:nvSpPr>
        <p:spPr>
          <a:xfrm>
            <a:off x="2427187" y="1144882"/>
            <a:ext cx="735237" cy="7352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ysClr val="windowText" lastClr="000000"/>
                </a:solidFill>
                <a:effectLst/>
                <a:uLnTx/>
                <a:uFillTx/>
                <a:cs typeface="+mn-ea"/>
                <a:sym typeface="+mn-lt"/>
              </a:rPr>
              <a:t>01</a:t>
            </a:r>
            <a:endParaRPr kumimoji="0" lang="zh-CN" altLang="en-US" sz="2800" b="1" i="0" u="none" strike="noStrike" kern="1200" cap="none" spc="0" normalizeH="0" baseline="0" noProof="0" dirty="0">
              <a:ln>
                <a:noFill/>
              </a:ln>
              <a:solidFill>
                <a:sysClr val="windowText" lastClr="000000"/>
              </a:solidFill>
              <a:effectLst/>
              <a:uLnTx/>
              <a:uFillTx/>
              <a:cs typeface="+mn-ea"/>
              <a:sym typeface="+mn-lt"/>
            </a:endParaRPr>
          </a:p>
        </p:txBody>
      </p:sp>
      <p:sp>
        <p:nvSpPr>
          <p:cNvPr id="18" name="圆角矩形 44"/>
          <p:cNvSpPr/>
          <p:nvPr/>
        </p:nvSpPr>
        <p:spPr>
          <a:xfrm>
            <a:off x="2427187" y="2362679"/>
            <a:ext cx="735237" cy="7352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ysClr val="windowText" lastClr="000000"/>
                </a:solidFill>
                <a:effectLst/>
                <a:uLnTx/>
                <a:uFillTx/>
                <a:cs typeface="+mn-ea"/>
                <a:sym typeface="+mn-lt"/>
              </a:rPr>
              <a:t>02</a:t>
            </a:r>
            <a:endParaRPr kumimoji="0" lang="zh-CN" altLang="en-US" sz="2800" b="1" i="0" u="none" strike="noStrike" kern="1200" cap="none" spc="0" normalizeH="0" baseline="0" noProof="0" dirty="0">
              <a:ln>
                <a:noFill/>
              </a:ln>
              <a:solidFill>
                <a:sysClr val="windowText" lastClr="000000"/>
              </a:solidFill>
              <a:effectLst/>
              <a:uLnTx/>
              <a:uFillTx/>
              <a:cs typeface="+mn-ea"/>
              <a:sym typeface="+mn-lt"/>
            </a:endParaRPr>
          </a:p>
        </p:txBody>
      </p:sp>
      <p:sp>
        <p:nvSpPr>
          <p:cNvPr id="19" name="圆角矩形 45"/>
          <p:cNvSpPr/>
          <p:nvPr/>
        </p:nvSpPr>
        <p:spPr>
          <a:xfrm>
            <a:off x="2427187" y="3572640"/>
            <a:ext cx="735237" cy="7352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ysClr val="windowText" lastClr="000000"/>
                </a:solidFill>
                <a:effectLst/>
                <a:uLnTx/>
                <a:uFillTx/>
                <a:cs typeface="+mn-ea"/>
                <a:sym typeface="+mn-lt"/>
              </a:rPr>
              <a:t>03</a:t>
            </a:r>
            <a:endParaRPr kumimoji="0" lang="zh-CN" altLang="en-US" sz="2800" b="1" i="0" u="none" strike="noStrike" kern="1200" cap="none" spc="0" normalizeH="0" baseline="0" noProof="0" dirty="0">
              <a:ln>
                <a:noFill/>
              </a:ln>
              <a:solidFill>
                <a:sysClr val="windowText" lastClr="000000"/>
              </a:solidFill>
              <a:effectLst/>
              <a:uLnTx/>
              <a:uFillTx/>
              <a:cs typeface="+mn-ea"/>
              <a:sym typeface="+mn-lt"/>
            </a:endParaRPr>
          </a:p>
        </p:txBody>
      </p:sp>
      <p:sp>
        <p:nvSpPr>
          <p:cNvPr id="20" name="圆角矩形 46"/>
          <p:cNvSpPr/>
          <p:nvPr/>
        </p:nvSpPr>
        <p:spPr>
          <a:xfrm>
            <a:off x="2427187" y="4785307"/>
            <a:ext cx="735237" cy="735237"/>
          </a:xfrm>
          <a:prstGeom prst="round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ysClr val="windowText" lastClr="000000"/>
                </a:solidFill>
                <a:effectLst/>
                <a:uLnTx/>
                <a:uFillTx/>
                <a:cs typeface="+mn-ea"/>
                <a:sym typeface="+mn-lt"/>
              </a:rPr>
              <a:t>04</a:t>
            </a:r>
            <a:endParaRPr kumimoji="0" lang="zh-CN" altLang="en-US" sz="2800" b="1" i="0" u="none" strike="noStrike" kern="1200" cap="none" spc="0" normalizeH="0" baseline="0" noProof="0" dirty="0">
              <a:ln>
                <a:noFill/>
              </a:ln>
              <a:solidFill>
                <a:sysClr val="windowText" lastClr="000000"/>
              </a:solidFill>
              <a:effectLst/>
              <a:uLnTx/>
              <a:uFillTx/>
              <a:cs typeface="+mn-ea"/>
              <a:sym typeface="+mn-lt"/>
            </a:endParaRPr>
          </a:p>
        </p:txBody>
      </p:sp>
      <p:sp>
        <p:nvSpPr>
          <p:cNvPr id="21" name="文本框 20"/>
          <p:cNvSpPr txBox="1"/>
          <p:nvPr/>
        </p:nvSpPr>
        <p:spPr>
          <a:xfrm>
            <a:off x="3348838" y="1189335"/>
            <a:ext cx="3789085" cy="646331"/>
          </a:xfrm>
          <a:prstGeom prst="rect">
            <a:avLst/>
          </a:prstGeom>
          <a:noFill/>
        </p:spPr>
        <p:txBody>
          <a:bodyPr wrap="square" rtlCol="0">
            <a:spAutoFit/>
          </a:bodyPr>
          <a:lstStyle/>
          <a:p>
            <a:pPr lvl="0">
              <a:defRPr/>
            </a:pPr>
            <a:r>
              <a:rPr kumimoji="0" lang="zh-CN" altLang="en-US" sz="3600" i="0" u="none" strike="noStrike" kern="1200" cap="none" spc="600" normalizeH="0" baseline="0" noProof="0" dirty="0">
                <a:ln>
                  <a:noFill/>
                </a:ln>
                <a:solidFill>
                  <a:schemeClr val="tx1">
                    <a:lumMod val="75000"/>
                    <a:lumOff val="25000"/>
                  </a:schemeClr>
                </a:solidFill>
                <a:effectLst/>
                <a:uLnTx/>
                <a:uFillTx/>
                <a:cs typeface="+mn-ea"/>
                <a:sym typeface="+mn-lt"/>
              </a:rPr>
              <a:t>输入你的标题</a:t>
            </a:r>
          </a:p>
        </p:txBody>
      </p:sp>
      <p:sp>
        <p:nvSpPr>
          <p:cNvPr id="22" name="文本框 21"/>
          <p:cNvSpPr txBox="1"/>
          <p:nvPr/>
        </p:nvSpPr>
        <p:spPr>
          <a:xfrm>
            <a:off x="3348838" y="2407132"/>
            <a:ext cx="3789085" cy="646331"/>
          </a:xfrm>
          <a:prstGeom prst="rect">
            <a:avLst/>
          </a:prstGeom>
          <a:noFill/>
        </p:spPr>
        <p:txBody>
          <a:bodyPr wrap="square" rtlCol="0">
            <a:spAutoFit/>
          </a:bodyPr>
          <a:lstStyle/>
          <a:p>
            <a:pPr lvl="0">
              <a:defRPr/>
            </a:pPr>
            <a:r>
              <a:rPr lang="zh-CN" altLang="en-US" sz="3600" spc="600" dirty="0">
                <a:solidFill>
                  <a:schemeClr val="tx1">
                    <a:lumMod val="75000"/>
                    <a:lumOff val="25000"/>
                  </a:schemeClr>
                </a:solidFill>
                <a:cs typeface="+mn-ea"/>
                <a:sym typeface="+mn-lt"/>
              </a:rPr>
              <a:t>输入你的标题</a:t>
            </a:r>
          </a:p>
        </p:txBody>
      </p:sp>
      <p:sp>
        <p:nvSpPr>
          <p:cNvPr id="23" name="文本框 22"/>
          <p:cNvSpPr txBox="1"/>
          <p:nvPr/>
        </p:nvSpPr>
        <p:spPr>
          <a:xfrm>
            <a:off x="3348838" y="3617093"/>
            <a:ext cx="3789085" cy="646331"/>
          </a:xfrm>
          <a:prstGeom prst="rect">
            <a:avLst/>
          </a:prstGeom>
          <a:noFill/>
        </p:spPr>
        <p:txBody>
          <a:bodyPr wrap="square" rtlCol="0">
            <a:spAutoFit/>
          </a:bodyPr>
          <a:lstStyle/>
          <a:p>
            <a:pPr lvl="0">
              <a:defRPr/>
            </a:pPr>
            <a:r>
              <a:rPr lang="zh-CN" altLang="en-US" sz="3600" spc="600" dirty="0">
                <a:solidFill>
                  <a:schemeClr val="tx1">
                    <a:lumMod val="75000"/>
                    <a:lumOff val="25000"/>
                  </a:schemeClr>
                </a:solidFill>
                <a:cs typeface="+mn-ea"/>
                <a:sym typeface="+mn-lt"/>
              </a:rPr>
              <a:t>输入你的标题</a:t>
            </a:r>
          </a:p>
        </p:txBody>
      </p:sp>
      <p:sp>
        <p:nvSpPr>
          <p:cNvPr id="24" name="文本框 23"/>
          <p:cNvSpPr txBox="1"/>
          <p:nvPr/>
        </p:nvSpPr>
        <p:spPr>
          <a:xfrm>
            <a:off x="3348838" y="4829760"/>
            <a:ext cx="3789085" cy="646331"/>
          </a:xfrm>
          <a:prstGeom prst="rect">
            <a:avLst/>
          </a:prstGeom>
          <a:noFill/>
        </p:spPr>
        <p:txBody>
          <a:bodyPr wrap="square" rtlCol="0">
            <a:spAutoFit/>
          </a:bodyPr>
          <a:lstStyle/>
          <a:p>
            <a:pPr lvl="0">
              <a:defRPr/>
            </a:pPr>
            <a:r>
              <a:rPr lang="zh-CN" altLang="en-US" sz="3600" spc="600" dirty="0">
                <a:solidFill>
                  <a:schemeClr val="tx1">
                    <a:lumMod val="75000"/>
                    <a:lumOff val="25000"/>
                  </a:schemeClr>
                </a:solidFill>
                <a:cs typeface="+mn-ea"/>
                <a:sym typeface="+mn-lt"/>
              </a:rPr>
              <a:t>输入你的标题</a:t>
            </a:r>
          </a:p>
        </p:txBody>
      </p:sp>
      <p:sp>
        <p:nvSpPr>
          <p:cNvPr id="25" name="椭圆 24"/>
          <p:cNvSpPr/>
          <p:nvPr/>
        </p:nvSpPr>
        <p:spPr>
          <a:xfrm>
            <a:off x="10186659" y="5349264"/>
            <a:ext cx="858157" cy="858157"/>
          </a:xfrm>
          <a:prstGeom prst="ellipse">
            <a:avLst/>
          </a:prstGeom>
          <a:solidFill>
            <a:srgbClr val="CDD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8505371" y="5490293"/>
            <a:ext cx="379828" cy="379828"/>
          </a:xfrm>
          <a:prstGeom prst="ellipse">
            <a:avLst/>
          </a:prstGeom>
          <a:noFill/>
          <a:ln w="57150">
            <a:solidFill>
              <a:srgbClr val="FEB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任意多边形: 形状 26"/>
          <p:cNvSpPr/>
          <p:nvPr/>
        </p:nvSpPr>
        <p:spPr>
          <a:xfrm rot="5400000" flipH="1" flipV="1">
            <a:off x="-261257" y="253810"/>
            <a:ext cx="1804680" cy="1291963"/>
          </a:xfrm>
          <a:custGeom>
            <a:avLst/>
            <a:gdLst>
              <a:gd name="connsiteX0" fmla="*/ 1804680 w 1804680"/>
              <a:gd name="connsiteY0" fmla="*/ 1291963 h 1291963"/>
              <a:gd name="connsiteX1" fmla="*/ 1797667 w 1804680"/>
              <a:gd name="connsiteY1" fmla="*/ 1291595 h 1291963"/>
              <a:gd name="connsiteX2" fmla="*/ 1565599 w 1804680"/>
              <a:gd name="connsiteY2" fmla="*/ 1229762 h 1291963"/>
              <a:gd name="connsiteX3" fmla="*/ 1315532 w 1804680"/>
              <a:gd name="connsiteY3" fmla="*/ 737965 h 1291963"/>
              <a:gd name="connsiteX4" fmla="*/ 448637 w 1804680"/>
              <a:gd name="connsiteY4" fmla="*/ 737965 h 1291963"/>
              <a:gd name="connsiteX5" fmla="*/ 5497 w 1804680"/>
              <a:gd name="connsiteY5" fmla="*/ 11516 h 1291963"/>
              <a:gd name="connsiteX6" fmla="*/ 0 w 1804680"/>
              <a:gd name="connsiteY6" fmla="*/ 0 h 1291963"/>
              <a:gd name="connsiteX7" fmla="*/ 1804680 w 1804680"/>
              <a:gd name="connsiteY7" fmla="*/ 0 h 129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680" h="1291963">
                <a:moveTo>
                  <a:pt x="1804680" y="1291963"/>
                </a:moveTo>
                <a:lnTo>
                  <a:pt x="1797667" y="1291595"/>
                </a:lnTo>
                <a:cubicBezTo>
                  <a:pt x="1705610" y="1280947"/>
                  <a:pt x="1618217" y="1254768"/>
                  <a:pt x="1565599" y="1229762"/>
                </a:cubicBezTo>
                <a:cubicBezTo>
                  <a:pt x="1425284" y="1163078"/>
                  <a:pt x="1501693" y="819931"/>
                  <a:pt x="1315532" y="737965"/>
                </a:cubicBezTo>
                <a:cubicBezTo>
                  <a:pt x="1129372" y="655999"/>
                  <a:pt x="669529" y="864387"/>
                  <a:pt x="448637" y="737965"/>
                </a:cubicBezTo>
                <a:cubicBezTo>
                  <a:pt x="241551" y="619445"/>
                  <a:pt x="86970" y="189562"/>
                  <a:pt x="5497" y="11516"/>
                </a:cubicBezTo>
                <a:lnTo>
                  <a:pt x="0" y="0"/>
                </a:lnTo>
                <a:lnTo>
                  <a:pt x="1804680" y="0"/>
                </a:lnTo>
                <a:close/>
              </a:path>
            </a:pathLst>
          </a:custGeom>
          <a:solidFill>
            <a:srgbClr val="F2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6">
            <p14:nvContentPartPr>
              <p14:cNvPr id="28" name="墨迹 27"/>
              <p14:cNvContentPartPr/>
              <p14:nvPr/>
            </p14:nvContentPartPr>
            <p14:xfrm rot="6995825">
              <a:off x="-1713857" y="-38785"/>
              <a:ext cx="5567400" cy="1420061"/>
            </p14:xfrm>
          </p:contentPart>
        </mc:Choice>
        <mc:Fallback xmlns="">
          <p:pic>
            <p:nvPicPr>
              <p:cNvPr id="28" name="墨迹 27"/>
            </p:nvPicPr>
            <p:blipFill>
              <a:blip r:embed="rId7"/>
            </p:blipFill>
            <p:spPr>
              <a:xfrm rot="6995825">
                <a:off x="-1713857" y="-38785"/>
                <a:ext cx="5567400" cy="1420061"/>
              </a:xfrm>
              <a:prstGeom prst="rect"/>
            </p:spPr>
          </p:pic>
        </mc:Fallback>
      </mc:AlternateContent>
      <p:sp>
        <p:nvSpPr>
          <p:cNvPr id="29"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arn(inVertical)">
                                      <p:cBhvr>
                                        <p:cTn id="25" dur="500"/>
                                        <p:tgtEl>
                                          <p:spTgt spid="10"/>
                                        </p:tgtEl>
                                      </p:cBhvr>
                                    </p:animEffect>
                                  </p:childTnLst>
                                </p:cTn>
                              </p:par>
                              <p:par>
                                <p:cTn id="26" presetID="16" presetClass="entr" presetSubtype="21"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par>
                          <p:cTn id="29" fill="hold">
                            <p:stCondLst>
                              <p:cond delay="1000"/>
                            </p:stCondLst>
                            <p:childTnLst>
                              <p:par>
                                <p:cTn id="30" presetID="42"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anim calcmode="lin" valueType="num">
                                      <p:cBhvr>
                                        <p:cTn id="38" dur="1000" fill="hold"/>
                                        <p:tgtEl>
                                          <p:spTgt spid="25"/>
                                        </p:tgtEl>
                                        <p:attrNameLst>
                                          <p:attrName>ppt_x</p:attrName>
                                        </p:attrNameLst>
                                      </p:cBhvr>
                                      <p:tavLst>
                                        <p:tav tm="0">
                                          <p:val>
                                            <p:strVal val="#ppt_x"/>
                                          </p:val>
                                        </p:tav>
                                        <p:tav tm="100000">
                                          <p:val>
                                            <p:strVal val="#ppt_x"/>
                                          </p:val>
                                        </p:tav>
                                      </p:tavLst>
                                    </p:anim>
                                    <p:anim calcmode="lin" valueType="num">
                                      <p:cBhvr>
                                        <p:cTn id="39" dur="1000" fill="hold"/>
                                        <p:tgtEl>
                                          <p:spTgt spid="2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anim calcmode="lin" valueType="num">
                                      <p:cBhvr>
                                        <p:cTn id="53" dur="1000" fill="hold"/>
                                        <p:tgtEl>
                                          <p:spTgt spid="16"/>
                                        </p:tgtEl>
                                        <p:attrNameLst>
                                          <p:attrName>ppt_x</p:attrName>
                                        </p:attrNameLst>
                                      </p:cBhvr>
                                      <p:tavLst>
                                        <p:tav tm="0">
                                          <p:val>
                                            <p:strVal val="#ppt_x"/>
                                          </p:val>
                                        </p:tav>
                                        <p:tav tm="100000">
                                          <p:val>
                                            <p:strVal val="#ppt_x"/>
                                          </p:val>
                                        </p:tav>
                                      </p:tavLst>
                                    </p:anim>
                                    <p:anim calcmode="lin" valueType="num">
                                      <p:cBhvr>
                                        <p:cTn id="54" dur="1000" fill="hold"/>
                                        <p:tgtEl>
                                          <p:spTgt spid="16"/>
                                        </p:tgtEl>
                                        <p:attrNameLst>
                                          <p:attrName>ppt_y</p:attrName>
                                        </p:attrNameLst>
                                      </p:cBhvr>
                                      <p:tavLst>
                                        <p:tav tm="0">
                                          <p:val>
                                            <p:strVal val="#ppt_y+.1"/>
                                          </p:val>
                                        </p:tav>
                                        <p:tav tm="100000">
                                          <p:val>
                                            <p:strVal val="#ppt_y"/>
                                          </p:val>
                                        </p:tav>
                                      </p:tavLst>
                                    </p:anim>
                                  </p:childTnLst>
                                </p:cTn>
                              </p:par>
                            </p:childTnLst>
                          </p:cTn>
                        </p:par>
                        <p:par>
                          <p:cTn id="55" fill="hold">
                            <p:stCondLst>
                              <p:cond delay="2000"/>
                            </p:stCondLst>
                            <p:childTnLst>
                              <p:par>
                                <p:cTn id="56" presetID="42" presetClass="entr" presetSubtype="0"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750"/>
                                        <p:tgtEl>
                                          <p:spTgt spid="12"/>
                                        </p:tgtEl>
                                      </p:cBhvr>
                                    </p:animEffect>
                                    <p:anim calcmode="lin" valueType="num">
                                      <p:cBhvr>
                                        <p:cTn id="59" dur="750" fill="hold"/>
                                        <p:tgtEl>
                                          <p:spTgt spid="12"/>
                                        </p:tgtEl>
                                        <p:attrNameLst>
                                          <p:attrName>ppt_x</p:attrName>
                                        </p:attrNameLst>
                                      </p:cBhvr>
                                      <p:tavLst>
                                        <p:tav tm="0">
                                          <p:val>
                                            <p:strVal val="#ppt_x"/>
                                          </p:val>
                                        </p:tav>
                                        <p:tav tm="100000">
                                          <p:val>
                                            <p:strVal val="#ppt_x"/>
                                          </p:val>
                                        </p:tav>
                                      </p:tavLst>
                                    </p:anim>
                                    <p:anim calcmode="lin" valueType="num">
                                      <p:cBhvr>
                                        <p:cTn id="60" dur="750" fill="hold"/>
                                        <p:tgtEl>
                                          <p:spTgt spid="12"/>
                                        </p:tgtEl>
                                        <p:attrNameLst>
                                          <p:attrName>ppt_y</p:attrName>
                                        </p:attrNameLst>
                                      </p:cBhvr>
                                      <p:tavLst>
                                        <p:tav tm="0">
                                          <p:val>
                                            <p:strVal val="#ppt_y+.1"/>
                                          </p:val>
                                        </p:tav>
                                        <p:tav tm="100000">
                                          <p:val>
                                            <p:strVal val="#ppt_y"/>
                                          </p:val>
                                        </p:tav>
                                      </p:tavLst>
                                    </p:anim>
                                  </p:childTnLst>
                                </p:cTn>
                              </p:par>
                            </p:childTnLst>
                          </p:cTn>
                        </p:par>
                        <p:par>
                          <p:cTn id="61" fill="hold">
                            <p:stCondLst>
                              <p:cond delay="3000"/>
                            </p:stCondLst>
                            <p:childTnLst>
                              <p:par>
                                <p:cTn id="62" presetID="42" presetClass="entr" presetSubtype="0"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750"/>
                                        <p:tgtEl>
                                          <p:spTgt spid="11"/>
                                        </p:tgtEl>
                                      </p:cBhvr>
                                    </p:animEffect>
                                    <p:anim calcmode="lin" valueType="num">
                                      <p:cBhvr>
                                        <p:cTn id="65" dur="750" fill="hold"/>
                                        <p:tgtEl>
                                          <p:spTgt spid="11"/>
                                        </p:tgtEl>
                                        <p:attrNameLst>
                                          <p:attrName>ppt_x</p:attrName>
                                        </p:attrNameLst>
                                      </p:cBhvr>
                                      <p:tavLst>
                                        <p:tav tm="0">
                                          <p:val>
                                            <p:strVal val="#ppt_x"/>
                                          </p:val>
                                        </p:tav>
                                        <p:tav tm="100000">
                                          <p:val>
                                            <p:strVal val="#ppt_x"/>
                                          </p:val>
                                        </p:tav>
                                      </p:tavLst>
                                    </p:anim>
                                    <p:anim calcmode="lin" valueType="num">
                                      <p:cBhvr>
                                        <p:cTn id="66" dur="750" fill="hold"/>
                                        <p:tgtEl>
                                          <p:spTgt spid="11"/>
                                        </p:tgtEl>
                                        <p:attrNameLst>
                                          <p:attrName>ppt_y</p:attrName>
                                        </p:attrNameLst>
                                      </p:cBhvr>
                                      <p:tavLst>
                                        <p:tav tm="0">
                                          <p:val>
                                            <p:strVal val="#ppt_y+.1"/>
                                          </p:val>
                                        </p:tav>
                                        <p:tav tm="100000">
                                          <p:val>
                                            <p:strVal val="#ppt_y"/>
                                          </p:val>
                                        </p:tav>
                                      </p:tavLst>
                                    </p:anim>
                                  </p:childTnLst>
                                </p:cTn>
                              </p:par>
                            </p:childTnLst>
                          </p:cTn>
                        </p:par>
                        <p:par>
                          <p:cTn id="67" fill="hold">
                            <p:stCondLst>
                              <p:cond delay="4000"/>
                            </p:stCondLst>
                            <p:childTnLst>
                              <p:par>
                                <p:cTn id="68" presetID="53" presetClass="entr" presetSubtype="16"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p:cTn id="70" dur="500" fill="hold"/>
                                        <p:tgtEl>
                                          <p:spTgt spid="17"/>
                                        </p:tgtEl>
                                        <p:attrNameLst>
                                          <p:attrName>ppt_w</p:attrName>
                                        </p:attrNameLst>
                                      </p:cBhvr>
                                      <p:tavLst>
                                        <p:tav tm="0">
                                          <p:val>
                                            <p:fltVal val="0"/>
                                          </p:val>
                                        </p:tav>
                                        <p:tav tm="100000">
                                          <p:val>
                                            <p:strVal val="#ppt_w"/>
                                          </p:val>
                                        </p:tav>
                                      </p:tavLst>
                                    </p:anim>
                                    <p:anim calcmode="lin" valueType="num">
                                      <p:cBhvr>
                                        <p:cTn id="71" dur="500" fill="hold"/>
                                        <p:tgtEl>
                                          <p:spTgt spid="17"/>
                                        </p:tgtEl>
                                        <p:attrNameLst>
                                          <p:attrName>ppt_h</p:attrName>
                                        </p:attrNameLst>
                                      </p:cBhvr>
                                      <p:tavLst>
                                        <p:tav tm="0">
                                          <p:val>
                                            <p:fltVal val="0"/>
                                          </p:val>
                                        </p:tav>
                                        <p:tav tm="100000">
                                          <p:val>
                                            <p:strVal val="#ppt_h"/>
                                          </p:val>
                                        </p:tav>
                                      </p:tavLst>
                                    </p:anim>
                                    <p:animEffect transition="in" filter="fade">
                                      <p:cBhvr>
                                        <p:cTn id="72" dur="500"/>
                                        <p:tgtEl>
                                          <p:spTgt spid="17"/>
                                        </p:tgtEl>
                                      </p:cBhvr>
                                    </p:animEffect>
                                  </p:childTnLst>
                                </p:cTn>
                              </p:par>
                            </p:childTnLst>
                          </p:cTn>
                        </p:par>
                        <p:par>
                          <p:cTn id="73" fill="hold">
                            <p:stCondLst>
                              <p:cond delay="4500"/>
                            </p:stCondLst>
                            <p:childTnLst>
                              <p:par>
                                <p:cTn id="74" presetID="22" presetClass="entr" presetSubtype="8"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wipe(left)">
                                      <p:cBhvr>
                                        <p:cTn id="76" dur="500"/>
                                        <p:tgtEl>
                                          <p:spTgt spid="21"/>
                                        </p:tgtEl>
                                      </p:cBhvr>
                                    </p:animEffect>
                                  </p:childTnLst>
                                </p:cTn>
                              </p:par>
                            </p:childTnLst>
                          </p:cTn>
                        </p:par>
                        <p:par>
                          <p:cTn id="77" fill="hold">
                            <p:stCondLst>
                              <p:cond delay="5000"/>
                            </p:stCondLst>
                            <p:childTnLst>
                              <p:par>
                                <p:cTn id="78" presetID="53" presetClass="entr" presetSubtype="16" fill="hold" grpId="0" nodeType="afterEffect">
                                  <p:stCondLst>
                                    <p:cond delay="0"/>
                                  </p:stCondLst>
                                  <p:childTnLst>
                                    <p:set>
                                      <p:cBhvr>
                                        <p:cTn id="79" dur="1" fill="hold">
                                          <p:stCondLst>
                                            <p:cond delay="0"/>
                                          </p:stCondLst>
                                        </p:cTn>
                                        <p:tgtEl>
                                          <p:spTgt spid="18"/>
                                        </p:tgtEl>
                                        <p:attrNameLst>
                                          <p:attrName>style.visibility</p:attrName>
                                        </p:attrNameLst>
                                      </p:cBhvr>
                                      <p:to>
                                        <p:strVal val="visible"/>
                                      </p:to>
                                    </p:set>
                                    <p:anim calcmode="lin" valueType="num">
                                      <p:cBhvr>
                                        <p:cTn id="80" dur="500" fill="hold"/>
                                        <p:tgtEl>
                                          <p:spTgt spid="18"/>
                                        </p:tgtEl>
                                        <p:attrNameLst>
                                          <p:attrName>ppt_w</p:attrName>
                                        </p:attrNameLst>
                                      </p:cBhvr>
                                      <p:tavLst>
                                        <p:tav tm="0">
                                          <p:val>
                                            <p:fltVal val="0"/>
                                          </p:val>
                                        </p:tav>
                                        <p:tav tm="100000">
                                          <p:val>
                                            <p:strVal val="#ppt_w"/>
                                          </p:val>
                                        </p:tav>
                                      </p:tavLst>
                                    </p:anim>
                                    <p:anim calcmode="lin" valueType="num">
                                      <p:cBhvr>
                                        <p:cTn id="81" dur="500" fill="hold"/>
                                        <p:tgtEl>
                                          <p:spTgt spid="18"/>
                                        </p:tgtEl>
                                        <p:attrNameLst>
                                          <p:attrName>ppt_h</p:attrName>
                                        </p:attrNameLst>
                                      </p:cBhvr>
                                      <p:tavLst>
                                        <p:tav tm="0">
                                          <p:val>
                                            <p:fltVal val="0"/>
                                          </p:val>
                                        </p:tav>
                                        <p:tav tm="100000">
                                          <p:val>
                                            <p:strVal val="#ppt_h"/>
                                          </p:val>
                                        </p:tav>
                                      </p:tavLst>
                                    </p:anim>
                                    <p:animEffect transition="in" filter="fade">
                                      <p:cBhvr>
                                        <p:cTn id="82" dur="500"/>
                                        <p:tgtEl>
                                          <p:spTgt spid="18"/>
                                        </p:tgtEl>
                                      </p:cBhvr>
                                    </p:animEffect>
                                  </p:childTnLst>
                                </p:cTn>
                              </p:par>
                            </p:childTnLst>
                          </p:cTn>
                        </p:par>
                        <p:par>
                          <p:cTn id="83" fill="hold">
                            <p:stCondLst>
                              <p:cond delay="5500"/>
                            </p:stCondLst>
                            <p:childTnLst>
                              <p:par>
                                <p:cTn id="84" presetID="22" presetClass="entr" presetSubtype="8" fill="hold" grpId="0"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wipe(left)">
                                      <p:cBhvr>
                                        <p:cTn id="86" dur="500"/>
                                        <p:tgtEl>
                                          <p:spTgt spid="22"/>
                                        </p:tgtEl>
                                      </p:cBhvr>
                                    </p:animEffect>
                                  </p:childTnLst>
                                </p:cTn>
                              </p:par>
                            </p:childTnLst>
                          </p:cTn>
                        </p:par>
                        <p:par>
                          <p:cTn id="87" fill="hold">
                            <p:stCondLst>
                              <p:cond delay="6000"/>
                            </p:stCondLst>
                            <p:childTnLst>
                              <p:par>
                                <p:cTn id="88" presetID="53" presetClass="entr" presetSubtype="16" fill="hold" grpId="0" nodeType="afterEffect">
                                  <p:stCondLst>
                                    <p:cond delay="0"/>
                                  </p:stCondLst>
                                  <p:childTnLst>
                                    <p:set>
                                      <p:cBhvr>
                                        <p:cTn id="89" dur="1" fill="hold">
                                          <p:stCondLst>
                                            <p:cond delay="0"/>
                                          </p:stCondLst>
                                        </p:cTn>
                                        <p:tgtEl>
                                          <p:spTgt spid="19"/>
                                        </p:tgtEl>
                                        <p:attrNameLst>
                                          <p:attrName>style.visibility</p:attrName>
                                        </p:attrNameLst>
                                      </p:cBhvr>
                                      <p:to>
                                        <p:strVal val="visible"/>
                                      </p:to>
                                    </p:set>
                                    <p:anim calcmode="lin" valueType="num">
                                      <p:cBhvr>
                                        <p:cTn id="90" dur="500" fill="hold"/>
                                        <p:tgtEl>
                                          <p:spTgt spid="19"/>
                                        </p:tgtEl>
                                        <p:attrNameLst>
                                          <p:attrName>ppt_w</p:attrName>
                                        </p:attrNameLst>
                                      </p:cBhvr>
                                      <p:tavLst>
                                        <p:tav tm="0">
                                          <p:val>
                                            <p:fltVal val="0"/>
                                          </p:val>
                                        </p:tav>
                                        <p:tav tm="100000">
                                          <p:val>
                                            <p:strVal val="#ppt_w"/>
                                          </p:val>
                                        </p:tav>
                                      </p:tavLst>
                                    </p:anim>
                                    <p:anim calcmode="lin" valueType="num">
                                      <p:cBhvr>
                                        <p:cTn id="91" dur="500" fill="hold"/>
                                        <p:tgtEl>
                                          <p:spTgt spid="19"/>
                                        </p:tgtEl>
                                        <p:attrNameLst>
                                          <p:attrName>ppt_h</p:attrName>
                                        </p:attrNameLst>
                                      </p:cBhvr>
                                      <p:tavLst>
                                        <p:tav tm="0">
                                          <p:val>
                                            <p:fltVal val="0"/>
                                          </p:val>
                                        </p:tav>
                                        <p:tav tm="100000">
                                          <p:val>
                                            <p:strVal val="#ppt_h"/>
                                          </p:val>
                                        </p:tav>
                                      </p:tavLst>
                                    </p:anim>
                                    <p:animEffect transition="in" filter="fade">
                                      <p:cBhvr>
                                        <p:cTn id="92" dur="500"/>
                                        <p:tgtEl>
                                          <p:spTgt spid="19"/>
                                        </p:tgtEl>
                                      </p:cBhvr>
                                    </p:animEffect>
                                  </p:childTnLst>
                                </p:cTn>
                              </p:par>
                            </p:childTnLst>
                          </p:cTn>
                        </p:par>
                        <p:par>
                          <p:cTn id="93" fill="hold">
                            <p:stCondLst>
                              <p:cond delay="6500"/>
                            </p:stCondLst>
                            <p:childTnLst>
                              <p:par>
                                <p:cTn id="94" presetID="22" presetClass="entr" presetSubtype="8" fill="hold" grpId="0" nodeType="after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wipe(left)">
                                      <p:cBhvr>
                                        <p:cTn id="96" dur="500"/>
                                        <p:tgtEl>
                                          <p:spTgt spid="23"/>
                                        </p:tgtEl>
                                      </p:cBhvr>
                                    </p:animEffect>
                                  </p:childTnLst>
                                </p:cTn>
                              </p:par>
                            </p:childTnLst>
                          </p:cTn>
                        </p:par>
                        <p:par>
                          <p:cTn id="97" fill="hold">
                            <p:stCondLst>
                              <p:cond delay="7000"/>
                            </p:stCondLst>
                            <p:childTnLst>
                              <p:par>
                                <p:cTn id="98" presetID="53" presetClass="entr" presetSubtype="16" fill="hold" grpId="0" nodeType="afterEffect">
                                  <p:stCondLst>
                                    <p:cond delay="0"/>
                                  </p:stCondLst>
                                  <p:childTnLst>
                                    <p:set>
                                      <p:cBhvr>
                                        <p:cTn id="99" dur="1" fill="hold">
                                          <p:stCondLst>
                                            <p:cond delay="0"/>
                                          </p:stCondLst>
                                        </p:cTn>
                                        <p:tgtEl>
                                          <p:spTgt spid="20"/>
                                        </p:tgtEl>
                                        <p:attrNameLst>
                                          <p:attrName>style.visibility</p:attrName>
                                        </p:attrNameLst>
                                      </p:cBhvr>
                                      <p:to>
                                        <p:strVal val="visible"/>
                                      </p:to>
                                    </p:set>
                                    <p:anim calcmode="lin" valueType="num">
                                      <p:cBhvr>
                                        <p:cTn id="100" dur="500" fill="hold"/>
                                        <p:tgtEl>
                                          <p:spTgt spid="20"/>
                                        </p:tgtEl>
                                        <p:attrNameLst>
                                          <p:attrName>ppt_w</p:attrName>
                                        </p:attrNameLst>
                                      </p:cBhvr>
                                      <p:tavLst>
                                        <p:tav tm="0">
                                          <p:val>
                                            <p:fltVal val="0"/>
                                          </p:val>
                                        </p:tav>
                                        <p:tav tm="100000">
                                          <p:val>
                                            <p:strVal val="#ppt_w"/>
                                          </p:val>
                                        </p:tav>
                                      </p:tavLst>
                                    </p:anim>
                                    <p:anim calcmode="lin" valueType="num">
                                      <p:cBhvr>
                                        <p:cTn id="101" dur="500" fill="hold"/>
                                        <p:tgtEl>
                                          <p:spTgt spid="20"/>
                                        </p:tgtEl>
                                        <p:attrNameLst>
                                          <p:attrName>ppt_h</p:attrName>
                                        </p:attrNameLst>
                                      </p:cBhvr>
                                      <p:tavLst>
                                        <p:tav tm="0">
                                          <p:val>
                                            <p:fltVal val="0"/>
                                          </p:val>
                                        </p:tav>
                                        <p:tav tm="100000">
                                          <p:val>
                                            <p:strVal val="#ppt_h"/>
                                          </p:val>
                                        </p:tav>
                                      </p:tavLst>
                                    </p:anim>
                                    <p:animEffect transition="in" filter="fade">
                                      <p:cBhvr>
                                        <p:cTn id="102" dur="500"/>
                                        <p:tgtEl>
                                          <p:spTgt spid="20"/>
                                        </p:tgtEl>
                                      </p:cBhvr>
                                    </p:animEffect>
                                  </p:childTnLst>
                                </p:cTn>
                              </p:par>
                            </p:childTnLst>
                          </p:cTn>
                        </p:par>
                        <p:par>
                          <p:cTn id="103" fill="hold">
                            <p:stCondLst>
                              <p:cond delay="7500"/>
                            </p:stCondLst>
                            <p:childTnLst>
                              <p:par>
                                <p:cTn id="104" presetID="22" presetClass="entr" presetSubtype="8" fill="hold" grpId="0" nodeType="after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wipe(left)">
                                      <p:cBhvr>
                                        <p:cTn id="10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animBg="1"/>
      <p:bldP spid="15" grpId="0" animBg="1"/>
      <p:bldP spid="16" grpId="0" animBg="1"/>
      <p:bldP spid="11" grpId="0"/>
      <p:bldP spid="12" grpId="0"/>
      <p:bldP spid="17" grpId="0" animBg="1"/>
      <p:bldP spid="18" grpId="0" animBg="1"/>
      <p:bldP spid="19" grpId="0" animBg="1"/>
      <p:bldP spid="20" grpId="0" animBg="1"/>
      <p:bldP spid="21" grpId="0"/>
      <p:bldP spid="22" grpId="0"/>
      <p:bldP spid="23" grpId="0"/>
      <p:bldP spid="24" grpId="0"/>
      <p:bldP spid="25"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 name="直接连接符 106"/>
          <p:cNvCxnSpPr/>
          <p:nvPr/>
        </p:nvCxnSpPr>
        <p:spPr>
          <a:xfrm>
            <a:off x="4168659" y="4473863"/>
            <a:ext cx="0" cy="172829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875918" y="4473863"/>
            <a:ext cx="0" cy="1728293"/>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06" name="组合 105"/>
          <p:cNvGrpSpPr/>
          <p:nvPr/>
        </p:nvGrpSpPr>
        <p:grpSpPr>
          <a:xfrm>
            <a:off x="965247" y="4471916"/>
            <a:ext cx="3027331" cy="1662890"/>
            <a:chOff x="965247" y="4027445"/>
            <a:chExt cx="3027331" cy="1662890"/>
          </a:xfrm>
        </p:grpSpPr>
        <p:sp>
          <p:nvSpPr>
            <p:cNvPr id="527" name="íṧľíḑê"/>
            <p:cNvSpPr/>
            <p:nvPr/>
          </p:nvSpPr>
          <p:spPr bwMode="auto">
            <a:xfrm>
              <a:off x="1054904" y="4027445"/>
              <a:ext cx="437278" cy="377953"/>
            </a:xfrm>
            <a:custGeom>
              <a:avLst/>
              <a:gdLst>
                <a:gd name="T0" fmla="*/ 3379 w 14571"/>
                <a:gd name="T1" fmla="*/ 12594 h 12594"/>
                <a:gd name="T2" fmla="*/ 3631 w 14571"/>
                <a:gd name="T3" fmla="*/ 8903 h 12594"/>
                <a:gd name="T4" fmla="*/ 4523 w 14571"/>
                <a:gd name="T5" fmla="*/ 6850 h 12594"/>
                <a:gd name="T6" fmla="*/ 4857 w 14571"/>
                <a:gd name="T7" fmla="*/ 8701 h 12594"/>
                <a:gd name="T8" fmla="*/ 5876 w 14571"/>
                <a:gd name="T9" fmla="*/ 5202 h 12594"/>
                <a:gd name="T10" fmla="*/ 7765 w 14571"/>
                <a:gd name="T11" fmla="*/ 12594 h 12594"/>
                <a:gd name="T12" fmla="*/ 8570 w 14571"/>
                <a:gd name="T13" fmla="*/ 2349 h 12594"/>
                <a:gd name="T14" fmla="*/ 8323 w 14571"/>
                <a:gd name="T15" fmla="*/ 4627 h 12594"/>
                <a:gd name="T16" fmla="*/ 4802 w 14571"/>
                <a:gd name="T17" fmla="*/ 0 h 12594"/>
                <a:gd name="T18" fmla="*/ 2404 w 14571"/>
                <a:gd name="T19" fmla="*/ 5766 h 12594"/>
                <a:gd name="T20" fmla="*/ 1889 w 14571"/>
                <a:gd name="T21" fmla="*/ 3674 h 12594"/>
                <a:gd name="T22" fmla="*/ 400 w 14571"/>
                <a:gd name="T23" fmla="*/ 7715 h 12594"/>
                <a:gd name="T24" fmla="*/ 3379 w 14571"/>
                <a:gd name="T25" fmla="*/ 12594 h 12594"/>
                <a:gd name="T26" fmla="*/ 3379 w 14571"/>
                <a:gd name="T27" fmla="*/ 12594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71" h="12594">
                  <a:moveTo>
                    <a:pt x="3379" y="12594"/>
                  </a:moveTo>
                  <a:cubicBezTo>
                    <a:pt x="2535" y="10847"/>
                    <a:pt x="2984" y="9845"/>
                    <a:pt x="3631" y="8903"/>
                  </a:cubicBezTo>
                  <a:cubicBezTo>
                    <a:pt x="4337" y="7874"/>
                    <a:pt x="4523" y="6850"/>
                    <a:pt x="4523" y="6850"/>
                  </a:cubicBezTo>
                  <a:cubicBezTo>
                    <a:pt x="4523" y="6850"/>
                    <a:pt x="5076" y="7573"/>
                    <a:pt x="4857" y="8701"/>
                  </a:cubicBezTo>
                  <a:cubicBezTo>
                    <a:pt x="5837" y="7606"/>
                    <a:pt x="6023" y="5870"/>
                    <a:pt x="5876" y="5202"/>
                  </a:cubicBezTo>
                  <a:cubicBezTo>
                    <a:pt x="8099" y="6751"/>
                    <a:pt x="9046" y="10108"/>
                    <a:pt x="7765" y="12594"/>
                  </a:cubicBezTo>
                  <a:cubicBezTo>
                    <a:pt x="14571" y="8750"/>
                    <a:pt x="9457" y="3001"/>
                    <a:pt x="8570" y="2349"/>
                  </a:cubicBezTo>
                  <a:cubicBezTo>
                    <a:pt x="8865" y="3001"/>
                    <a:pt x="8920" y="4096"/>
                    <a:pt x="8323" y="4627"/>
                  </a:cubicBezTo>
                  <a:cubicBezTo>
                    <a:pt x="7310" y="788"/>
                    <a:pt x="4802" y="0"/>
                    <a:pt x="4802" y="0"/>
                  </a:cubicBezTo>
                  <a:cubicBezTo>
                    <a:pt x="5098" y="1982"/>
                    <a:pt x="3724" y="4145"/>
                    <a:pt x="2404" y="5766"/>
                  </a:cubicBezTo>
                  <a:cubicBezTo>
                    <a:pt x="2355" y="4977"/>
                    <a:pt x="2305" y="4430"/>
                    <a:pt x="1889" y="3674"/>
                  </a:cubicBezTo>
                  <a:cubicBezTo>
                    <a:pt x="1796" y="5109"/>
                    <a:pt x="696" y="6281"/>
                    <a:pt x="400" y="7715"/>
                  </a:cubicBezTo>
                  <a:cubicBezTo>
                    <a:pt x="0" y="9664"/>
                    <a:pt x="701" y="11088"/>
                    <a:pt x="3379" y="12594"/>
                  </a:cubicBezTo>
                  <a:close/>
                  <a:moveTo>
                    <a:pt x="3379" y="12594"/>
                  </a:move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nvGrpSpPr>
            <p:cNvPr id="521" name="组合 520"/>
            <p:cNvGrpSpPr/>
            <p:nvPr/>
          </p:nvGrpSpPr>
          <p:grpSpPr>
            <a:xfrm>
              <a:off x="965247" y="4599844"/>
              <a:ext cx="3027331" cy="1090491"/>
              <a:chOff x="2406045" y="4973221"/>
              <a:chExt cx="4080352" cy="1090491"/>
            </a:xfrm>
          </p:grpSpPr>
          <p:sp>
            <p:nvSpPr>
              <p:cNvPr id="522" name="矩形 521"/>
              <p:cNvSpPr/>
              <p:nvPr/>
            </p:nvSpPr>
            <p:spPr>
              <a:xfrm>
                <a:off x="2406045" y="4973221"/>
                <a:ext cx="1493399" cy="369332"/>
              </a:xfrm>
              <a:prstGeom prst="rect">
                <a:avLst/>
              </a:prstGeom>
            </p:spPr>
            <p:txBody>
              <a:bodyPr wrap="none">
                <a:spAutoFit/>
              </a:bodyPr>
              <a:lstStyle/>
              <a:p>
                <a:r>
                  <a:rPr lang="zh-CN" altLang="en-US" b="1" dirty="0">
                    <a:solidFill>
                      <a:schemeClr val="tx1">
                        <a:lumMod val="85000"/>
                        <a:lumOff val="15000"/>
                      </a:schemeClr>
                    </a:solidFill>
                    <a:cs typeface="+mn-ea"/>
                    <a:sym typeface="+mn-lt"/>
                  </a:rPr>
                  <a:t>输入标题</a:t>
                </a:r>
              </a:p>
            </p:txBody>
          </p:sp>
          <p:sp>
            <p:nvSpPr>
              <p:cNvPr id="523" name="矩形 522"/>
              <p:cNvSpPr/>
              <p:nvPr/>
            </p:nvSpPr>
            <p:spPr>
              <a:xfrm>
                <a:off x="2406046" y="5379229"/>
                <a:ext cx="4080351" cy="684483"/>
              </a:xfrm>
              <a:prstGeom prst="rect">
                <a:avLst/>
              </a:prstGeom>
            </p:spPr>
            <p:txBody>
              <a:bodyPr wrap="square">
                <a:spAutoFit/>
              </a:bodyPr>
              <a:lstStyle/>
              <a:p>
                <a:pPr>
                  <a:lnSpc>
                    <a:spcPct val="125000"/>
                  </a:lnSpc>
                </a:pPr>
                <a:r>
                  <a:rPr lang="zh-CN" altLang="en-US" sz="1600" dirty="0">
                    <a:solidFill>
                      <a:schemeClr val="tx1">
                        <a:lumMod val="65000"/>
                        <a:lumOff val="35000"/>
                      </a:schemeClr>
                    </a:solidFill>
                    <a:cs typeface="+mn-ea"/>
                    <a:sym typeface="+mn-lt"/>
                  </a:rPr>
                  <a:t>用户可以在投影仪或者计算机上进行演示</a:t>
                </a:r>
              </a:p>
            </p:txBody>
          </p:sp>
        </p:grpSp>
      </p:grpSp>
      <p:grpSp>
        <p:nvGrpSpPr>
          <p:cNvPr id="108" name="组合 107"/>
          <p:cNvGrpSpPr/>
          <p:nvPr/>
        </p:nvGrpSpPr>
        <p:grpSpPr>
          <a:xfrm>
            <a:off x="4645069" y="4471916"/>
            <a:ext cx="3027331" cy="1662890"/>
            <a:chOff x="4645069" y="4027445"/>
            <a:chExt cx="3027331" cy="1662890"/>
          </a:xfrm>
        </p:grpSpPr>
        <p:sp>
          <p:nvSpPr>
            <p:cNvPr id="531" name="í$ļíḍe"/>
            <p:cNvSpPr/>
            <p:nvPr/>
          </p:nvSpPr>
          <p:spPr bwMode="auto">
            <a:xfrm>
              <a:off x="4736146" y="4027445"/>
              <a:ext cx="437278" cy="377953"/>
            </a:xfrm>
            <a:custGeom>
              <a:avLst/>
              <a:gdLst>
                <a:gd name="T0" fmla="*/ 3379 w 14571"/>
                <a:gd name="T1" fmla="*/ 12594 h 12594"/>
                <a:gd name="T2" fmla="*/ 3631 w 14571"/>
                <a:gd name="T3" fmla="*/ 8903 h 12594"/>
                <a:gd name="T4" fmla="*/ 4523 w 14571"/>
                <a:gd name="T5" fmla="*/ 6850 h 12594"/>
                <a:gd name="T6" fmla="*/ 4857 w 14571"/>
                <a:gd name="T7" fmla="*/ 8701 h 12594"/>
                <a:gd name="T8" fmla="*/ 5876 w 14571"/>
                <a:gd name="T9" fmla="*/ 5202 h 12594"/>
                <a:gd name="T10" fmla="*/ 7765 w 14571"/>
                <a:gd name="T11" fmla="*/ 12594 h 12594"/>
                <a:gd name="T12" fmla="*/ 8570 w 14571"/>
                <a:gd name="T13" fmla="*/ 2349 h 12594"/>
                <a:gd name="T14" fmla="*/ 8323 w 14571"/>
                <a:gd name="T15" fmla="*/ 4627 h 12594"/>
                <a:gd name="T16" fmla="*/ 4802 w 14571"/>
                <a:gd name="T17" fmla="*/ 0 h 12594"/>
                <a:gd name="T18" fmla="*/ 2404 w 14571"/>
                <a:gd name="T19" fmla="*/ 5766 h 12594"/>
                <a:gd name="T20" fmla="*/ 1889 w 14571"/>
                <a:gd name="T21" fmla="*/ 3674 h 12594"/>
                <a:gd name="T22" fmla="*/ 400 w 14571"/>
                <a:gd name="T23" fmla="*/ 7715 h 12594"/>
                <a:gd name="T24" fmla="*/ 3379 w 14571"/>
                <a:gd name="T25" fmla="*/ 12594 h 12594"/>
                <a:gd name="T26" fmla="*/ 3379 w 14571"/>
                <a:gd name="T27" fmla="*/ 12594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71" h="12594">
                  <a:moveTo>
                    <a:pt x="3379" y="12594"/>
                  </a:moveTo>
                  <a:cubicBezTo>
                    <a:pt x="2535" y="10847"/>
                    <a:pt x="2984" y="9845"/>
                    <a:pt x="3631" y="8903"/>
                  </a:cubicBezTo>
                  <a:cubicBezTo>
                    <a:pt x="4337" y="7874"/>
                    <a:pt x="4523" y="6850"/>
                    <a:pt x="4523" y="6850"/>
                  </a:cubicBezTo>
                  <a:cubicBezTo>
                    <a:pt x="4523" y="6850"/>
                    <a:pt x="5076" y="7573"/>
                    <a:pt x="4857" y="8701"/>
                  </a:cubicBezTo>
                  <a:cubicBezTo>
                    <a:pt x="5837" y="7606"/>
                    <a:pt x="6023" y="5870"/>
                    <a:pt x="5876" y="5202"/>
                  </a:cubicBezTo>
                  <a:cubicBezTo>
                    <a:pt x="8099" y="6751"/>
                    <a:pt x="9046" y="10108"/>
                    <a:pt x="7765" y="12594"/>
                  </a:cubicBezTo>
                  <a:cubicBezTo>
                    <a:pt x="14571" y="8750"/>
                    <a:pt x="9457" y="3001"/>
                    <a:pt x="8570" y="2349"/>
                  </a:cubicBezTo>
                  <a:cubicBezTo>
                    <a:pt x="8865" y="3001"/>
                    <a:pt x="8920" y="4096"/>
                    <a:pt x="8323" y="4627"/>
                  </a:cubicBezTo>
                  <a:cubicBezTo>
                    <a:pt x="7310" y="788"/>
                    <a:pt x="4802" y="0"/>
                    <a:pt x="4802" y="0"/>
                  </a:cubicBezTo>
                  <a:cubicBezTo>
                    <a:pt x="5098" y="1982"/>
                    <a:pt x="3724" y="4145"/>
                    <a:pt x="2404" y="5766"/>
                  </a:cubicBezTo>
                  <a:cubicBezTo>
                    <a:pt x="2355" y="4977"/>
                    <a:pt x="2305" y="4430"/>
                    <a:pt x="1889" y="3674"/>
                  </a:cubicBezTo>
                  <a:cubicBezTo>
                    <a:pt x="1796" y="5109"/>
                    <a:pt x="696" y="6281"/>
                    <a:pt x="400" y="7715"/>
                  </a:cubicBezTo>
                  <a:cubicBezTo>
                    <a:pt x="0" y="9664"/>
                    <a:pt x="701" y="11088"/>
                    <a:pt x="3379" y="12594"/>
                  </a:cubicBezTo>
                  <a:close/>
                  <a:moveTo>
                    <a:pt x="3379" y="12594"/>
                  </a:move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nvGrpSpPr>
            <p:cNvPr id="524" name="组合 523"/>
            <p:cNvGrpSpPr/>
            <p:nvPr/>
          </p:nvGrpSpPr>
          <p:grpSpPr>
            <a:xfrm>
              <a:off x="4645069" y="4599844"/>
              <a:ext cx="3027331" cy="1090491"/>
              <a:chOff x="2406045" y="4973221"/>
              <a:chExt cx="4080352" cy="1090491"/>
            </a:xfrm>
          </p:grpSpPr>
          <p:sp>
            <p:nvSpPr>
              <p:cNvPr id="525" name="矩形 524"/>
              <p:cNvSpPr/>
              <p:nvPr/>
            </p:nvSpPr>
            <p:spPr>
              <a:xfrm>
                <a:off x="2406045" y="4973221"/>
                <a:ext cx="1493399" cy="369332"/>
              </a:xfrm>
              <a:prstGeom prst="rect">
                <a:avLst/>
              </a:prstGeom>
            </p:spPr>
            <p:txBody>
              <a:bodyPr wrap="none">
                <a:spAutoFit/>
              </a:bodyPr>
              <a:lstStyle/>
              <a:p>
                <a:r>
                  <a:rPr lang="zh-CN" altLang="en-US" b="1" dirty="0">
                    <a:solidFill>
                      <a:schemeClr val="tx1">
                        <a:lumMod val="85000"/>
                        <a:lumOff val="15000"/>
                      </a:schemeClr>
                    </a:solidFill>
                    <a:cs typeface="+mn-ea"/>
                    <a:sym typeface="+mn-lt"/>
                  </a:rPr>
                  <a:t>输入标题</a:t>
                </a:r>
              </a:p>
            </p:txBody>
          </p:sp>
          <p:sp>
            <p:nvSpPr>
              <p:cNvPr id="526" name="矩形 525"/>
              <p:cNvSpPr/>
              <p:nvPr/>
            </p:nvSpPr>
            <p:spPr>
              <a:xfrm>
                <a:off x="2406046" y="5379229"/>
                <a:ext cx="4080351" cy="684483"/>
              </a:xfrm>
              <a:prstGeom prst="rect">
                <a:avLst/>
              </a:prstGeom>
            </p:spPr>
            <p:txBody>
              <a:bodyPr wrap="square">
                <a:spAutoFit/>
              </a:bodyPr>
              <a:lstStyle/>
              <a:p>
                <a:pPr>
                  <a:lnSpc>
                    <a:spcPct val="125000"/>
                  </a:lnSpc>
                </a:pPr>
                <a:r>
                  <a:rPr lang="zh-CN" altLang="en-US" sz="1600" dirty="0">
                    <a:solidFill>
                      <a:schemeClr val="tx1">
                        <a:lumMod val="65000"/>
                        <a:lumOff val="35000"/>
                      </a:schemeClr>
                    </a:solidFill>
                    <a:cs typeface="+mn-ea"/>
                    <a:sym typeface="+mn-lt"/>
                  </a:rPr>
                  <a:t>用户可以在投影仪或者计算机上进行演示</a:t>
                </a:r>
              </a:p>
            </p:txBody>
          </p:sp>
        </p:grpSp>
      </p:grpSp>
      <p:grpSp>
        <p:nvGrpSpPr>
          <p:cNvPr id="109" name="组合 108"/>
          <p:cNvGrpSpPr/>
          <p:nvPr/>
        </p:nvGrpSpPr>
        <p:grpSpPr>
          <a:xfrm>
            <a:off x="8334241" y="4471916"/>
            <a:ext cx="3027331" cy="1662890"/>
            <a:chOff x="8334241" y="4027445"/>
            <a:chExt cx="3027331" cy="1662890"/>
          </a:xfrm>
        </p:grpSpPr>
        <p:sp>
          <p:nvSpPr>
            <p:cNvPr id="533" name="iṧḷiḑe"/>
            <p:cNvSpPr/>
            <p:nvPr/>
          </p:nvSpPr>
          <p:spPr bwMode="auto">
            <a:xfrm>
              <a:off x="8417388" y="4027445"/>
              <a:ext cx="437278" cy="377953"/>
            </a:xfrm>
            <a:custGeom>
              <a:avLst/>
              <a:gdLst>
                <a:gd name="T0" fmla="*/ 3379 w 14571"/>
                <a:gd name="T1" fmla="*/ 12594 h 12594"/>
                <a:gd name="T2" fmla="*/ 3631 w 14571"/>
                <a:gd name="T3" fmla="*/ 8903 h 12594"/>
                <a:gd name="T4" fmla="*/ 4523 w 14571"/>
                <a:gd name="T5" fmla="*/ 6850 h 12594"/>
                <a:gd name="T6" fmla="*/ 4857 w 14571"/>
                <a:gd name="T7" fmla="*/ 8701 h 12594"/>
                <a:gd name="T8" fmla="*/ 5876 w 14571"/>
                <a:gd name="T9" fmla="*/ 5202 h 12594"/>
                <a:gd name="T10" fmla="*/ 7765 w 14571"/>
                <a:gd name="T11" fmla="*/ 12594 h 12594"/>
                <a:gd name="T12" fmla="*/ 8570 w 14571"/>
                <a:gd name="T13" fmla="*/ 2349 h 12594"/>
                <a:gd name="T14" fmla="*/ 8323 w 14571"/>
                <a:gd name="T15" fmla="*/ 4627 h 12594"/>
                <a:gd name="T16" fmla="*/ 4802 w 14571"/>
                <a:gd name="T17" fmla="*/ 0 h 12594"/>
                <a:gd name="T18" fmla="*/ 2404 w 14571"/>
                <a:gd name="T19" fmla="*/ 5766 h 12594"/>
                <a:gd name="T20" fmla="*/ 1889 w 14571"/>
                <a:gd name="T21" fmla="*/ 3674 h 12594"/>
                <a:gd name="T22" fmla="*/ 400 w 14571"/>
                <a:gd name="T23" fmla="*/ 7715 h 12594"/>
                <a:gd name="T24" fmla="*/ 3379 w 14571"/>
                <a:gd name="T25" fmla="*/ 12594 h 12594"/>
                <a:gd name="T26" fmla="*/ 3379 w 14571"/>
                <a:gd name="T27" fmla="*/ 12594 h 12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571" h="12594">
                  <a:moveTo>
                    <a:pt x="3379" y="12594"/>
                  </a:moveTo>
                  <a:cubicBezTo>
                    <a:pt x="2535" y="10847"/>
                    <a:pt x="2984" y="9845"/>
                    <a:pt x="3631" y="8903"/>
                  </a:cubicBezTo>
                  <a:cubicBezTo>
                    <a:pt x="4337" y="7874"/>
                    <a:pt x="4523" y="6850"/>
                    <a:pt x="4523" y="6850"/>
                  </a:cubicBezTo>
                  <a:cubicBezTo>
                    <a:pt x="4523" y="6850"/>
                    <a:pt x="5076" y="7573"/>
                    <a:pt x="4857" y="8701"/>
                  </a:cubicBezTo>
                  <a:cubicBezTo>
                    <a:pt x="5837" y="7606"/>
                    <a:pt x="6023" y="5870"/>
                    <a:pt x="5876" y="5202"/>
                  </a:cubicBezTo>
                  <a:cubicBezTo>
                    <a:pt x="8099" y="6751"/>
                    <a:pt x="9046" y="10108"/>
                    <a:pt x="7765" y="12594"/>
                  </a:cubicBezTo>
                  <a:cubicBezTo>
                    <a:pt x="14571" y="8750"/>
                    <a:pt x="9457" y="3001"/>
                    <a:pt x="8570" y="2349"/>
                  </a:cubicBezTo>
                  <a:cubicBezTo>
                    <a:pt x="8865" y="3001"/>
                    <a:pt x="8920" y="4096"/>
                    <a:pt x="8323" y="4627"/>
                  </a:cubicBezTo>
                  <a:cubicBezTo>
                    <a:pt x="7310" y="788"/>
                    <a:pt x="4802" y="0"/>
                    <a:pt x="4802" y="0"/>
                  </a:cubicBezTo>
                  <a:cubicBezTo>
                    <a:pt x="5098" y="1982"/>
                    <a:pt x="3724" y="4145"/>
                    <a:pt x="2404" y="5766"/>
                  </a:cubicBezTo>
                  <a:cubicBezTo>
                    <a:pt x="2355" y="4977"/>
                    <a:pt x="2305" y="4430"/>
                    <a:pt x="1889" y="3674"/>
                  </a:cubicBezTo>
                  <a:cubicBezTo>
                    <a:pt x="1796" y="5109"/>
                    <a:pt x="696" y="6281"/>
                    <a:pt x="400" y="7715"/>
                  </a:cubicBezTo>
                  <a:cubicBezTo>
                    <a:pt x="0" y="9664"/>
                    <a:pt x="701" y="11088"/>
                    <a:pt x="3379" y="12594"/>
                  </a:cubicBezTo>
                  <a:close/>
                  <a:moveTo>
                    <a:pt x="3379" y="12594"/>
                  </a:moveTo>
                  <a:close/>
                </a:path>
              </a:pathLst>
            </a:custGeom>
            <a:solidFill>
              <a:schemeClr val="accent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nvGrpSpPr>
            <p:cNvPr id="528" name="组合 527"/>
            <p:cNvGrpSpPr/>
            <p:nvPr/>
          </p:nvGrpSpPr>
          <p:grpSpPr>
            <a:xfrm>
              <a:off x="8334241" y="4599844"/>
              <a:ext cx="3027331" cy="1090491"/>
              <a:chOff x="2406045" y="4973221"/>
              <a:chExt cx="4080352" cy="1090491"/>
            </a:xfrm>
          </p:grpSpPr>
          <p:sp>
            <p:nvSpPr>
              <p:cNvPr id="529" name="矩形 528"/>
              <p:cNvSpPr/>
              <p:nvPr/>
            </p:nvSpPr>
            <p:spPr>
              <a:xfrm>
                <a:off x="2406045" y="4973221"/>
                <a:ext cx="1493399" cy="369332"/>
              </a:xfrm>
              <a:prstGeom prst="rect">
                <a:avLst/>
              </a:prstGeom>
            </p:spPr>
            <p:txBody>
              <a:bodyPr wrap="none">
                <a:spAutoFit/>
              </a:bodyPr>
              <a:lstStyle/>
              <a:p>
                <a:r>
                  <a:rPr lang="zh-CN" altLang="en-US" b="1" dirty="0">
                    <a:solidFill>
                      <a:schemeClr val="tx1">
                        <a:lumMod val="85000"/>
                        <a:lumOff val="15000"/>
                      </a:schemeClr>
                    </a:solidFill>
                    <a:cs typeface="+mn-ea"/>
                    <a:sym typeface="+mn-lt"/>
                  </a:rPr>
                  <a:t>输入标题</a:t>
                </a:r>
              </a:p>
            </p:txBody>
          </p:sp>
          <p:sp>
            <p:nvSpPr>
              <p:cNvPr id="530" name="矩形 529"/>
              <p:cNvSpPr/>
              <p:nvPr/>
            </p:nvSpPr>
            <p:spPr>
              <a:xfrm>
                <a:off x="2406046" y="5379229"/>
                <a:ext cx="4080351" cy="684483"/>
              </a:xfrm>
              <a:prstGeom prst="rect">
                <a:avLst/>
              </a:prstGeom>
            </p:spPr>
            <p:txBody>
              <a:bodyPr wrap="square">
                <a:spAutoFit/>
              </a:bodyPr>
              <a:lstStyle/>
              <a:p>
                <a:pPr>
                  <a:lnSpc>
                    <a:spcPct val="125000"/>
                  </a:lnSpc>
                </a:pPr>
                <a:r>
                  <a:rPr lang="zh-CN" altLang="en-US" sz="1600" dirty="0">
                    <a:solidFill>
                      <a:schemeClr val="tx1">
                        <a:lumMod val="65000"/>
                        <a:lumOff val="35000"/>
                      </a:schemeClr>
                    </a:solidFill>
                    <a:cs typeface="+mn-ea"/>
                    <a:sym typeface="+mn-lt"/>
                  </a:rPr>
                  <a:t>用户可以在投影仪或者计算机上进行演示</a:t>
                </a:r>
              </a:p>
            </p:txBody>
          </p:sp>
        </p:grpSp>
      </p:grpSp>
      <p:sp>
        <p:nvSpPr>
          <p:cNvPr id="532" name="矩形 531"/>
          <p:cNvSpPr/>
          <p:nvPr/>
        </p:nvSpPr>
        <p:spPr>
          <a:xfrm>
            <a:off x="1036310" y="1906508"/>
            <a:ext cx="4488189" cy="1754326"/>
          </a:xfrm>
          <a:prstGeom prst="rect">
            <a:avLst/>
          </a:prstGeom>
        </p:spPr>
        <p:txBody>
          <a:bodyPr wrap="square">
            <a:spAutoFit/>
          </a:bodyPr>
          <a:lstStyle/>
          <a:p>
            <a:pPr>
              <a:lnSpc>
                <a:spcPct val="150000"/>
              </a:lnSpc>
            </a:pPr>
            <a:r>
              <a:rPr lang="zh-CN" altLang="en-US" dirty="0">
                <a:solidFill>
                  <a:schemeClr val="tx1">
                    <a:lumMod val="65000"/>
                    <a:lumOff val="35000"/>
                  </a:schemeClr>
                </a:solidFill>
                <a:cs typeface="+mn-ea"/>
                <a:sym typeface="+mn-lt"/>
              </a:rPr>
              <a:t>用户可以在投影仪或者计算机上进行演示也可以将演示文稿打印出来制作成胶片以便应用到更广泛的领域中用户可以在投影仪或者计算机上进行演示</a:t>
            </a:r>
          </a:p>
        </p:txBody>
      </p:sp>
      <p:pic>
        <p:nvPicPr>
          <p:cNvPr id="7" name="图片 6"/>
          <p:cNvPicPr>
            <a:picLocks noChangeAspect="1"/>
          </p:cNvPicPr>
          <p:nvPr/>
        </p:nvPicPr>
        <p:blipFill rotWithShape="1">
          <a:blip r:embed="rId4" cstate="print">
            <a:extLst>
              <a:ext uri="{28A0092B-C50C-407E-A947-70E740481C1C}">
                <a14:useLocalDpi xmlns:a14="http://schemas.microsoft.com/office/drawing/2010/main" val="0"/>
              </a:ext>
            </a:extLst>
          </a:blip>
          <a:srcRect t="4873" b="4059"/>
          <a:stretch>
            <a:fillRect/>
          </a:stretch>
        </p:blipFill>
        <p:spPr>
          <a:xfrm>
            <a:off x="6375400" y="1638675"/>
            <a:ext cx="3873500" cy="2349124"/>
          </a:xfrm>
          <a:prstGeom prst="rect">
            <a:avLst/>
          </a:prstGeom>
        </p:spPr>
      </p:pic>
    </p:spTree>
    <p:custDataLst>
      <p:tags r:id="rId1"/>
    </p:custDataLst>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32"/>
                                        </p:tgtEl>
                                        <p:attrNameLst>
                                          <p:attrName>style.visibility</p:attrName>
                                        </p:attrNameLst>
                                      </p:cBhvr>
                                      <p:to>
                                        <p:strVal val="visible"/>
                                      </p:to>
                                    </p:set>
                                    <p:animEffect transition="in" filter="wipe(left)">
                                      <p:cBhvr>
                                        <p:cTn id="7" dur="500"/>
                                        <p:tgtEl>
                                          <p:spTgt spid="532"/>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06"/>
                                        </p:tgtEl>
                                        <p:attrNameLst>
                                          <p:attrName>style.visibility</p:attrName>
                                        </p:attrNameLst>
                                      </p:cBhvr>
                                      <p:to>
                                        <p:strVal val="visible"/>
                                      </p:to>
                                    </p:set>
                                    <p:anim calcmode="lin" valueType="num">
                                      <p:cBhvr additive="base">
                                        <p:cTn id="17" dur="500" fill="hold"/>
                                        <p:tgtEl>
                                          <p:spTgt spid="106"/>
                                        </p:tgtEl>
                                        <p:attrNameLst>
                                          <p:attrName>ppt_x</p:attrName>
                                        </p:attrNameLst>
                                      </p:cBhvr>
                                      <p:tavLst>
                                        <p:tav tm="0">
                                          <p:val>
                                            <p:strVal val="1+#ppt_w/2"/>
                                          </p:val>
                                        </p:tav>
                                        <p:tav tm="100000">
                                          <p:val>
                                            <p:strVal val="#ppt_x"/>
                                          </p:val>
                                        </p:tav>
                                      </p:tavLst>
                                    </p:anim>
                                    <p:anim calcmode="lin" valueType="num">
                                      <p:cBhvr additive="base">
                                        <p:cTn id="18" dur="500" fill="hold"/>
                                        <p:tgtEl>
                                          <p:spTgt spid="10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wipe(up)">
                                      <p:cBhvr>
                                        <p:cTn id="22" dur="500"/>
                                        <p:tgtEl>
                                          <p:spTgt spid="107"/>
                                        </p:tgtEl>
                                      </p:cBhvr>
                                    </p:animEffect>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108"/>
                                        </p:tgtEl>
                                        <p:attrNameLst>
                                          <p:attrName>style.visibility</p:attrName>
                                        </p:attrNameLst>
                                      </p:cBhvr>
                                      <p:to>
                                        <p:strVal val="visible"/>
                                      </p:to>
                                    </p:set>
                                    <p:anim calcmode="lin" valueType="num">
                                      <p:cBhvr additive="base">
                                        <p:cTn id="26" dur="500" fill="hold"/>
                                        <p:tgtEl>
                                          <p:spTgt spid="108"/>
                                        </p:tgtEl>
                                        <p:attrNameLst>
                                          <p:attrName>ppt_x</p:attrName>
                                        </p:attrNameLst>
                                      </p:cBhvr>
                                      <p:tavLst>
                                        <p:tav tm="0">
                                          <p:val>
                                            <p:strVal val="1+#ppt_w/2"/>
                                          </p:val>
                                        </p:tav>
                                        <p:tav tm="100000">
                                          <p:val>
                                            <p:strVal val="#ppt_x"/>
                                          </p:val>
                                        </p:tav>
                                      </p:tavLst>
                                    </p:anim>
                                    <p:anim calcmode="lin" valueType="num">
                                      <p:cBhvr additive="base">
                                        <p:cTn id="27" dur="500" fill="hold"/>
                                        <p:tgtEl>
                                          <p:spTgt spid="108"/>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wipe(up)">
                                      <p:cBhvr>
                                        <p:cTn id="31" dur="500"/>
                                        <p:tgtEl>
                                          <p:spTgt spid="110"/>
                                        </p:tgtEl>
                                      </p:cBhvr>
                                    </p:animEffect>
                                  </p:childTnLst>
                                </p:cTn>
                              </p:par>
                            </p:childTnLst>
                          </p:cTn>
                        </p:par>
                        <p:par>
                          <p:cTn id="32" fill="hold">
                            <p:stCondLst>
                              <p:cond delay="3000"/>
                            </p:stCondLst>
                            <p:childTnLst>
                              <p:par>
                                <p:cTn id="33" presetID="2" presetClass="entr" presetSubtype="2" fill="hold" nodeType="afterEffect">
                                  <p:stCondLst>
                                    <p:cond delay="0"/>
                                  </p:stCondLst>
                                  <p:childTnLst>
                                    <p:set>
                                      <p:cBhvr>
                                        <p:cTn id="34" dur="1" fill="hold">
                                          <p:stCondLst>
                                            <p:cond delay="0"/>
                                          </p:stCondLst>
                                        </p:cTn>
                                        <p:tgtEl>
                                          <p:spTgt spid="109"/>
                                        </p:tgtEl>
                                        <p:attrNameLst>
                                          <p:attrName>style.visibility</p:attrName>
                                        </p:attrNameLst>
                                      </p:cBhvr>
                                      <p:to>
                                        <p:strVal val="visible"/>
                                      </p:to>
                                    </p:set>
                                    <p:anim calcmode="lin" valueType="num">
                                      <p:cBhvr additive="base">
                                        <p:cTn id="35" dur="500" fill="hold"/>
                                        <p:tgtEl>
                                          <p:spTgt spid="109"/>
                                        </p:tgtEl>
                                        <p:attrNameLst>
                                          <p:attrName>ppt_x</p:attrName>
                                        </p:attrNameLst>
                                      </p:cBhvr>
                                      <p:tavLst>
                                        <p:tav tm="0">
                                          <p:val>
                                            <p:strVal val="1+#ppt_w/2"/>
                                          </p:val>
                                        </p:tav>
                                        <p:tav tm="100000">
                                          <p:val>
                                            <p:strVal val="#ppt_x"/>
                                          </p:val>
                                        </p:tav>
                                      </p:tavLst>
                                    </p:anim>
                                    <p:anim calcmode="lin" valueType="num">
                                      <p:cBhvr additive="base">
                                        <p:cTn id="36" dur="500" fill="hold"/>
                                        <p:tgtEl>
                                          <p:spTgt spid="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156"/>
          <p:cNvSpPr/>
          <p:nvPr/>
        </p:nvSpPr>
        <p:spPr>
          <a:xfrm>
            <a:off x="4442694" y="2103707"/>
            <a:ext cx="3338767" cy="3297357"/>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19050" cap="flat" cmpd="sng" algn="ctr">
            <a:noFill/>
            <a:prstDash val="solid"/>
          </a:ln>
          <a:effectLst/>
        </p:spPr>
        <p:txBody>
          <a:bodyPr lIns="130911" tIns="65456" rIns="130911" bIns="65456" rtlCol="0" anchor="ctr"/>
          <a:lstStyle/>
          <a:p>
            <a:pPr algn="ctr" defTabSz="967740" fontAlgn="base">
              <a:spcBef>
                <a:spcPct val="0"/>
              </a:spcBef>
              <a:spcAft>
                <a:spcPct val="0"/>
              </a:spcAft>
              <a:defRPr/>
            </a:pPr>
            <a:endParaRPr lang="en-US" sz="2965" kern="0">
              <a:cs typeface="+mn-ea"/>
              <a:sym typeface="+mn-lt"/>
            </a:endParaRPr>
          </a:p>
        </p:txBody>
      </p:sp>
      <p:grpSp>
        <p:nvGrpSpPr>
          <p:cNvPr id="4" name="组合 3"/>
          <p:cNvGrpSpPr/>
          <p:nvPr/>
        </p:nvGrpSpPr>
        <p:grpSpPr>
          <a:xfrm>
            <a:off x="717444" y="1678476"/>
            <a:ext cx="3893941" cy="1657541"/>
            <a:chOff x="701367" y="1355091"/>
            <a:chExt cx="3893941" cy="1657541"/>
          </a:xfrm>
        </p:grpSpPr>
        <p:sp>
          <p:nvSpPr>
            <p:cNvPr id="9" name="Oval 45"/>
            <p:cNvSpPr/>
            <p:nvPr/>
          </p:nvSpPr>
          <p:spPr>
            <a:xfrm flipH="1">
              <a:off x="3863701" y="1496585"/>
              <a:ext cx="731607" cy="722536"/>
            </a:xfrm>
            <a:prstGeom prst="ellipse">
              <a:avLst/>
            </a:prstGeom>
            <a:solidFill>
              <a:schemeClr val="accent1"/>
            </a:solidFill>
            <a:ln w="19050" cap="flat" cmpd="sng" algn="ctr">
              <a:noFill/>
              <a:prstDash val="solid"/>
            </a:ln>
            <a:effectLst/>
          </p:spPr>
          <p:txBody>
            <a:bodyPr rtlCol="0" anchor="ctr"/>
            <a:lstStyle/>
            <a:p>
              <a:pPr algn="ctr" defTabSz="967740" fontAlgn="base">
                <a:spcBef>
                  <a:spcPct val="0"/>
                </a:spcBef>
                <a:spcAft>
                  <a:spcPct val="0"/>
                </a:spcAft>
                <a:defRPr/>
              </a:pPr>
              <a:r>
                <a:rPr lang="en-US" sz="4000" kern="0" dirty="0">
                  <a:solidFill>
                    <a:schemeClr val="bg1"/>
                  </a:solidFill>
                  <a:cs typeface="+mn-ea"/>
                  <a:sym typeface="+mn-lt"/>
                </a:rPr>
                <a:t>1</a:t>
              </a:r>
            </a:p>
          </p:txBody>
        </p:sp>
        <p:sp>
          <p:nvSpPr>
            <p:cNvPr id="26" name="文本框 25"/>
            <p:cNvSpPr txBox="1"/>
            <p:nvPr/>
          </p:nvSpPr>
          <p:spPr>
            <a:xfrm>
              <a:off x="1256912" y="1355091"/>
              <a:ext cx="2386614" cy="461665"/>
            </a:xfrm>
            <a:prstGeom prst="rect">
              <a:avLst/>
            </a:prstGeom>
            <a:noFill/>
          </p:spPr>
          <p:txBody>
            <a:bodyPr wrap="square" rtlCol="0">
              <a:spAutoFit/>
            </a:bodyPr>
            <a:lstStyle/>
            <a:p>
              <a:pPr algn="r"/>
              <a:r>
                <a:rPr lang="zh-CN" altLang="en-US" sz="2400" b="1" dirty="0">
                  <a:solidFill>
                    <a:schemeClr val="accent1"/>
                  </a:solidFill>
                  <a:cs typeface="+mn-ea"/>
                  <a:sym typeface="+mn-lt"/>
                </a:rPr>
                <a:t>标题文本预设</a:t>
              </a:r>
            </a:p>
          </p:txBody>
        </p:sp>
        <p:sp>
          <p:nvSpPr>
            <p:cNvPr id="27" name="Rectangle 7"/>
            <p:cNvSpPr/>
            <p:nvPr/>
          </p:nvSpPr>
          <p:spPr bwMode="auto">
            <a:xfrm>
              <a:off x="701367" y="1893422"/>
              <a:ext cx="2819594"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defTabSz="967740" fontAlgn="base">
                <a:spcBef>
                  <a:spcPct val="0"/>
                </a:spcBef>
                <a:spcAft>
                  <a:spcPct val="0"/>
                </a:spcAft>
              </a:pPr>
              <a:r>
                <a:rPr lang="zh-CN" altLang="en-US" spc="106" dirty="0">
                  <a:cs typeface="+mn-ea"/>
                  <a:sym typeface="+mn-lt"/>
                </a:rPr>
                <a:t>此处添加详细文本描述，建议与标题相关并符合整体语言风格，</a:t>
              </a:r>
              <a:endParaRPr lang="en-US" sz="1600" spc="106" dirty="0">
                <a:cs typeface="+mn-ea"/>
                <a:sym typeface="+mn-lt"/>
              </a:endParaRPr>
            </a:p>
          </p:txBody>
        </p:sp>
      </p:grpSp>
      <p:grpSp>
        <p:nvGrpSpPr>
          <p:cNvPr id="5" name="组合 4"/>
          <p:cNvGrpSpPr/>
          <p:nvPr/>
        </p:nvGrpSpPr>
        <p:grpSpPr>
          <a:xfrm>
            <a:off x="711299" y="4889652"/>
            <a:ext cx="3900086" cy="1657541"/>
            <a:chOff x="695222" y="4566267"/>
            <a:chExt cx="3900086" cy="1657541"/>
          </a:xfrm>
        </p:grpSpPr>
        <p:sp>
          <p:nvSpPr>
            <p:cNvPr id="12" name="Oval 37"/>
            <p:cNvSpPr/>
            <p:nvPr/>
          </p:nvSpPr>
          <p:spPr>
            <a:xfrm flipH="1">
              <a:off x="3863701" y="4688711"/>
              <a:ext cx="731607" cy="722536"/>
            </a:xfrm>
            <a:prstGeom prst="ellipse">
              <a:avLst/>
            </a:prstGeom>
            <a:solidFill>
              <a:schemeClr val="accent1"/>
            </a:solidFill>
            <a:ln w="19050" cap="flat" cmpd="sng" algn="ctr">
              <a:solidFill>
                <a:schemeClr val="accent1"/>
              </a:solidFill>
              <a:prstDash val="solid"/>
            </a:ln>
            <a:effectLst/>
          </p:spPr>
          <p:txBody>
            <a:bodyPr rtlCol="0" anchor="ctr"/>
            <a:lstStyle/>
            <a:p>
              <a:pPr algn="ctr" defTabSz="967740" fontAlgn="base">
                <a:spcBef>
                  <a:spcPct val="0"/>
                </a:spcBef>
                <a:spcAft>
                  <a:spcPct val="0"/>
                </a:spcAft>
                <a:defRPr/>
              </a:pPr>
              <a:r>
                <a:rPr lang="en-US" sz="4000" kern="0" dirty="0">
                  <a:solidFill>
                    <a:schemeClr val="bg1"/>
                  </a:solidFill>
                  <a:cs typeface="+mn-ea"/>
                  <a:sym typeface="+mn-lt"/>
                </a:rPr>
                <a:t>3</a:t>
              </a:r>
            </a:p>
          </p:txBody>
        </p:sp>
        <p:sp>
          <p:nvSpPr>
            <p:cNvPr id="28" name="文本框 27"/>
            <p:cNvSpPr txBox="1"/>
            <p:nvPr/>
          </p:nvSpPr>
          <p:spPr>
            <a:xfrm>
              <a:off x="1250767" y="4566267"/>
              <a:ext cx="2386613" cy="461665"/>
            </a:xfrm>
            <a:prstGeom prst="rect">
              <a:avLst/>
            </a:prstGeom>
            <a:noFill/>
          </p:spPr>
          <p:txBody>
            <a:bodyPr wrap="square" rtlCol="0">
              <a:spAutoFit/>
            </a:bodyPr>
            <a:lstStyle/>
            <a:p>
              <a:pPr algn="r"/>
              <a:r>
                <a:rPr lang="zh-CN" altLang="en-US" sz="2400" b="1" dirty="0">
                  <a:solidFill>
                    <a:schemeClr val="accent1"/>
                  </a:solidFill>
                  <a:cs typeface="+mn-ea"/>
                  <a:sym typeface="+mn-lt"/>
                </a:rPr>
                <a:t>标题文本预设</a:t>
              </a:r>
            </a:p>
          </p:txBody>
        </p:sp>
        <p:sp>
          <p:nvSpPr>
            <p:cNvPr id="29" name="Rectangle 7"/>
            <p:cNvSpPr/>
            <p:nvPr/>
          </p:nvSpPr>
          <p:spPr bwMode="auto">
            <a:xfrm>
              <a:off x="695222" y="5104598"/>
              <a:ext cx="2819594"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r" defTabSz="967740" fontAlgn="base">
                <a:spcBef>
                  <a:spcPct val="0"/>
                </a:spcBef>
                <a:spcAft>
                  <a:spcPct val="0"/>
                </a:spcAft>
              </a:pPr>
              <a:r>
                <a:rPr lang="zh-CN" altLang="en-US" spc="106" dirty="0">
                  <a:cs typeface="+mn-ea"/>
                  <a:sym typeface="+mn-lt"/>
                </a:rPr>
                <a:t>此处添加详细文本描述，建议与标题相关并符合整体语言风格，</a:t>
              </a:r>
              <a:endParaRPr lang="en-US" altLang="zh-CN" sz="1600" spc="106" dirty="0">
                <a:cs typeface="+mn-ea"/>
                <a:sym typeface="+mn-lt"/>
              </a:endParaRPr>
            </a:p>
          </p:txBody>
        </p:sp>
      </p:grpSp>
      <p:grpSp>
        <p:nvGrpSpPr>
          <p:cNvPr id="2" name="组合 1"/>
          <p:cNvGrpSpPr/>
          <p:nvPr/>
        </p:nvGrpSpPr>
        <p:grpSpPr>
          <a:xfrm>
            <a:off x="7612771" y="1674030"/>
            <a:ext cx="3855230" cy="1661987"/>
            <a:chOff x="7596694" y="1350645"/>
            <a:chExt cx="3855230" cy="1661987"/>
          </a:xfrm>
        </p:grpSpPr>
        <p:sp>
          <p:nvSpPr>
            <p:cNvPr id="15" name="Oval 60"/>
            <p:cNvSpPr/>
            <p:nvPr/>
          </p:nvSpPr>
          <p:spPr>
            <a:xfrm>
              <a:off x="7596694" y="1446754"/>
              <a:ext cx="731607" cy="722536"/>
            </a:xfrm>
            <a:prstGeom prst="ellipse">
              <a:avLst/>
            </a:prstGeom>
            <a:solidFill>
              <a:schemeClr val="accent1"/>
            </a:solidFill>
            <a:ln w="19050" cap="flat" cmpd="sng" algn="ctr">
              <a:solidFill>
                <a:schemeClr val="accent1"/>
              </a:solidFill>
              <a:prstDash val="solid"/>
            </a:ln>
            <a:effectLst/>
          </p:spPr>
          <p:txBody>
            <a:bodyPr rtlCol="0" anchor="ctr"/>
            <a:lstStyle/>
            <a:p>
              <a:pPr algn="ctr" defTabSz="967740" fontAlgn="base">
                <a:spcBef>
                  <a:spcPct val="0"/>
                </a:spcBef>
                <a:spcAft>
                  <a:spcPct val="0"/>
                </a:spcAft>
                <a:defRPr/>
              </a:pPr>
              <a:r>
                <a:rPr lang="en-US" sz="4000" kern="0" dirty="0">
                  <a:solidFill>
                    <a:schemeClr val="bg1"/>
                  </a:solidFill>
                  <a:cs typeface="+mn-ea"/>
                  <a:sym typeface="+mn-lt"/>
                </a:rPr>
                <a:t>2</a:t>
              </a:r>
            </a:p>
          </p:txBody>
        </p:sp>
        <p:sp>
          <p:nvSpPr>
            <p:cNvPr id="30" name="文本框 29"/>
            <p:cNvSpPr txBox="1"/>
            <p:nvPr/>
          </p:nvSpPr>
          <p:spPr>
            <a:xfrm>
              <a:off x="8509767" y="1350645"/>
              <a:ext cx="2321449" cy="461665"/>
            </a:xfrm>
            <a:prstGeom prst="rect">
              <a:avLst/>
            </a:prstGeom>
            <a:noFill/>
          </p:spPr>
          <p:txBody>
            <a:bodyPr wrap="square" rtlCol="0">
              <a:spAutoFit/>
            </a:bodyPr>
            <a:lstStyle/>
            <a:p>
              <a:r>
                <a:rPr lang="zh-CN" altLang="en-US" sz="2400" b="1" dirty="0">
                  <a:solidFill>
                    <a:schemeClr val="accent1"/>
                  </a:solidFill>
                  <a:cs typeface="+mn-ea"/>
                  <a:sym typeface="+mn-lt"/>
                </a:rPr>
                <a:t>标题文本预设</a:t>
              </a:r>
            </a:p>
          </p:txBody>
        </p:sp>
        <p:sp>
          <p:nvSpPr>
            <p:cNvPr id="31" name="Rectangle 7"/>
            <p:cNvSpPr/>
            <p:nvPr/>
          </p:nvSpPr>
          <p:spPr bwMode="auto">
            <a:xfrm>
              <a:off x="8632330" y="1893422"/>
              <a:ext cx="2819594"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967740" fontAlgn="base">
                <a:spcBef>
                  <a:spcPct val="0"/>
                </a:spcBef>
                <a:spcAft>
                  <a:spcPct val="0"/>
                </a:spcAft>
              </a:pPr>
              <a:r>
                <a:rPr lang="zh-CN" altLang="en-US" spc="106" dirty="0">
                  <a:cs typeface="+mn-ea"/>
                  <a:sym typeface="+mn-lt"/>
                </a:rPr>
                <a:t>此处添加详细文本描述，建议与标题相关并符合整体语言风格，</a:t>
              </a:r>
              <a:endParaRPr lang="en-US" altLang="zh-CN" sz="1600" spc="106" dirty="0">
                <a:cs typeface="+mn-ea"/>
                <a:sym typeface="+mn-lt"/>
              </a:endParaRPr>
            </a:p>
          </p:txBody>
        </p:sp>
      </p:grpSp>
      <p:grpSp>
        <p:nvGrpSpPr>
          <p:cNvPr id="3" name="组合 2"/>
          <p:cNvGrpSpPr/>
          <p:nvPr/>
        </p:nvGrpSpPr>
        <p:grpSpPr>
          <a:xfrm>
            <a:off x="7612770" y="4866156"/>
            <a:ext cx="3855231" cy="1661987"/>
            <a:chOff x="7596693" y="4542771"/>
            <a:chExt cx="3855231" cy="1661987"/>
          </a:xfrm>
        </p:grpSpPr>
        <p:sp>
          <p:nvSpPr>
            <p:cNvPr id="18" name="Oval 51"/>
            <p:cNvSpPr/>
            <p:nvPr/>
          </p:nvSpPr>
          <p:spPr>
            <a:xfrm>
              <a:off x="7596693" y="4688711"/>
              <a:ext cx="731607" cy="722536"/>
            </a:xfrm>
            <a:prstGeom prst="ellipse">
              <a:avLst/>
            </a:prstGeom>
            <a:solidFill>
              <a:schemeClr val="accent1"/>
            </a:solidFill>
            <a:ln w="19050" cap="flat" cmpd="sng" algn="ctr">
              <a:noFill/>
              <a:prstDash val="solid"/>
            </a:ln>
            <a:effectLst/>
          </p:spPr>
          <p:txBody>
            <a:bodyPr rtlCol="0" anchor="ctr"/>
            <a:lstStyle/>
            <a:p>
              <a:pPr algn="ctr" defTabSz="967740" fontAlgn="base">
                <a:spcBef>
                  <a:spcPct val="0"/>
                </a:spcBef>
                <a:spcAft>
                  <a:spcPct val="0"/>
                </a:spcAft>
                <a:defRPr/>
              </a:pPr>
              <a:r>
                <a:rPr lang="en-US" sz="4800" kern="0" dirty="0">
                  <a:solidFill>
                    <a:schemeClr val="bg1"/>
                  </a:solidFill>
                  <a:cs typeface="+mn-ea"/>
                  <a:sym typeface="+mn-lt"/>
                </a:rPr>
                <a:t>4</a:t>
              </a:r>
            </a:p>
          </p:txBody>
        </p:sp>
        <p:sp>
          <p:nvSpPr>
            <p:cNvPr id="32" name="文本框 31"/>
            <p:cNvSpPr txBox="1"/>
            <p:nvPr/>
          </p:nvSpPr>
          <p:spPr>
            <a:xfrm>
              <a:off x="8509767" y="4542771"/>
              <a:ext cx="2399311" cy="461665"/>
            </a:xfrm>
            <a:prstGeom prst="rect">
              <a:avLst/>
            </a:prstGeom>
            <a:noFill/>
          </p:spPr>
          <p:txBody>
            <a:bodyPr wrap="square" rtlCol="0">
              <a:spAutoFit/>
            </a:bodyPr>
            <a:lstStyle/>
            <a:p>
              <a:r>
                <a:rPr lang="zh-CN" altLang="en-US" sz="2400" b="1" dirty="0">
                  <a:solidFill>
                    <a:schemeClr val="accent1"/>
                  </a:solidFill>
                  <a:cs typeface="+mn-ea"/>
                  <a:sym typeface="+mn-lt"/>
                </a:rPr>
                <a:t>标题文本预设</a:t>
              </a:r>
            </a:p>
          </p:txBody>
        </p:sp>
        <p:sp>
          <p:nvSpPr>
            <p:cNvPr id="33" name="Rectangle 7"/>
            <p:cNvSpPr/>
            <p:nvPr/>
          </p:nvSpPr>
          <p:spPr bwMode="auto">
            <a:xfrm>
              <a:off x="8632330" y="5085548"/>
              <a:ext cx="2819594" cy="111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967740" fontAlgn="base">
                <a:spcBef>
                  <a:spcPct val="0"/>
                </a:spcBef>
                <a:spcAft>
                  <a:spcPct val="0"/>
                </a:spcAft>
              </a:pPr>
              <a:r>
                <a:rPr lang="zh-CN" altLang="en-US" spc="106" dirty="0">
                  <a:cs typeface="+mn-ea"/>
                  <a:sym typeface="+mn-lt"/>
                </a:rPr>
                <a:t>此处添加详细文本描述，建议与标题相关并符合整体语言风格，</a:t>
              </a:r>
              <a:endParaRPr lang="en-US" altLang="zh-CN" sz="1600" spc="106" dirty="0">
                <a:cs typeface="+mn-ea"/>
                <a:sym typeface="+mn-lt"/>
              </a:endParaRPr>
            </a:p>
          </p:txBody>
        </p: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par>
                                <p:cTn id="24" presetID="53" presetClass="entr" presetSubtype="16"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6bdf9583-8ae2-462c-8c75-8bdbdaf1d26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3696" y="1294950"/>
            <a:ext cx="10851907" cy="4431409"/>
            <a:chOff x="670050" y="1294950"/>
            <a:chExt cx="10851899" cy="4431406"/>
          </a:xfrm>
        </p:grpSpPr>
        <p:cxnSp>
          <p:nvCxnSpPr>
            <p:cNvPr id="6" name="肘形连接符 36"/>
            <p:cNvCxnSpPr>
              <a:stCxn id="28" idx="6"/>
              <a:endCxn id="23" idx="0"/>
            </p:cNvCxnSpPr>
            <p:nvPr/>
          </p:nvCxnSpPr>
          <p:spPr>
            <a:xfrm>
              <a:off x="6815137" y="1917249"/>
              <a:ext cx="3514008" cy="1256494"/>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7" name="肘形连接符 33"/>
            <p:cNvCxnSpPr>
              <a:stCxn id="28" idx="2"/>
              <a:endCxn id="11" idx="0"/>
            </p:cNvCxnSpPr>
            <p:nvPr/>
          </p:nvCxnSpPr>
          <p:spPr>
            <a:xfrm rot="10800000" flipV="1">
              <a:off x="1862851" y="1917248"/>
              <a:ext cx="3599738" cy="1256494"/>
            </a:xfrm>
            <a:prstGeom prst="bentConnector2">
              <a:avLst/>
            </a:prstGeom>
            <a:ln w="3175" cap="rnd">
              <a:solidFill>
                <a:schemeClr val="bg1">
                  <a:lumMod val="75000"/>
                </a:schemeClr>
              </a:solidFill>
              <a:round/>
              <a:headEnd type="none"/>
              <a:tailEnd type="triangle" w="med" len="med"/>
            </a:ln>
          </p:spPr>
          <p:style>
            <a:lnRef idx="1">
              <a:schemeClr val="accent1"/>
            </a:lnRef>
            <a:fillRef idx="0">
              <a:schemeClr val="accent1"/>
            </a:fillRef>
            <a:effectRef idx="0">
              <a:schemeClr val="accent1"/>
            </a:effectRef>
            <a:fontRef idx="minor">
              <a:schemeClr val="tx1"/>
            </a:fontRef>
          </p:style>
        </p:cxnSp>
        <p:grpSp>
          <p:nvGrpSpPr>
            <p:cNvPr id="9" name="îšľíde"/>
            <p:cNvGrpSpPr/>
            <p:nvPr/>
          </p:nvGrpSpPr>
          <p:grpSpPr>
            <a:xfrm>
              <a:off x="5462588" y="1294950"/>
              <a:ext cx="1352549" cy="1244596"/>
              <a:chOff x="5462588" y="1220508"/>
              <a:chExt cx="1352549" cy="1244596"/>
            </a:xfrm>
          </p:grpSpPr>
          <p:sp>
            <p:nvSpPr>
              <p:cNvPr id="28" name="iŝ1ïḑe"/>
              <p:cNvSpPr/>
              <p:nvPr/>
            </p:nvSpPr>
            <p:spPr>
              <a:xfrm>
                <a:off x="5462588" y="1220508"/>
                <a:ext cx="1352549" cy="1244596"/>
              </a:xfrm>
              <a:prstGeom prst="ellipse">
                <a:avLst/>
              </a:prstGeom>
              <a:solidFill>
                <a:schemeClr val="accent1"/>
              </a:solidFill>
              <a:ln w="152400">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90000" tIns="46800" rIns="90000" bIns="46800" anchor="ctr">
                <a:normAutofit/>
              </a:bodyPr>
              <a:lstStyle/>
              <a:p>
                <a:pPr algn="ctr"/>
                <a:endParaRPr dirty="0">
                  <a:cs typeface="+mn-ea"/>
                  <a:sym typeface="+mn-lt"/>
                </a:endParaRPr>
              </a:p>
            </p:txBody>
          </p:sp>
          <p:sp>
            <p:nvSpPr>
              <p:cNvPr id="29" name="išľïďê"/>
              <p:cNvSpPr txBox="1"/>
              <p:nvPr/>
            </p:nvSpPr>
            <p:spPr>
              <a:xfrm>
                <a:off x="5707062" y="1701933"/>
                <a:ext cx="863600" cy="256346"/>
              </a:xfrm>
              <a:prstGeom prst="rect">
                <a:avLst/>
              </a:prstGeom>
              <a:noFill/>
            </p:spPr>
            <p:txBody>
              <a:bodyPr wrap="none" lIns="91422" tIns="45711" rIns="91422" bIns="45711">
                <a:prstTxWarp prst="textPlain">
                  <a:avLst/>
                </a:prstTxWarp>
                <a:normAutofit fontScale="25000" lnSpcReduction="20000"/>
              </a:bodyPr>
              <a:lstStyle/>
              <a:p>
                <a:r>
                  <a:rPr lang="zh-CN" altLang="en-US" sz="5400" b="1" dirty="0">
                    <a:solidFill>
                      <a:schemeClr val="bg1"/>
                    </a:solidFill>
                    <a:cs typeface="+mn-ea"/>
                    <a:sym typeface="+mn-lt"/>
                  </a:rPr>
                  <a:t>输入标题</a:t>
                </a:r>
                <a:endParaRPr lang="en-US" sz="5400" b="1" dirty="0">
                  <a:solidFill>
                    <a:schemeClr val="bg1"/>
                  </a:solidFill>
                  <a:cs typeface="+mn-ea"/>
                  <a:sym typeface="+mn-lt"/>
                </a:endParaRPr>
              </a:p>
            </p:txBody>
          </p:sp>
        </p:grpSp>
        <p:sp>
          <p:nvSpPr>
            <p:cNvPr id="11" name="íṣľíḓê"/>
            <p:cNvSpPr/>
            <p:nvPr/>
          </p:nvSpPr>
          <p:spPr>
            <a:xfrm>
              <a:off x="1567121"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cs typeface="+mn-ea"/>
                  <a:sym typeface="+mn-lt"/>
                </a:rPr>
                <a:t>Q1</a:t>
              </a:r>
              <a:endParaRPr lang="zh-CN" altLang="en-US" sz="1600" b="1" dirty="0">
                <a:solidFill>
                  <a:schemeClr val="bg1"/>
                </a:solidFill>
                <a:cs typeface="+mn-ea"/>
                <a:sym typeface="+mn-lt"/>
              </a:endParaRPr>
            </a:p>
          </p:txBody>
        </p:sp>
        <p:sp>
          <p:nvSpPr>
            <p:cNvPr id="12" name="ïśľîḓè"/>
            <p:cNvSpPr txBox="1"/>
            <p:nvPr/>
          </p:nvSpPr>
          <p:spPr>
            <a:xfrm>
              <a:off x="670051" y="4264435"/>
              <a:ext cx="2385602" cy="1461921"/>
            </a:xfrm>
            <a:prstGeom prst="rect">
              <a:avLst/>
            </a:prstGeom>
            <a:noFill/>
          </p:spPr>
          <p:txBody>
            <a:bodyPr wrap="square" lIns="90000" tIns="46800" rIns="90000" bIns="46800" rtlCol="0">
              <a:noAutofit/>
            </a:bodyPr>
            <a:lstStyle/>
            <a:p>
              <a:pPr algn="just">
                <a:lnSpc>
                  <a:spcPct val="150000"/>
                </a:lnSpc>
                <a:buClr>
                  <a:schemeClr val="accent4"/>
                </a:buClr>
              </a:pPr>
              <a:r>
                <a:rPr lang="zh-CN" altLang="en-US" dirty="0">
                  <a:cs typeface="+mn-ea"/>
                  <a:sym typeface="+mn-lt"/>
                </a:rPr>
                <a:t>请替换文字内容，添加相关标题，修改文字内容，也可以直接复制你的内容到此。</a:t>
              </a:r>
              <a:endParaRPr lang="en-US" altLang="zh-CN" dirty="0">
                <a:cs typeface="+mn-ea"/>
                <a:sym typeface="+mn-lt"/>
              </a:endParaRPr>
            </a:p>
          </p:txBody>
        </p:sp>
        <p:sp>
          <p:nvSpPr>
            <p:cNvPr id="13" name="îṥḻïde"/>
            <p:cNvSpPr txBox="1"/>
            <p:nvPr/>
          </p:nvSpPr>
          <p:spPr>
            <a:xfrm>
              <a:off x="670050" y="3792615"/>
              <a:ext cx="2385600" cy="471820"/>
            </a:xfrm>
            <a:prstGeom prst="rect">
              <a:avLst/>
            </a:prstGeom>
            <a:noFill/>
          </p:spPr>
          <p:txBody>
            <a:bodyPr wrap="square" rtlCol="0" anchor="ctr">
              <a:normAutofit/>
            </a:bodyPr>
            <a:lstStyle/>
            <a:p>
              <a:pPr algn="ctr"/>
              <a:r>
                <a:rPr lang="zh-CN" altLang="en-US" sz="2400" b="1" dirty="0">
                  <a:solidFill>
                    <a:schemeClr val="accent1"/>
                  </a:solidFill>
                  <a:cs typeface="+mn-ea"/>
                  <a:sym typeface="+mn-lt"/>
                </a:rPr>
                <a:t>输入标题</a:t>
              </a:r>
              <a:endParaRPr lang="en-US" altLang="zh-CN" sz="2400" b="1" dirty="0">
                <a:solidFill>
                  <a:schemeClr val="accent1"/>
                </a:solidFill>
                <a:cs typeface="+mn-ea"/>
                <a:sym typeface="+mn-lt"/>
              </a:endParaRPr>
            </a:p>
          </p:txBody>
        </p:sp>
        <p:sp>
          <p:nvSpPr>
            <p:cNvPr id="15" name="ï$ḻíḑè"/>
            <p:cNvSpPr/>
            <p:nvPr/>
          </p:nvSpPr>
          <p:spPr>
            <a:xfrm>
              <a:off x="4389220"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cs typeface="+mn-ea"/>
                  <a:sym typeface="+mn-lt"/>
                </a:rPr>
                <a:t>Q2</a:t>
              </a:r>
              <a:endParaRPr lang="zh-CN" altLang="en-US" sz="1600" b="1" dirty="0">
                <a:solidFill>
                  <a:schemeClr val="bg1"/>
                </a:solidFill>
                <a:cs typeface="+mn-ea"/>
                <a:sym typeface="+mn-lt"/>
              </a:endParaRPr>
            </a:p>
          </p:txBody>
        </p:sp>
        <p:sp>
          <p:nvSpPr>
            <p:cNvPr id="16" name="ïSļíďé"/>
            <p:cNvSpPr txBox="1"/>
            <p:nvPr/>
          </p:nvSpPr>
          <p:spPr>
            <a:xfrm>
              <a:off x="3492150" y="4264435"/>
              <a:ext cx="2385602" cy="1461921"/>
            </a:xfrm>
            <a:prstGeom prst="rect">
              <a:avLst/>
            </a:prstGeom>
            <a:noFill/>
          </p:spPr>
          <p:txBody>
            <a:bodyPr wrap="square" lIns="90000" tIns="46800" rIns="90000" bIns="46800" rtlCol="0">
              <a:noAutofit/>
            </a:bodyPr>
            <a:lstStyle/>
            <a:p>
              <a:pPr algn="just">
                <a:lnSpc>
                  <a:spcPct val="150000"/>
                </a:lnSpc>
                <a:buClr>
                  <a:schemeClr val="accent4"/>
                </a:buClr>
              </a:pPr>
              <a:r>
                <a:rPr lang="zh-CN" altLang="en-US" dirty="0">
                  <a:cs typeface="+mn-ea"/>
                  <a:sym typeface="+mn-lt"/>
                </a:rPr>
                <a:t>请替换文字内容，添加相关标题，修改文字内容，也可以直接复制你的内容到此。</a:t>
              </a:r>
              <a:endParaRPr lang="en-US" altLang="zh-CN" dirty="0">
                <a:cs typeface="+mn-ea"/>
                <a:sym typeface="+mn-lt"/>
              </a:endParaRPr>
            </a:p>
          </p:txBody>
        </p:sp>
        <p:sp>
          <p:nvSpPr>
            <p:cNvPr id="17" name="ïŝḻiḋè"/>
            <p:cNvSpPr txBox="1"/>
            <p:nvPr/>
          </p:nvSpPr>
          <p:spPr>
            <a:xfrm>
              <a:off x="3492149" y="3792615"/>
              <a:ext cx="2385600" cy="471820"/>
            </a:xfrm>
            <a:prstGeom prst="rect">
              <a:avLst/>
            </a:prstGeom>
            <a:noFill/>
          </p:spPr>
          <p:txBody>
            <a:bodyPr wrap="square" rtlCol="0" anchor="ctr">
              <a:normAutofit/>
            </a:bodyPr>
            <a:lstStyle/>
            <a:p>
              <a:pPr algn="ctr"/>
              <a:r>
                <a:rPr lang="zh-CN" altLang="en-US" sz="2400" b="1" dirty="0">
                  <a:solidFill>
                    <a:schemeClr val="accent1"/>
                  </a:solidFill>
                  <a:cs typeface="+mn-ea"/>
                  <a:sym typeface="+mn-lt"/>
                </a:rPr>
                <a:t>输入标题</a:t>
              </a:r>
              <a:endParaRPr lang="en-US" altLang="zh-CN" sz="2400" b="1" dirty="0">
                <a:solidFill>
                  <a:schemeClr val="accent1"/>
                </a:solidFill>
                <a:cs typeface="+mn-ea"/>
                <a:sym typeface="+mn-lt"/>
              </a:endParaRPr>
            </a:p>
          </p:txBody>
        </p:sp>
        <p:sp>
          <p:nvSpPr>
            <p:cNvPr id="19" name="ïṥḷîďè"/>
            <p:cNvSpPr/>
            <p:nvPr/>
          </p:nvSpPr>
          <p:spPr>
            <a:xfrm>
              <a:off x="7211319"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cs typeface="+mn-ea"/>
                  <a:sym typeface="+mn-lt"/>
                </a:rPr>
                <a:t>Q3</a:t>
              </a:r>
              <a:endParaRPr lang="zh-CN" altLang="en-US" sz="1600" b="1" dirty="0">
                <a:solidFill>
                  <a:schemeClr val="bg1"/>
                </a:solidFill>
                <a:cs typeface="+mn-ea"/>
                <a:sym typeface="+mn-lt"/>
              </a:endParaRPr>
            </a:p>
          </p:txBody>
        </p:sp>
        <p:sp>
          <p:nvSpPr>
            <p:cNvPr id="20" name="íŝlíḍé"/>
            <p:cNvSpPr txBox="1"/>
            <p:nvPr/>
          </p:nvSpPr>
          <p:spPr>
            <a:xfrm>
              <a:off x="6314249" y="4264435"/>
              <a:ext cx="2385602" cy="1461921"/>
            </a:xfrm>
            <a:prstGeom prst="rect">
              <a:avLst/>
            </a:prstGeom>
            <a:noFill/>
          </p:spPr>
          <p:txBody>
            <a:bodyPr wrap="square" lIns="90000" tIns="46800" rIns="90000" bIns="46800" rtlCol="0">
              <a:noAutofit/>
            </a:bodyPr>
            <a:lstStyle/>
            <a:p>
              <a:pPr algn="just">
                <a:lnSpc>
                  <a:spcPct val="150000"/>
                </a:lnSpc>
                <a:buClr>
                  <a:schemeClr val="accent4"/>
                </a:buClr>
              </a:pPr>
              <a:r>
                <a:rPr lang="zh-CN" altLang="en-US" dirty="0">
                  <a:cs typeface="+mn-ea"/>
                  <a:sym typeface="+mn-lt"/>
                </a:rPr>
                <a:t>请替换文字内容，添加相关标题，修改文字内容，也可以直接复制你的内容到此。</a:t>
              </a:r>
              <a:endParaRPr lang="en-US" altLang="zh-CN" dirty="0">
                <a:cs typeface="+mn-ea"/>
                <a:sym typeface="+mn-lt"/>
              </a:endParaRPr>
            </a:p>
          </p:txBody>
        </p:sp>
        <p:sp>
          <p:nvSpPr>
            <p:cNvPr id="21" name="iṩḷïďé"/>
            <p:cNvSpPr txBox="1"/>
            <p:nvPr/>
          </p:nvSpPr>
          <p:spPr>
            <a:xfrm>
              <a:off x="6314248" y="3792615"/>
              <a:ext cx="2385600" cy="471820"/>
            </a:xfrm>
            <a:prstGeom prst="rect">
              <a:avLst/>
            </a:prstGeom>
            <a:noFill/>
          </p:spPr>
          <p:txBody>
            <a:bodyPr wrap="square" rtlCol="0" anchor="ctr">
              <a:normAutofit/>
            </a:bodyPr>
            <a:lstStyle/>
            <a:p>
              <a:pPr algn="ctr"/>
              <a:r>
                <a:rPr lang="zh-CN" altLang="en-US" sz="2400" b="1" dirty="0">
                  <a:solidFill>
                    <a:schemeClr val="accent1"/>
                  </a:solidFill>
                  <a:cs typeface="+mn-ea"/>
                  <a:sym typeface="+mn-lt"/>
                </a:rPr>
                <a:t>输入标题</a:t>
              </a:r>
              <a:endParaRPr lang="en-US" altLang="zh-CN" sz="2400" b="1" dirty="0">
                <a:solidFill>
                  <a:schemeClr val="accent1"/>
                </a:solidFill>
                <a:cs typeface="+mn-ea"/>
                <a:sym typeface="+mn-lt"/>
              </a:endParaRPr>
            </a:p>
          </p:txBody>
        </p:sp>
        <p:sp>
          <p:nvSpPr>
            <p:cNvPr id="23" name="iś1íďê"/>
            <p:cNvSpPr/>
            <p:nvPr/>
          </p:nvSpPr>
          <p:spPr>
            <a:xfrm>
              <a:off x="10033417" y="3173743"/>
              <a:ext cx="591457" cy="591462"/>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lang="en-US" altLang="zh-CN" sz="1600" b="1" dirty="0">
                  <a:solidFill>
                    <a:schemeClr val="bg1"/>
                  </a:solidFill>
                  <a:cs typeface="+mn-ea"/>
                  <a:sym typeface="+mn-lt"/>
                </a:rPr>
                <a:t>Q4</a:t>
              </a:r>
              <a:endParaRPr lang="zh-CN" altLang="en-US" sz="1600" b="1" dirty="0">
                <a:solidFill>
                  <a:schemeClr val="bg1"/>
                </a:solidFill>
                <a:cs typeface="+mn-ea"/>
                <a:sym typeface="+mn-lt"/>
              </a:endParaRPr>
            </a:p>
          </p:txBody>
        </p:sp>
        <p:sp>
          <p:nvSpPr>
            <p:cNvPr id="24" name="ïşḻíḍe"/>
            <p:cNvSpPr txBox="1"/>
            <p:nvPr/>
          </p:nvSpPr>
          <p:spPr>
            <a:xfrm>
              <a:off x="9136347" y="4264435"/>
              <a:ext cx="2385602" cy="1461921"/>
            </a:xfrm>
            <a:prstGeom prst="rect">
              <a:avLst/>
            </a:prstGeom>
            <a:noFill/>
          </p:spPr>
          <p:txBody>
            <a:bodyPr wrap="square" lIns="90000" tIns="46800" rIns="90000" bIns="46800" rtlCol="0">
              <a:noAutofit/>
            </a:bodyPr>
            <a:lstStyle/>
            <a:p>
              <a:pPr algn="just">
                <a:lnSpc>
                  <a:spcPct val="150000"/>
                </a:lnSpc>
                <a:buClr>
                  <a:schemeClr val="accent4"/>
                </a:buClr>
              </a:pPr>
              <a:r>
                <a:rPr lang="zh-CN" altLang="en-US" dirty="0">
                  <a:cs typeface="+mn-ea"/>
                  <a:sym typeface="+mn-lt"/>
                </a:rPr>
                <a:t>请替换文字内容，添加相关标题，修改文字内容，也可以直接复制你的内容到此。</a:t>
              </a:r>
              <a:endParaRPr lang="en-US" altLang="zh-CN" dirty="0">
                <a:cs typeface="+mn-ea"/>
                <a:sym typeface="+mn-lt"/>
              </a:endParaRPr>
            </a:p>
          </p:txBody>
        </p:sp>
        <p:sp>
          <p:nvSpPr>
            <p:cNvPr id="25" name="îslíde"/>
            <p:cNvSpPr txBox="1"/>
            <p:nvPr/>
          </p:nvSpPr>
          <p:spPr>
            <a:xfrm>
              <a:off x="9136346" y="3792615"/>
              <a:ext cx="2385600" cy="471820"/>
            </a:xfrm>
            <a:prstGeom prst="rect">
              <a:avLst/>
            </a:prstGeom>
            <a:noFill/>
          </p:spPr>
          <p:txBody>
            <a:bodyPr wrap="square" rtlCol="0" anchor="ctr">
              <a:normAutofit/>
            </a:bodyPr>
            <a:lstStyle/>
            <a:p>
              <a:pPr algn="ctr"/>
              <a:r>
                <a:rPr lang="zh-CN" altLang="en-US" sz="2400" b="1" dirty="0">
                  <a:solidFill>
                    <a:schemeClr val="accent1"/>
                  </a:solidFill>
                  <a:cs typeface="+mn-ea"/>
                  <a:sym typeface="+mn-lt"/>
                </a:rPr>
                <a:t>输入标题</a:t>
              </a:r>
              <a:endParaRPr lang="en-US" altLang="zh-CN" sz="2400" b="1" dirty="0">
                <a:solidFill>
                  <a:schemeClr val="accent1"/>
                </a:solidFill>
                <a:cs typeface="+mn-ea"/>
                <a:sym typeface="+mn-lt"/>
              </a:endParaRPr>
            </a:p>
          </p:txBody>
        </p:sp>
        <p:cxnSp>
          <p:nvCxnSpPr>
            <p:cNvPr id="26" name="肘形连接符 14"/>
            <p:cNvCxnSpPr>
              <a:stCxn id="28" idx="2"/>
              <a:endCxn id="15" idx="0"/>
            </p:cNvCxnSpPr>
            <p:nvPr/>
          </p:nvCxnSpPr>
          <p:spPr>
            <a:xfrm rot="10800000" flipV="1">
              <a:off x="4684949" y="1917248"/>
              <a:ext cx="777639" cy="1256494"/>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16"/>
            <p:cNvCxnSpPr>
              <a:stCxn id="28" idx="6"/>
              <a:endCxn id="19" idx="0"/>
            </p:cNvCxnSpPr>
            <p:nvPr/>
          </p:nvCxnSpPr>
          <p:spPr>
            <a:xfrm>
              <a:off x="6815137" y="1917249"/>
              <a:ext cx="691910" cy="1256494"/>
            </a:xfrm>
            <a:prstGeom prst="bentConnector2">
              <a:avLst/>
            </a:prstGeom>
            <a:ln w="3175" cap="rnd">
              <a:solidFill>
                <a:schemeClr val="bg1">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1600" advTm="3000">
        <p14:gallery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任意多边形: 形状 61"/>
          <p:cNvSpPr/>
          <p:nvPr/>
        </p:nvSpPr>
        <p:spPr>
          <a:xfrm>
            <a:off x="8174878" y="5814376"/>
            <a:ext cx="2087248" cy="1043624"/>
          </a:xfrm>
          <a:custGeom>
            <a:avLst/>
            <a:gdLst>
              <a:gd name="connsiteX0" fmla="*/ 1043624 w 2087248"/>
              <a:gd name="connsiteY0" fmla="*/ 0 h 1043624"/>
              <a:gd name="connsiteX1" fmla="*/ 2087248 w 2087248"/>
              <a:gd name="connsiteY1" fmla="*/ 1043624 h 1043624"/>
              <a:gd name="connsiteX2" fmla="*/ 0 w 2087248"/>
              <a:gd name="connsiteY2" fmla="*/ 1043624 h 1043624"/>
              <a:gd name="connsiteX3" fmla="*/ 1043624 w 2087248"/>
              <a:gd name="connsiteY3" fmla="*/ 0 h 1043624"/>
            </a:gdLst>
            <a:ahLst/>
            <a:cxnLst>
              <a:cxn ang="0">
                <a:pos x="connsiteX0" y="connsiteY0"/>
              </a:cxn>
              <a:cxn ang="0">
                <a:pos x="connsiteX1" y="connsiteY1"/>
              </a:cxn>
              <a:cxn ang="0">
                <a:pos x="connsiteX2" y="connsiteY2"/>
              </a:cxn>
              <a:cxn ang="0">
                <a:pos x="connsiteX3" y="connsiteY3"/>
              </a:cxn>
            </a:cxnLst>
            <a:rect l="l" t="t" r="r" b="b"/>
            <a:pathLst>
              <a:path w="2087248" h="1043624">
                <a:moveTo>
                  <a:pt x="1043624" y="0"/>
                </a:moveTo>
                <a:cubicBezTo>
                  <a:pt x="1620002" y="0"/>
                  <a:pt x="2087248" y="467246"/>
                  <a:pt x="2087248" y="1043624"/>
                </a:cubicBezTo>
                <a:lnTo>
                  <a:pt x="0" y="1043624"/>
                </a:lnTo>
                <a:cubicBezTo>
                  <a:pt x="0" y="467246"/>
                  <a:pt x="467246" y="0"/>
                  <a:pt x="1043624" y="0"/>
                </a:cubicBezTo>
                <a:close/>
              </a:path>
            </a:pathLst>
          </a:custGeom>
          <a:solidFill>
            <a:srgbClr val="CDDC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9" name="任意多边形: 形状 68"/>
          <p:cNvSpPr/>
          <p:nvPr/>
        </p:nvSpPr>
        <p:spPr>
          <a:xfrm>
            <a:off x="0" y="0"/>
            <a:ext cx="2007704" cy="1888435"/>
          </a:xfrm>
          <a:custGeom>
            <a:avLst/>
            <a:gdLst>
              <a:gd name="connsiteX0" fmla="*/ 0 w 1669144"/>
              <a:gd name="connsiteY0" fmla="*/ 0 h 1727200"/>
              <a:gd name="connsiteX1" fmla="*/ 1610447 w 1669144"/>
              <a:gd name="connsiteY1" fmla="*/ 0 h 1727200"/>
              <a:gd name="connsiteX2" fmla="*/ 1642015 w 1669144"/>
              <a:gd name="connsiteY2" fmla="*/ 122773 h 1727200"/>
              <a:gd name="connsiteX3" fmla="*/ 1669144 w 1669144"/>
              <a:gd name="connsiteY3" fmla="*/ 391885 h 1727200"/>
              <a:gd name="connsiteX4" fmla="*/ 333829 w 1669144"/>
              <a:gd name="connsiteY4" fmla="*/ 1727200 h 1727200"/>
              <a:gd name="connsiteX5" fmla="*/ 64717 w 1669144"/>
              <a:gd name="connsiteY5" fmla="*/ 1700071 h 1727200"/>
              <a:gd name="connsiteX6" fmla="*/ 0 w 1669144"/>
              <a:gd name="connsiteY6" fmla="*/ 1683431 h 172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9144" h="1727200">
                <a:moveTo>
                  <a:pt x="0" y="0"/>
                </a:moveTo>
                <a:lnTo>
                  <a:pt x="1610447" y="0"/>
                </a:lnTo>
                <a:lnTo>
                  <a:pt x="1642015" y="122773"/>
                </a:lnTo>
                <a:cubicBezTo>
                  <a:pt x="1659803" y="209698"/>
                  <a:pt x="1669144" y="299701"/>
                  <a:pt x="1669144" y="391885"/>
                </a:cubicBezTo>
                <a:cubicBezTo>
                  <a:pt x="1669144" y="1129359"/>
                  <a:pt x="1071303" y="1727200"/>
                  <a:pt x="333829" y="1727200"/>
                </a:cubicBezTo>
                <a:cubicBezTo>
                  <a:pt x="241645" y="1727200"/>
                  <a:pt x="151642" y="1717859"/>
                  <a:pt x="64717" y="1700071"/>
                </a:cubicBezTo>
                <a:lnTo>
                  <a:pt x="0" y="1683431"/>
                </a:lnTo>
                <a:close/>
              </a:path>
            </a:pathLst>
          </a:custGeom>
          <a:solidFill>
            <a:srgbClr val="5276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7" name="任意多边形: 形状 66"/>
          <p:cNvSpPr/>
          <p:nvPr/>
        </p:nvSpPr>
        <p:spPr>
          <a:xfrm>
            <a:off x="9085284" y="0"/>
            <a:ext cx="3106716" cy="2251235"/>
          </a:xfrm>
          <a:custGeom>
            <a:avLst/>
            <a:gdLst>
              <a:gd name="connsiteX0" fmla="*/ 0 w 3106716"/>
              <a:gd name="connsiteY0" fmla="*/ 0 h 2251235"/>
              <a:gd name="connsiteX1" fmla="*/ 3106716 w 3106716"/>
              <a:gd name="connsiteY1" fmla="*/ 0 h 2251235"/>
              <a:gd name="connsiteX2" fmla="*/ 3106716 w 3106716"/>
              <a:gd name="connsiteY2" fmla="*/ 2251235 h 2251235"/>
              <a:gd name="connsiteX3" fmla="*/ 2977789 w 3106716"/>
              <a:gd name="connsiteY3" fmla="*/ 2229303 h 2251235"/>
              <a:gd name="connsiteX4" fmla="*/ 2729345 w 3106716"/>
              <a:gd name="connsiteY4" fmla="*/ 2148114 h 2251235"/>
              <a:gd name="connsiteX5" fmla="*/ 2293916 w 3106716"/>
              <a:gd name="connsiteY5" fmla="*/ 1291771 h 2251235"/>
              <a:gd name="connsiteX6" fmla="*/ 784430 w 3106716"/>
              <a:gd name="connsiteY6" fmla="*/ 1291771 h 2251235"/>
              <a:gd name="connsiteX7" fmla="*/ 12810 w 3106716"/>
              <a:gd name="connsiteY7" fmla="*/ 26838 h 225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6716" h="2251235">
                <a:moveTo>
                  <a:pt x="0" y="0"/>
                </a:moveTo>
                <a:lnTo>
                  <a:pt x="3106716" y="0"/>
                </a:lnTo>
                <a:lnTo>
                  <a:pt x="3106716" y="2251235"/>
                </a:lnTo>
                <a:lnTo>
                  <a:pt x="2977789" y="2229303"/>
                </a:lnTo>
                <a:cubicBezTo>
                  <a:pt x="2878419" y="2207078"/>
                  <a:pt x="2790426" y="2177143"/>
                  <a:pt x="2729345" y="2148114"/>
                </a:cubicBezTo>
                <a:cubicBezTo>
                  <a:pt x="2485021" y="2032000"/>
                  <a:pt x="2618068" y="1434495"/>
                  <a:pt x="2293916" y="1291771"/>
                </a:cubicBezTo>
                <a:cubicBezTo>
                  <a:pt x="1969764" y="1149047"/>
                  <a:pt x="1169059" y="1511904"/>
                  <a:pt x="784430" y="1291771"/>
                </a:cubicBezTo>
                <a:cubicBezTo>
                  <a:pt x="423840" y="1085396"/>
                  <a:pt x="154675" y="336861"/>
                  <a:pt x="12810" y="26838"/>
                </a:cubicBezTo>
                <a:close/>
              </a:path>
            </a:pathLst>
          </a:custGeom>
          <a:solidFill>
            <a:srgbClr val="CDDC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1" name="任意多边形: 形状 10"/>
          <p:cNvSpPr/>
          <p:nvPr/>
        </p:nvSpPr>
        <p:spPr>
          <a:xfrm>
            <a:off x="9525000" y="-152400"/>
            <a:ext cx="3200400" cy="2000250"/>
          </a:xfrm>
          <a:custGeom>
            <a:avLst/>
            <a:gdLst>
              <a:gd name="connsiteX0" fmla="*/ 0 w 3200400"/>
              <a:gd name="connsiteY0" fmla="*/ 0 h 2000250"/>
              <a:gd name="connsiteX1" fmla="*/ 933450 w 3200400"/>
              <a:gd name="connsiteY1" fmla="*/ 1504950 h 2000250"/>
              <a:gd name="connsiteX2" fmla="*/ 3200400 w 3200400"/>
              <a:gd name="connsiteY2" fmla="*/ 2000250 h 2000250"/>
            </a:gdLst>
            <a:ahLst/>
            <a:cxnLst>
              <a:cxn ang="0">
                <a:pos x="connsiteX0" y="connsiteY0"/>
              </a:cxn>
              <a:cxn ang="0">
                <a:pos x="connsiteX1" y="connsiteY1"/>
              </a:cxn>
              <a:cxn ang="0">
                <a:pos x="connsiteX2" y="connsiteY2"/>
              </a:cxn>
            </a:cxnLst>
            <a:rect l="l" t="t" r="r" b="b"/>
            <a:pathLst>
              <a:path w="3200400" h="2000250">
                <a:moveTo>
                  <a:pt x="0" y="0"/>
                </a:moveTo>
                <a:cubicBezTo>
                  <a:pt x="200025" y="585787"/>
                  <a:pt x="400050" y="1171575"/>
                  <a:pt x="933450" y="1504950"/>
                </a:cubicBezTo>
                <a:cubicBezTo>
                  <a:pt x="1466850" y="1838325"/>
                  <a:pt x="2333625" y="1919287"/>
                  <a:pt x="3200400" y="2000250"/>
                </a:cubicBezTo>
              </a:path>
            </a:pathLst>
          </a:custGeom>
          <a:noFill/>
          <a:ln>
            <a:solidFill>
              <a:srgbClr val="5276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任意多边形: 形状 14"/>
          <p:cNvSpPr/>
          <p:nvPr/>
        </p:nvSpPr>
        <p:spPr>
          <a:xfrm>
            <a:off x="10026445" y="-152400"/>
            <a:ext cx="3200400" cy="2000250"/>
          </a:xfrm>
          <a:custGeom>
            <a:avLst/>
            <a:gdLst>
              <a:gd name="connsiteX0" fmla="*/ 0 w 3200400"/>
              <a:gd name="connsiteY0" fmla="*/ 0 h 2000250"/>
              <a:gd name="connsiteX1" fmla="*/ 933450 w 3200400"/>
              <a:gd name="connsiteY1" fmla="*/ 1504950 h 2000250"/>
              <a:gd name="connsiteX2" fmla="*/ 3200400 w 3200400"/>
              <a:gd name="connsiteY2" fmla="*/ 2000250 h 2000250"/>
            </a:gdLst>
            <a:ahLst/>
            <a:cxnLst>
              <a:cxn ang="0">
                <a:pos x="connsiteX0" y="connsiteY0"/>
              </a:cxn>
              <a:cxn ang="0">
                <a:pos x="connsiteX1" y="connsiteY1"/>
              </a:cxn>
              <a:cxn ang="0">
                <a:pos x="connsiteX2" y="connsiteY2"/>
              </a:cxn>
            </a:cxnLst>
            <a:rect l="l" t="t" r="r" b="b"/>
            <a:pathLst>
              <a:path w="3200400" h="2000250">
                <a:moveTo>
                  <a:pt x="0" y="0"/>
                </a:moveTo>
                <a:cubicBezTo>
                  <a:pt x="200025" y="585787"/>
                  <a:pt x="400050" y="1171575"/>
                  <a:pt x="933450" y="1504950"/>
                </a:cubicBezTo>
                <a:cubicBezTo>
                  <a:pt x="1466850" y="1838325"/>
                  <a:pt x="2333625" y="1919287"/>
                  <a:pt x="3200400" y="2000250"/>
                </a:cubicBezTo>
              </a:path>
            </a:pathLst>
          </a:custGeom>
          <a:noFill/>
          <a:ln>
            <a:solidFill>
              <a:srgbClr val="5276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椭圆 69"/>
          <p:cNvSpPr/>
          <p:nvPr/>
        </p:nvSpPr>
        <p:spPr>
          <a:xfrm>
            <a:off x="10262507" y="2007507"/>
            <a:ext cx="964294" cy="964294"/>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任意多边形: 形状 64"/>
          <p:cNvSpPr/>
          <p:nvPr/>
        </p:nvSpPr>
        <p:spPr>
          <a:xfrm flipH="1" flipV="1">
            <a:off x="0" y="5566038"/>
            <a:ext cx="1804680" cy="1291963"/>
          </a:xfrm>
          <a:custGeom>
            <a:avLst/>
            <a:gdLst>
              <a:gd name="connsiteX0" fmla="*/ 1804680 w 1804680"/>
              <a:gd name="connsiteY0" fmla="*/ 1291963 h 1291963"/>
              <a:gd name="connsiteX1" fmla="*/ 1797667 w 1804680"/>
              <a:gd name="connsiteY1" fmla="*/ 1291595 h 1291963"/>
              <a:gd name="connsiteX2" fmla="*/ 1565599 w 1804680"/>
              <a:gd name="connsiteY2" fmla="*/ 1229762 h 1291963"/>
              <a:gd name="connsiteX3" fmla="*/ 1315532 w 1804680"/>
              <a:gd name="connsiteY3" fmla="*/ 737965 h 1291963"/>
              <a:gd name="connsiteX4" fmla="*/ 448637 w 1804680"/>
              <a:gd name="connsiteY4" fmla="*/ 737965 h 1291963"/>
              <a:gd name="connsiteX5" fmla="*/ 5497 w 1804680"/>
              <a:gd name="connsiteY5" fmla="*/ 11516 h 1291963"/>
              <a:gd name="connsiteX6" fmla="*/ 0 w 1804680"/>
              <a:gd name="connsiteY6" fmla="*/ 0 h 1291963"/>
              <a:gd name="connsiteX7" fmla="*/ 1804680 w 1804680"/>
              <a:gd name="connsiteY7" fmla="*/ 0 h 1291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04680" h="1291963">
                <a:moveTo>
                  <a:pt x="1804680" y="1291963"/>
                </a:moveTo>
                <a:lnTo>
                  <a:pt x="1797667" y="1291595"/>
                </a:lnTo>
                <a:cubicBezTo>
                  <a:pt x="1705610" y="1280947"/>
                  <a:pt x="1618217" y="1254768"/>
                  <a:pt x="1565599" y="1229762"/>
                </a:cubicBezTo>
                <a:cubicBezTo>
                  <a:pt x="1425284" y="1163078"/>
                  <a:pt x="1501693" y="819931"/>
                  <a:pt x="1315532" y="737965"/>
                </a:cubicBezTo>
                <a:cubicBezTo>
                  <a:pt x="1129372" y="655999"/>
                  <a:pt x="669529" y="864387"/>
                  <a:pt x="448637" y="737965"/>
                </a:cubicBezTo>
                <a:cubicBezTo>
                  <a:pt x="241551" y="619445"/>
                  <a:pt x="86970" y="189562"/>
                  <a:pt x="5497" y="11516"/>
                </a:cubicBezTo>
                <a:lnTo>
                  <a:pt x="0" y="0"/>
                </a:lnTo>
                <a:lnTo>
                  <a:pt x="1804680" y="0"/>
                </a:lnTo>
                <a:close/>
              </a:path>
            </a:pathLst>
          </a:custGeom>
          <a:solidFill>
            <a:srgbClr val="F2E1C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1" name="椭圆 20"/>
          <p:cNvSpPr/>
          <p:nvPr/>
        </p:nvSpPr>
        <p:spPr>
          <a:xfrm>
            <a:off x="11241430" y="3559592"/>
            <a:ext cx="510341" cy="51034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592481" y="5010150"/>
            <a:ext cx="340970" cy="343807"/>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p14:bwMode="auto" r:id="rId2">
            <p14:nvContentPartPr>
              <p14:cNvPr id="43" name="墨迹 42"/>
              <p14:cNvContentPartPr/>
              <p14:nvPr/>
            </p14:nvContentPartPr>
            <p14:xfrm rot="1595825">
              <a:off x="-1452600" y="5258929"/>
              <a:ext cx="5567400" cy="1420061"/>
            </p14:xfrm>
          </p:contentPart>
        </mc:Choice>
        <mc:Fallback xmlns="">
          <p:pic>
            <p:nvPicPr>
              <p:cNvPr id="43" name="墨迹 42"/>
            </p:nvPicPr>
            <p:blipFill>
              <a:blip r:embed="rId3"/>
            </p:blipFill>
            <p:spPr>
              <a:xfrm rot="1595825">
                <a:off x="-1452600" y="5258929"/>
                <a:ext cx="5567400" cy="1420061"/>
              </a:xfrm>
              <a:prstGeom prst="rect"/>
            </p:spPr>
          </p:pic>
        </mc:Fallback>
      </mc:AlternateContent>
      <p:sp>
        <p:nvSpPr>
          <p:cNvPr id="60" name="任意多边形: 形状 59"/>
          <p:cNvSpPr/>
          <p:nvPr/>
        </p:nvSpPr>
        <p:spPr>
          <a:xfrm>
            <a:off x="10392228" y="4992914"/>
            <a:ext cx="1799772" cy="1865086"/>
          </a:xfrm>
          <a:custGeom>
            <a:avLst/>
            <a:gdLst>
              <a:gd name="connsiteX0" fmla="*/ 1335315 w 1799772"/>
              <a:gd name="connsiteY0" fmla="*/ 0 h 1865086"/>
              <a:gd name="connsiteX1" fmla="*/ 1732397 w 1799772"/>
              <a:gd name="connsiteY1" fmla="*/ 60033 h 1865086"/>
              <a:gd name="connsiteX2" fmla="*/ 1799772 w 1799772"/>
              <a:gd name="connsiteY2" fmla="*/ 84693 h 1865086"/>
              <a:gd name="connsiteX3" fmla="*/ 1799772 w 1799772"/>
              <a:gd name="connsiteY3" fmla="*/ 1865086 h 1865086"/>
              <a:gd name="connsiteX4" fmla="*/ 109756 w 1799772"/>
              <a:gd name="connsiteY4" fmla="*/ 1865086 h 1865086"/>
              <a:gd name="connsiteX5" fmla="*/ 104936 w 1799772"/>
              <a:gd name="connsiteY5" fmla="*/ 1855080 h 1865086"/>
              <a:gd name="connsiteX6" fmla="*/ 0 w 1799772"/>
              <a:gd name="connsiteY6" fmla="*/ 1335315 h 1865086"/>
              <a:gd name="connsiteX7" fmla="*/ 1335315 w 1799772"/>
              <a:gd name="connsiteY7" fmla="*/ 0 h 186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9772" h="1865086">
                <a:moveTo>
                  <a:pt x="1335315" y="0"/>
                </a:moveTo>
                <a:cubicBezTo>
                  <a:pt x="1473591" y="0"/>
                  <a:pt x="1606959" y="21018"/>
                  <a:pt x="1732397" y="60033"/>
                </a:cubicBezTo>
                <a:lnTo>
                  <a:pt x="1799772" y="84693"/>
                </a:lnTo>
                <a:lnTo>
                  <a:pt x="1799772" y="1865086"/>
                </a:lnTo>
                <a:lnTo>
                  <a:pt x="109756" y="1865086"/>
                </a:lnTo>
                <a:lnTo>
                  <a:pt x="104936" y="1855080"/>
                </a:lnTo>
                <a:cubicBezTo>
                  <a:pt x="37365" y="1695325"/>
                  <a:pt x="0" y="1519684"/>
                  <a:pt x="0" y="1335315"/>
                </a:cubicBezTo>
                <a:cubicBezTo>
                  <a:pt x="0" y="597841"/>
                  <a:pt x="597841" y="0"/>
                  <a:pt x="1335315"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71" name="椭圆 70"/>
          <p:cNvSpPr/>
          <p:nvPr/>
        </p:nvSpPr>
        <p:spPr>
          <a:xfrm>
            <a:off x="723345" y="1430406"/>
            <a:ext cx="858157" cy="858157"/>
          </a:xfrm>
          <a:prstGeom prst="ellipse">
            <a:avLst/>
          </a:prstGeom>
          <a:solidFill>
            <a:srgbClr val="CDDC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椭圆 71"/>
          <p:cNvSpPr/>
          <p:nvPr/>
        </p:nvSpPr>
        <p:spPr>
          <a:xfrm>
            <a:off x="1030630" y="2500466"/>
            <a:ext cx="510341" cy="510341"/>
          </a:xfrm>
          <a:prstGeom prst="ellipse">
            <a:avLst/>
          </a:prstGeom>
          <a:noFill/>
          <a:ln w="57150">
            <a:solidFill>
              <a:srgbClr val="FEB1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3377619" y="3389127"/>
            <a:ext cx="5424062" cy="986172"/>
            <a:chOff x="3518700" y="2900239"/>
            <a:chExt cx="5424062" cy="986172"/>
          </a:xfrm>
        </p:grpSpPr>
        <p:sp>
          <p:nvSpPr>
            <p:cNvPr id="19" name="矩形 18"/>
            <p:cNvSpPr/>
            <p:nvPr/>
          </p:nvSpPr>
          <p:spPr>
            <a:xfrm>
              <a:off x="3682567" y="2900239"/>
              <a:ext cx="5094513" cy="523220"/>
            </a:xfrm>
            <a:prstGeom prst="rect">
              <a:avLst/>
            </a:prstGeom>
          </p:spPr>
          <p:txBody>
            <a:bodyPr wrap="square">
              <a:spAutoFit/>
            </a:bodyPr>
            <a:lstStyle/>
            <a:p>
              <a:pPr algn="dist"/>
              <a:r>
                <a:rPr lang="en-US" altLang="zh-CN" sz="2800" dirty="0">
                  <a:cs typeface="+mn-ea"/>
                  <a:sym typeface="+mn-lt"/>
                </a:rPr>
                <a:t>BUSINESS WORK SUMMARY</a:t>
              </a:r>
              <a:endParaRPr lang="zh-CN" altLang="en-US" sz="2800" dirty="0">
                <a:cs typeface="+mn-ea"/>
                <a:sym typeface="+mn-lt"/>
              </a:endParaRPr>
            </a:p>
          </p:txBody>
        </p:sp>
        <p:sp>
          <p:nvSpPr>
            <p:cNvPr id="20" name="矩形 19"/>
            <p:cNvSpPr/>
            <p:nvPr/>
          </p:nvSpPr>
          <p:spPr>
            <a:xfrm>
              <a:off x="3518700" y="3578634"/>
              <a:ext cx="5424062" cy="307777"/>
            </a:xfrm>
            <a:prstGeom prst="rect">
              <a:avLst/>
            </a:prstGeom>
          </p:spPr>
          <p:txBody>
            <a:bodyPr wrap="square">
              <a:spAutoFit/>
            </a:bodyPr>
            <a:lstStyle/>
            <a:p>
              <a:pPr algn="ctr"/>
              <a:r>
                <a:rPr lang="zh-CN" altLang="en-US" sz="1400" spc="300" dirty="0">
                  <a:cs typeface="+mn-ea"/>
                  <a:sym typeface="+mn-lt"/>
                </a:rPr>
                <a:t>工作总结</a:t>
              </a:r>
              <a:r>
                <a:rPr lang="en-US" altLang="zh-CN" sz="1400" spc="300" dirty="0">
                  <a:cs typeface="+mn-ea"/>
                  <a:sym typeface="+mn-lt"/>
                </a:rPr>
                <a:t>/</a:t>
              </a:r>
              <a:r>
                <a:rPr lang="zh-CN" altLang="en-US" sz="1400" spc="300" dirty="0">
                  <a:cs typeface="+mn-ea"/>
                  <a:sym typeface="+mn-lt"/>
                </a:rPr>
                <a:t>工作规划</a:t>
              </a:r>
              <a:r>
                <a:rPr lang="en-US" altLang="zh-CN" sz="1400" spc="300" dirty="0">
                  <a:cs typeface="+mn-ea"/>
                  <a:sym typeface="+mn-lt"/>
                </a:rPr>
                <a:t>/</a:t>
              </a:r>
              <a:r>
                <a:rPr lang="zh-CN" altLang="en-US" sz="1400" spc="300" dirty="0">
                  <a:cs typeface="+mn-ea"/>
                  <a:sym typeface="+mn-lt"/>
                </a:rPr>
                <a:t>工作汇报</a:t>
              </a:r>
              <a:r>
                <a:rPr lang="en-US" altLang="zh-CN" sz="1400" spc="300" dirty="0">
                  <a:cs typeface="+mn-ea"/>
                  <a:sym typeface="+mn-lt"/>
                </a:rPr>
                <a:t>/</a:t>
              </a:r>
              <a:r>
                <a:rPr lang="zh-CN" altLang="en-US" sz="1400" spc="300" dirty="0">
                  <a:cs typeface="+mn-ea"/>
                  <a:sym typeface="+mn-lt"/>
                </a:rPr>
                <a:t>计划总结</a:t>
              </a:r>
            </a:p>
          </p:txBody>
        </p:sp>
      </p:grpSp>
      <p:grpSp>
        <p:nvGrpSpPr>
          <p:cNvPr id="2" name="组合 1"/>
          <p:cNvGrpSpPr/>
          <p:nvPr/>
        </p:nvGrpSpPr>
        <p:grpSpPr>
          <a:xfrm>
            <a:off x="3231314" y="1104900"/>
            <a:ext cx="5716672" cy="1014730"/>
            <a:chOff x="3216275" y="1104900"/>
            <a:chExt cx="5716672" cy="1014730"/>
          </a:xfrm>
        </p:grpSpPr>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982489" y="1104900"/>
              <a:ext cx="2227022" cy="1014730"/>
            </a:xfrm>
            <a:prstGeom prst="rect">
              <a:avLst/>
            </a:prstGeom>
            <a:noFill/>
          </p:spPr>
          <p:txBody>
            <a:bodyPr wrap="square" rtlCol="0">
              <a:spAutoFit/>
            </a:bodyPr>
            <a:lstStyle/>
            <a:p>
              <a:pPr algn="ctr"/>
              <a:r>
                <a:rPr lang="en-US" altLang="zh-CN" sz="6000" b="1" dirty="0">
                  <a:solidFill>
                    <a:schemeClr val="tx1">
                      <a:lumMod val="75000"/>
                      <a:lumOff val="25000"/>
                    </a:schemeClr>
                  </a:solidFill>
                  <a:cs typeface="+mn-ea"/>
                  <a:sym typeface="+mn-lt"/>
                </a:rPr>
                <a:t>20XX</a:t>
              </a:r>
              <a:endParaRPr lang="zh-CN" altLang="en-US" sz="6000" b="1" dirty="0">
                <a:solidFill>
                  <a:schemeClr val="tx1">
                    <a:lumMod val="75000"/>
                    <a:lumOff val="25000"/>
                  </a:schemeClr>
                </a:solidFill>
                <a:cs typeface="+mn-ea"/>
                <a:sym typeface="+mn-lt"/>
              </a:endParaRPr>
            </a:p>
          </p:txBody>
        </p:sp>
      </p:grpSp>
      <p:sp>
        <p:nvSpPr>
          <p:cNvPr id="28" name="文本框 27"/>
          <p:cNvSpPr txBox="1"/>
          <p:nvPr/>
        </p:nvSpPr>
        <p:spPr>
          <a:xfrm>
            <a:off x="1409700" y="2286620"/>
            <a:ext cx="9359900" cy="1107996"/>
          </a:xfrm>
          <a:prstGeom prst="rect">
            <a:avLst/>
          </a:prstGeom>
        </p:spPr>
        <p:txBody>
          <a:bodyPr wrap="square" rtlCol="0">
            <a:spAutoFit/>
          </a:bodyPr>
          <a:lstStyle>
            <a:defPPr>
              <a:defRPr lang="zh-CN"/>
            </a:defPPr>
            <a:lvl1pPr algn="ctr">
              <a:defRPr sz="6600">
                <a:solidFill>
                  <a:schemeClr val="tx1">
                    <a:lumMod val="75000"/>
                    <a:lumOff val="25000"/>
                  </a:schemeClr>
                </a:solidFill>
                <a:latin typeface="汉仪综艺体简" pitchFamily="49" charset="-122"/>
                <a:ea typeface="汉仪综艺体简" pitchFamily="49" charset="-122"/>
                <a:cs typeface="+mn-ea"/>
              </a:defRPr>
            </a:lvl1pPr>
          </a:lstStyle>
          <a:p>
            <a:r>
              <a:rPr lang="zh-CN" altLang="en-US" dirty="0">
                <a:latin typeface="+mn-lt"/>
                <a:ea typeface="+mn-ea"/>
                <a:sym typeface="+mn-lt"/>
              </a:rPr>
              <a:t>小清新商务工作总结</a:t>
            </a:r>
          </a:p>
        </p:txBody>
      </p:sp>
      <p:sp>
        <p:nvSpPr>
          <p:cNvPr id="29" name="文本框 28"/>
          <p:cNvSpPr txBox="1"/>
          <p:nvPr/>
        </p:nvSpPr>
        <p:spPr>
          <a:xfrm>
            <a:off x="-203752" y="387626"/>
            <a:ext cx="2227022" cy="707886"/>
          </a:xfrm>
          <a:prstGeom prst="rect">
            <a:avLst/>
          </a:prstGeom>
          <a:noFill/>
        </p:spPr>
        <p:txBody>
          <a:bodyPr wrap="square" rtlCol="0">
            <a:spAutoFit/>
          </a:bodyPr>
          <a:lstStyle/>
          <a:p>
            <a:pPr algn="ctr"/>
            <a:r>
              <a:rPr lang="en-US" altLang="zh-CN" sz="4000" b="1" dirty="0">
                <a:solidFill>
                  <a:schemeClr val="bg1"/>
                </a:solidFill>
                <a:cs typeface="+mn-ea"/>
                <a:sym typeface="+mn-lt"/>
              </a:rPr>
              <a:t>LOGO</a:t>
            </a:r>
            <a:endParaRPr lang="zh-CN" altLang="en-US" sz="4000" b="1" dirty="0">
              <a:solidFill>
                <a:schemeClr val="bg1"/>
              </a:solidFill>
              <a:cs typeface="+mn-ea"/>
              <a:sym typeface="+mn-lt"/>
            </a:endParaRPr>
          </a:p>
        </p:txBody>
      </p:sp>
      <p:grpSp>
        <p:nvGrpSpPr>
          <p:cNvPr id="30" name="组合 29"/>
          <p:cNvGrpSpPr/>
          <p:nvPr/>
        </p:nvGrpSpPr>
        <p:grpSpPr>
          <a:xfrm>
            <a:off x="4776107" y="4905828"/>
            <a:ext cx="2627086" cy="617229"/>
            <a:chOff x="4806211" y="4738204"/>
            <a:chExt cx="2631680" cy="886454"/>
          </a:xfrm>
        </p:grpSpPr>
        <p:sp>
          <p:nvSpPr>
            <p:cNvPr id="31" name="流程图: 终止 23"/>
            <p:cNvSpPr/>
            <p:nvPr/>
          </p:nvSpPr>
          <p:spPr>
            <a:xfrm>
              <a:off x="4806211" y="4738204"/>
              <a:ext cx="2631680" cy="868454"/>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2" name="文本框 31"/>
            <p:cNvSpPr txBox="1"/>
            <p:nvPr/>
          </p:nvSpPr>
          <p:spPr>
            <a:xfrm>
              <a:off x="4906149" y="4882854"/>
              <a:ext cx="2450012" cy="617408"/>
            </a:xfrm>
            <a:prstGeom prst="rect">
              <a:avLst/>
            </a:prstGeom>
            <a:noFill/>
          </p:spPr>
          <p:txBody>
            <a:bodyPr wrap="square" rtlCol="0">
              <a:spAutoFit/>
            </a:bodyPr>
            <a:lstStyle/>
            <a:p>
              <a:pPr algn="ctr"/>
              <a:r>
                <a:rPr lang="zh-CN" altLang="en-US" sz="2200" dirty="0">
                  <a:cs typeface="+mn-ea"/>
                  <a:sym typeface="+mn-lt"/>
                </a:rPr>
                <a:t>汇报人：第一</a:t>
              </a:r>
              <a:r>
                <a:rPr lang="en-US" altLang="zh-CN" sz="2200" dirty="0">
                  <a:cs typeface="+mn-ea"/>
                  <a:sym typeface="+mn-lt"/>
                </a:rPr>
                <a:t>PPT</a:t>
              </a:r>
            </a:p>
          </p:txBody>
        </p:sp>
        <p:sp>
          <p:nvSpPr>
            <p:cNvPr id="33" name="矩形 32"/>
            <p:cNvSpPr/>
            <p:nvPr/>
          </p:nvSpPr>
          <p:spPr>
            <a:xfrm>
              <a:off x="5798051" y="5588658"/>
              <a:ext cx="648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grpSp>
    </p:spTree>
  </p:cSld>
  <p:clrMapOvr>
    <a:masterClrMapping/>
  </p:clrMapOvr>
  <p:transition spd="slow" advTm="9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1000"/>
                                        <p:tgtEl>
                                          <p:spTgt spid="62"/>
                                        </p:tgtEl>
                                      </p:cBhvr>
                                    </p:animEffect>
                                    <p:anim calcmode="lin" valueType="num">
                                      <p:cBhvr>
                                        <p:cTn id="13" dur="1000" fill="hold"/>
                                        <p:tgtEl>
                                          <p:spTgt spid="62"/>
                                        </p:tgtEl>
                                        <p:attrNameLst>
                                          <p:attrName>ppt_x</p:attrName>
                                        </p:attrNameLst>
                                      </p:cBhvr>
                                      <p:tavLst>
                                        <p:tav tm="0">
                                          <p:val>
                                            <p:strVal val="#ppt_x"/>
                                          </p:val>
                                        </p:tav>
                                        <p:tav tm="100000">
                                          <p:val>
                                            <p:strVal val="#ppt_x"/>
                                          </p:val>
                                        </p:tav>
                                      </p:tavLst>
                                    </p:anim>
                                    <p:anim calcmode="lin" valueType="num">
                                      <p:cBhvr>
                                        <p:cTn id="14" dur="1000" fill="hold"/>
                                        <p:tgtEl>
                                          <p:spTgt spid="6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1000"/>
                                        <p:tgtEl>
                                          <p:spTgt spid="60"/>
                                        </p:tgtEl>
                                      </p:cBhvr>
                                    </p:animEffect>
                                    <p:anim calcmode="lin" valueType="num">
                                      <p:cBhvr>
                                        <p:cTn id="18" dur="1000" fill="hold"/>
                                        <p:tgtEl>
                                          <p:spTgt spid="60"/>
                                        </p:tgtEl>
                                        <p:attrNameLst>
                                          <p:attrName>ppt_x</p:attrName>
                                        </p:attrNameLst>
                                      </p:cBhvr>
                                      <p:tavLst>
                                        <p:tav tm="0">
                                          <p:val>
                                            <p:strVal val="#ppt_x"/>
                                          </p:val>
                                        </p:tav>
                                        <p:tav tm="100000">
                                          <p:val>
                                            <p:strVal val="#ppt_x"/>
                                          </p:val>
                                        </p:tav>
                                      </p:tavLst>
                                    </p:anim>
                                    <p:anim calcmode="lin" valueType="num">
                                      <p:cBhvr>
                                        <p:cTn id="19" dur="1000" fill="hold"/>
                                        <p:tgtEl>
                                          <p:spTgt spid="60"/>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anim calcmode="lin" valueType="num">
                                      <p:cBhvr>
                                        <p:cTn id="23" dur="1000" fill="hold"/>
                                        <p:tgtEl>
                                          <p:spTgt spid="67"/>
                                        </p:tgtEl>
                                        <p:attrNameLst>
                                          <p:attrName>ppt_x</p:attrName>
                                        </p:attrNameLst>
                                      </p:cBhvr>
                                      <p:tavLst>
                                        <p:tav tm="0">
                                          <p:val>
                                            <p:strVal val="#ppt_x"/>
                                          </p:val>
                                        </p:tav>
                                        <p:tav tm="100000">
                                          <p:val>
                                            <p:strVal val="#ppt_x"/>
                                          </p:val>
                                        </p:tav>
                                      </p:tavLst>
                                    </p:anim>
                                    <p:anim calcmode="lin" valueType="num">
                                      <p:cBhvr>
                                        <p:cTn id="24" dur="1000" fill="hold"/>
                                        <p:tgtEl>
                                          <p:spTgt spid="67"/>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1000"/>
                                        <p:tgtEl>
                                          <p:spTgt spid="69"/>
                                        </p:tgtEl>
                                      </p:cBhvr>
                                    </p:animEffect>
                                    <p:anim calcmode="lin" valueType="num">
                                      <p:cBhvr>
                                        <p:cTn id="28" dur="1000" fill="hold"/>
                                        <p:tgtEl>
                                          <p:spTgt spid="69"/>
                                        </p:tgtEl>
                                        <p:attrNameLst>
                                          <p:attrName>ppt_x</p:attrName>
                                        </p:attrNameLst>
                                      </p:cBhvr>
                                      <p:tavLst>
                                        <p:tav tm="0">
                                          <p:val>
                                            <p:strVal val="#ppt_x"/>
                                          </p:val>
                                        </p:tav>
                                        <p:tav tm="100000">
                                          <p:val>
                                            <p:strVal val="#ppt_x"/>
                                          </p:val>
                                        </p:tav>
                                      </p:tavLst>
                                    </p:anim>
                                    <p:anim calcmode="lin" valueType="num">
                                      <p:cBhvr>
                                        <p:cTn id="29" dur="1000" fill="hold"/>
                                        <p:tgtEl>
                                          <p:spTgt spid="69"/>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53" presetClass="entr" presetSubtype="16"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childTnLst>
                          </p:cTn>
                        </p:par>
                        <p:par>
                          <p:cTn id="36" fill="hold">
                            <p:stCondLst>
                              <p:cond delay="1500"/>
                            </p:stCondLst>
                            <p:childTnLst>
                              <p:par>
                                <p:cTn id="37" presetID="16" presetClass="entr" presetSubtype="21"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arn(inVertical)">
                                      <p:cBhvr>
                                        <p:cTn id="39" dur="500"/>
                                        <p:tgtEl>
                                          <p:spTgt spid="2"/>
                                        </p:tgtEl>
                                      </p:cBhvr>
                                    </p:animEffect>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par>
                          <p:cTn id="46" fill="hold">
                            <p:stCondLst>
                              <p:cond delay="3000"/>
                            </p:stCondLst>
                            <p:childTnLst>
                              <p:par>
                                <p:cTn id="47" presetID="42" presetClass="entr" presetSubtype="0"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1000"/>
                                        <p:tgtEl>
                                          <p:spTgt spid="72"/>
                                        </p:tgtEl>
                                      </p:cBhvr>
                                    </p:animEffect>
                                    <p:anim calcmode="lin" valueType="num">
                                      <p:cBhvr>
                                        <p:cTn id="62" dur="1000" fill="hold"/>
                                        <p:tgtEl>
                                          <p:spTgt spid="72"/>
                                        </p:tgtEl>
                                        <p:attrNameLst>
                                          <p:attrName>ppt_x</p:attrName>
                                        </p:attrNameLst>
                                      </p:cBhvr>
                                      <p:tavLst>
                                        <p:tav tm="0">
                                          <p:val>
                                            <p:strVal val="#ppt_x"/>
                                          </p:val>
                                        </p:tav>
                                        <p:tav tm="100000">
                                          <p:val>
                                            <p:strVal val="#ppt_x"/>
                                          </p:val>
                                        </p:tav>
                                      </p:tavLst>
                                    </p:anim>
                                    <p:anim calcmode="lin" valueType="num">
                                      <p:cBhvr>
                                        <p:cTn id="63" dur="1000" fill="hold"/>
                                        <p:tgtEl>
                                          <p:spTgt spid="72"/>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1000"/>
                                        <p:tgtEl>
                                          <p:spTgt spid="71"/>
                                        </p:tgtEl>
                                      </p:cBhvr>
                                    </p:animEffect>
                                    <p:anim calcmode="lin" valueType="num">
                                      <p:cBhvr>
                                        <p:cTn id="67" dur="1000" fill="hold"/>
                                        <p:tgtEl>
                                          <p:spTgt spid="71"/>
                                        </p:tgtEl>
                                        <p:attrNameLst>
                                          <p:attrName>ppt_x</p:attrName>
                                        </p:attrNameLst>
                                      </p:cBhvr>
                                      <p:tavLst>
                                        <p:tav tm="0">
                                          <p:val>
                                            <p:strVal val="#ppt_x"/>
                                          </p:val>
                                        </p:tav>
                                        <p:tav tm="100000">
                                          <p:val>
                                            <p:strVal val="#ppt_x"/>
                                          </p:val>
                                        </p:tav>
                                      </p:tavLst>
                                    </p:anim>
                                    <p:anim calcmode="lin" valueType="num">
                                      <p:cBhvr>
                                        <p:cTn id="68" dur="1000" fill="hold"/>
                                        <p:tgtEl>
                                          <p:spTgt spid="7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1000"/>
                                        <p:tgtEl>
                                          <p:spTgt spid="22"/>
                                        </p:tgtEl>
                                      </p:cBhvr>
                                    </p:animEffect>
                                    <p:anim calcmode="lin" valueType="num">
                                      <p:cBhvr>
                                        <p:cTn id="72" dur="1000" fill="hold"/>
                                        <p:tgtEl>
                                          <p:spTgt spid="22"/>
                                        </p:tgtEl>
                                        <p:attrNameLst>
                                          <p:attrName>ppt_x</p:attrName>
                                        </p:attrNameLst>
                                      </p:cBhvr>
                                      <p:tavLst>
                                        <p:tav tm="0">
                                          <p:val>
                                            <p:strVal val="#ppt_x"/>
                                          </p:val>
                                        </p:tav>
                                        <p:tav tm="100000">
                                          <p:val>
                                            <p:strVal val="#ppt_x"/>
                                          </p:val>
                                        </p:tav>
                                      </p:tavLst>
                                    </p:anim>
                                    <p:anim calcmode="lin" valueType="num">
                                      <p:cBhvr>
                                        <p:cTn id="73" dur="1000" fill="hold"/>
                                        <p:tgtEl>
                                          <p:spTgt spid="2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fade">
                                      <p:cBhvr>
                                        <p:cTn id="76" dur="1000"/>
                                        <p:tgtEl>
                                          <p:spTgt spid="70"/>
                                        </p:tgtEl>
                                      </p:cBhvr>
                                    </p:animEffect>
                                    <p:anim calcmode="lin" valueType="num">
                                      <p:cBhvr>
                                        <p:cTn id="77" dur="1000" fill="hold"/>
                                        <p:tgtEl>
                                          <p:spTgt spid="70"/>
                                        </p:tgtEl>
                                        <p:attrNameLst>
                                          <p:attrName>ppt_x</p:attrName>
                                        </p:attrNameLst>
                                      </p:cBhvr>
                                      <p:tavLst>
                                        <p:tav tm="0">
                                          <p:val>
                                            <p:strVal val="#ppt_x"/>
                                          </p:val>
                                        </p:tav>
                                        <p:tav tm="100000">
                                          <p:val>
                                            <p:strVal val="#ppt_x"/>
                                          </p:val>
                                        </p:tav>
                                      </p:tavLst>
                                    </p:anim>
                                    <p:anim calcmode="lin" valueType="num">
                                      <p:cBhvr>
                                        <p:cTn id="78" dur="1000" fill="hold"/>
                                        <p:tgtEl>
                                          <p:spTgt spid="7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1000"/>
                                        <p:tgtEl>
                                          <p:spTgt spid="21"/>
                                        </p:tgtEl>
                                      </p:cBhvr>
                                    </p:animEffect>
                                    <p:anim calcmode="lin" valueType="num">
                                      <p:cBhvr>
                                        <p:cTn id="82" dur="1000" fill="hold"/>
                                        <p:tgtEl>
                                          <p:spTgt spid="21"/>
                                        </p:tgtEl>
                                        <p:attrNameLst>
                                          <p:attrName>ppt_x</p:attrName>
                                        </p:attrNameLst>
                                      </p:cBhvr>
                                      <p:tavLst>
                                        <p:tav tm="0">
                                          <p:val>
                                            <p:strVal val="#ppt_x"/>
                                          </p:val>
                                        </p:tav>
                                        <p:tav tm="100000">
                                          <p:val>
                                            <p:strVal val="#ppt_x"/>
                                          </p:val>
                                        </p:tav>
                                      </p:tavLst>
                                    </p:anim>
                                    <p:anim calcmode="lin" valueType="num">
                                      <p:cBhvr>
                                        <p:cTn id="83" dur="1000" fill="hold"/>
                                        <p:tgtEl>
                                          <p:spTgt spid="21"/>
                                        </p:tgtEl>
                                        <p:attrNameLst>
                                          <p:attrName>ppt_y</p:attrName>
                                        </p:attrNameLst>
                                      </p:cBhvr>
                                      <p:tavLst>
                                        <p:tav tm="0">
                                          <p:val>
                                            <p:strVal val="#ppt_y+.1"/>
                                          </p:val>
                                        </p:tav>
                                        <p:tav tm="100000">
                                          <p:val>
                                            <p:strVal val="#ppt_y"/>
                                          </p:val>
                                        </p:tav>
                                      </p:tavLst>
                                    </p:anim>
                                  </p:childTnLst>
                                </p:cTn>
                              </p:par>
                            </p:childTnLst>
                          </p:cTn>
                        </p:par>
                        <p:par>
                          <p:cTn id="84" fill="hold">
                            <p:stCondLst>
                              <p:cond delay="5500"/>
                            </p:stCondLst>
                            <p:childTnLst>
                              <p:par>
                                <p:cTn id="85" presetID="22" presetClass="entr" presetSubtype="4"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down)">
                                      <p:cBhvr>
                                        <p:cTn id="87" dur="500"/>
                                        <p:tgtEl>
                                          <p:spTgt spid="43"/>
                                        </p:tgtEl>
                                      </p:cBhvr>
                                    </p:animEffect>
                                  </p:childTnLst>
                                </p:cTn>
                              </p:par>
                            </p:childTnLst>
                          </p:cTn>
                        </p:par>
                        <p:par>
                          <p:cTn id="88" fill="hold">
                            <p:stCondLst>
                              <p:cond delay="6000"/>
                            </p:stCondLst>
                            <p:childTnLst>
                              <p:par>
                                <p:cTn id="89" presetID="22" presetClass="entr" presetSubtype="1" fill="hold" grpId="0" nodeType="after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wipe(up)">
                                      <p:cBhvr>
                                        <p:cTn id="91" dur="500"/>
                                        <p:tgtEl>
                                          <p:spTgt spid="11"/>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wipe(down)">
                                      <p:cBhvr>
                                        <p:cTn id="9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9" grpId="0" animBg="1"/>
      <p:bldP spid="67" grpId="0" animBg="1"/>
      <p:bldP spid="11" grpId="0" animBg="1"/>
      <p:bldP spid="15" grpId="0" animBg="1"/>
      <p:bldP spid="70" grpId="0" animBg="1"/>
      <p:bldP spid="65" grpId="0" animBg="1"/>
      <p:bldP spid="21" grpId="0" animBg="1"/>
      <p:bldP spid="22" grpId="0" animBg="1"/>
      <p:bldP spid="60" grpId="0" animBg="1"/>
      <p:bldP spid="71" grpId="0" animBg="1"/>
      <p:bldP spid="72" grpId="0" animBg="1"/>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2"/>
              </a:rPr>
              <a:t>www.1ppt.com/moban/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行业</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3"/>
              </a:rPr>
              <a:t>www.1ppt.com/hangye/</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节日</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模板：</a:t>
            </a:r>
            <a:r>
              <a:rPr lang="en-US" altLang="zh-CN" sz="1100" dirty="0">
                <a:solidFill>
                  <a:srgbClr val="EEECE1">
                    <a:lumMod val="25000"/>
                  </a:srgbClr>
                </a:solidFill>
                <a:cs typeface="+mn-ea"/>
                <a:sym typeface="+mn-lt"/>
                <a:hlinkClick r:id="rId4"/>
              </a:rPr>
              <a:t>www.1ppt.com/jieri/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素材：       </a:t>
            </a:r>
            <a:r>
              <a:rPr lang="en-US" altLang="zh-CN" sz="1100" dirty="0">
                <a:solidFill>
                  <a:srgbClr val="EEECE1">
                    <a:lumMod val="25000"/>
                  </a:srgbClr>
                </a:solidFill>
                <a:cs typeface="+mn-ea"/>
                <a:sym typeface="+mn-lt"/>
                <a:hlinkClick r:id="rId5"/>
              </a:rPr>
              <a:t>www.1ppt.com/sucai/</a:t>
            </a:r>
            <a:endParaRPr lang="en-US" altLang="zh-CN" sz="1100" dirty="0">
              <a:solidFill>
                <a:srgbClr val="EEECE1">
                  <a:lumMod val="25000"/>
                </a:srgbClr>
              </a:solidFill>
              <a:cs typeface="+mn-ea"/>
              <a:sym typeface="+mn-lt"/>
            </a:endParaRPr>
          </a:p>
          <a:p>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背景图片：</a:t>
            </a:r>
            <a:r>
              <a:rPr lang="en-US" altLang="zh-CN" sz="1100" dirty="0">
                <a:solidFill>
                  <a:srgbClr val="EEECE1">
                    <a:lumMod val="25000"/>
                  </a:srgbClr>
                </a:solidFill>
                <a:cs typeface="+mn-ea"/>
                <a:sym typeface="+mn-lt"/>
                <a:hlinkClick r:id="rId6"/>
              </a:rPr>
              <a:t>www.1ppt.com/beijing/</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图表：       </a:t>
            </a:r>
            <a:r>
              <a:rPr lang="en-US" altLang="zh-CN" sz="1100" dirty="0">
                <a:solidFill>
                  <a:srgbClr val="EEECE1">
                    <a:lumMod val="25000"/>
                  </a:srgbClr>
                </a:solidFill>
                <a:cs typeface="+mn-ea"/>
                <a:sym typeface="+mn-lt"/>
                <a:hlinkClick r:id="rId7"/>
              </a:rPr>
              <a:t>www.1ppt.com/tubiao/</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优秀</a:t>
            </a:r>
            <a:r>
              <a:rPr lang="en-US" altLang="zh-CN" sz="1100" dirty="0">
                <a:solidFill>
                  <a:srgbClr val="EEECE1">
                    <a:lumMod val="25000"/>
                  </a:srgbClr>
                </a:solidFill>
                <a:cs typeface="+mn-ea"/>
                <a:sym typeface="+mn-lt"/>
              </a:rPr>
              <a:t>PPT</a:t>
            </a:r>
            <a:r>
              <a:rPr lang="zh-CN" altLang="en-US" sz="1100" dirty="0">
                <a:solidFill>
                  <a:srgbClr val="EEECE1">
                    <a:lumMod val="25000"/>
                  </a:srgbClr>
                </a:solidFill>
                <a:cs typeface="+mn-ea"/>
                <a:sym typeface="+mn-lt"/>
              </a:rPr>
              <a:t>下载：</a:t>
            </a:r>
            <a:r>
              <a:rPr lang="en-US" altLang="zh-CN" sz="1100" dirty="0">
                <a:solidFill>
                  <a:srgbClr val="EEECE1">
                    <a:lumMod val="25000"/>
                  </a:srgbClr>
                </a:solidFill>
                <a:cs typeface="+mn-ea"/>
                <a:sym typeface="+mn-lt"/>
                <a:hlinkClick r:id="rId8"/>
              </a:rPr>
              <a:t>www.1ppt.com/xiazai/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教程：       </a:t>
            </a:r>
            <a:r>
              <a:rPr lang="en-US" altLang="zh-CN" sz="1100" dirty="0">
                <a:solidFill>
                  <a:srgbClr val="EEECE1">
                    <a:lumMod val="25000"/>
                  </a:srgbClr>
                </a:solidFill>
                <a:cs typeface="+mn-ea"/>
                <a:sym typeface="+mn-lt"/>
                <a:hlinkClick r:id="rId9"/>
              </a:rPr>
              <a:t>www.1ppt.com/powerpoint/</a:t>
            </a:r>
            <a:r>
              <a:rPr lang="en-US" altLang="zh-CN" sz="1100" dirty="0">
                <a:solidFill>
                  <a:srgbClr val="EEECE1">
                    <a:lumMod val="25000"/>
                  </a:srgbClr>
                </a:solidFill>
                <a:cs typeface="+mn-ea"/>
                <a:sym typeface="+mn-lt"/>
              </a:rPr>
              <a:t>      </a:t>
            </a:r>
          </a:p>
          <a:p>
            <a:r>
              <a:rPr lang="en-US" altLang="zh-CN" sz="1100" dirty="0">
                <a:solidFill>
                  <a:srgbClr val="EEECE1">
                    <a:lumMod val="25000"/>
                  </a:srgbClr>
                </a:solidFill>
                <a:cs typeface="+mn-ea"/>
                <a:sym typeface="+mn-lt"/>
              </a:rPr>
              <a:t>Word</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0"/>
              </a:rPr>
              <a:t>www.1ppt.com/word/</a:t>
            </a:r>
            <a:r>
              <a:rPr lang="en-US" altLang="zh-CN" sz="1100" dirty="0">
                <a:solidFill>
                  <a:srgbClr val="EEECE1">
                    <a:lumMod val="25000"/>
                  </a:srgbClr>
                </a:solidFill>
                <a:cs typeface="+mn-ea"/>
                <a:sym typeface="+mn-lt"/>
              </a:rPr>
              <a:t>                        Excel</a:t>
            </a:r>
            <a:r>
              <a:rPr lang="zh-CN" altLang="en-US" sz="1100" dirty="0">
                <a:solidFill>
                  <a:srgbClr val="EEECE1">
                    <a:lumMod val="25000"/>
                  </a:srgbClr>
                </a:solidFill>
                <a:cs typeface="+mn-ea"/>
                <a:sym typeface="+mn-lt"/>
              </a:rPr>
              <a:t>模板：     </a:t>
            </a:r>
            <a:r>
              <a:rPr lang="en-US" altLang="zh-CN" sz="1100" dirty="0">
                <a:solidFill>
                  <a:srgbClr val="EEECE1">
                    <a:lumMod val="25000"/>
                  </a:srgbClr>
                </a:solidFill>
                <a:cs typeface="+mn-ea"/>
                <a:sym typeface="+mn-lt"/>
                <a:hlinkClick r:id="rId11"/>
              </a:rPr>
              <a:t>www.1ppt.com/excel/</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个人简历：      </a:t>
            </a:r>
            <a:r>
              <a:rPr lang="en-US" altLang="zh-CN" sz="1100" dirty="0">
                <a:solidFill>
                  <a:srgbClr val="EEECE1">
                    <a:lumMod val="25000"/>
                  </a:srgbClr>
                </a:solidFill>
                <a:cs typeface="+mn-ea"/>
                <a:sym typeface="+mn-lt"/>
                <a:hlinkClick r:id="rId12"/>
              </a:rPr>
              <a:t>www.1ppt.com/jianli/</a:t>
            </a:r>
            <a:r>
              <a:rPr lang="en-US" altLang="zh-CN" sz="1100" dirty="0">
                <a:solidFill>
                  <a:srgbClr val="EEECE1">
                    <a:lumMod val="25000"/>
                  </a:srgbClr>
                </a:solidFill>
                <a:cs typeface="+mn-ea"/>
                <a:sym typeface="+mn-lt"/>
              </a:rPr>
              <a:t>                         PPT</a:t>
            </a:r>
            <a:r>
              <a:rPr lang="zh-CN" altLang="en-US" sz="1100" dirty="0">
                <a:solidFill>
                  <a:srgbClr val="EEECE1">
                    <a:lumMod val="25000"/>
                  </a:srgbClr>
                </a:solidFill>
                <a:cs typeface="+mn-ea"/>
                <a:sym typeface="+mn-lt"/>
              </a:rPr>
              <a:t>课件：       </a:t>
            </a:r>
            <a:r>
              <a:rPr lang="en-US" altLang="zh-CN" sz="1100" dirty="0">
                <a:solidFill>
                  <a:srgbClr val="EEECE1">
                    <a:lumMod val="25000"/>
                  </a:srgbClr>
                </a:solidFill>
                <a:cs typeface="+mn-ea"/>
                <a:sym typeface="+mn-lt"/>
                <a:hlinkClick r:id="rId13"/>
              </a:rPr>
              <a:t>www.1ppt.com/kejian/</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手抄报：          </a:t>
            </a:r>
            <a:r>
              <a:rPr lang="en-US" altLang="zh-CN" sz="1100" dirty="0">
                <a:solidFill>
                  <a:srgbClr val="EEECE1">
                    <a:lumMod val="25000"/>
                  </a:srgbClr>
                </a:solidFill>
                <a:cs typeface="+mn-ea"/>
                <a:sym typeface="+mn-lt"/>
                <a:hlinkClick r:id="rId14"/>
              </a:rPr>
              <a:t>www.1ppt.com/shouchaobao/</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试题下载：      </a:t>
            </a:r>
            <a:r>
              <a:rPr lang="en-US" altLang="zh-CN" sz="1100" dirty="0">
                <a:solidFill>
                  <a:srgbClr val="EEECE1">
                    <a:lumMod val="25000"/>
                  </a:srgbClr>
                </a:solidFill>
                <a:cs typeface="+mn-ea"/>
                <a:sym typeface="+mn-lt"/>
                <a:hlinkClick r:id="rId15"/>
              </a:rPr>
              <a:t>www.1ppt.com/shiti/</a:t>
            </a:r>
            <a:r>
              <a:rPr lang="en-US" altLang="zh-CN" sz="1100" dirty="0">
                <a:solidFill>
                  <a:srgbClr val="EEECE1">
                    <a:lumMod val="25000"/>
                  </a:srgbClr>
                </a:solidFill>
                <a:cs typeface="+mn-ea"/>
                <a:sym typeface="+mn-lt"/>
              </a:rPr>
              <a:t>  </a:t>
            </a:r>
          </a:p>
          <a:p>
            <a:r>
              <a:rPr lang="zh-CN" altLang="en-US" sz="1100" dirty="0">
                <a:solidFill>
                  <a:srgbClr val="EEECE1">
                    <a:lumMod val="25000"/>
                  </a:srgbClr>
                </a:solidFill>
                <a:cs typeface="+mn-ea"/>
                <a:sym typeface="+mn-lt"/>
              </a:rPr>
              <a:t>教案下载：      </a:t>
            </a:r>
            <a:r>
              <a:rPr lang="en-US" altLang="zh-CN" sz="1100" dirty="0">
                <a:solidFill>
                  <a:srgbClr val="EEECE1">
                    <a:lumMod val="25000"/>
                  </a:srgbClr>
                </a:solidFill>
                <a:cs typeface="+mn-ea"/>
                <a:sym typeface="+mn-lt"/>
                <a:hlinkClick r:id="rId16"/>
              </a:rPr>
              <a:t>www.1ppt.com/jiaoan/</a:t>
            </a:r>
            <a:r>
              <a:rPr lang="en-US" altLang="zh-CN" sz="1100" dirty="0">
                <a:solidFill>
                  <a:srgbClr val="EEECE1">
                    <a:lumMod val="25000"/>
                  </a:srgbClr>
                </a:solidFill>
                <a:cs typeface="+mn-ea"/>
                <a:sym typeface="+mn-lt"/>
              </a:rPr>
              <a:t>                       </a:t>
            </a:r>
            <a:r>
              <a:rPr lang="zh-CN" altLang="en-US" sz="1100" dirty="0">
                <a:solidFill>
                  <a:srgbClr val="EEECE1">
                    <a:lumMod val="25000"/>
                  </a:srgbClr>
                </a:solidFill>
                <a:cs typeface="+mn-ea"/>
                <a:sym typeface="+mn-lt"/>
              </a:rPr>
              <a:t>字体下载：      </a:t>
            </a:r>
            <a:r>
              <a:rPr lang="en-US" altLang="zh-CN" sz="1100" dirty="0">
                <a:solidFill>
                  <a:srgbClr val="EEECE1">
                    <a:lumMod val="25000"/>
                  </a:srgbClr>
                </a:solidFill>
                <a:cs typeface="+mn-ea"/>
                <a:sym typeface="+mn-lt"/>
                <a:hlinkClick r:id="rId17"/>
              </a:rPr>
              <a:t>www.1ppt.com/ziti/</a:t>
            </a:r>
            <a:r>
              <a:rPr lang="en-US" altLang="zh-CN" sz="1100" dirty="0">
                <a:solidFill>
                  <a:srgbClr val="EEECE1">
                    <a:lumMod val="25000"/>
                  </a:srgbClr>
                </a:solidFill>
                <a:cs typeface="+mn-ea"/>
                <a:sym typeface="+mn-lt"/>
              </a:rPr>
              <a:t>              </a:t>
            </a:r>
            <a:endParaRPr lang="zh-CN" altLang="en-US" sz="1100" dirty="0">
              <a:solidFill>
                <a:srgbClr val="EEECE1">
                  <a:lumMod val="25000"/>
                </a:srgbClr>
              </a:solidFill>
              <a:cs typeface="+mn-ea"/>
              <a:sym typeface="+mn-lt"/>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cs typeface="+mn-ea"/>
              <a:sym typeface="+mn-lt"/>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cs typeface="+mn-ea"/>
                <a:sym typeface="+mn-lt"/>
              </a:rPr>
              <a:t>可以在下列情况使用</a:t>
            </a:r>
            <a:endParaRPr lang="zh-CN" altLang="en-US" sz="1200" kern="0" dirty="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个人学习、研究。</a:t>
            </a: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cs typeface="+mn-ea"/>
                <a:sym typeface="+mn-lt"/>
              </a:rPr>
              <a:t>不可以在以下情况使用</a:t>
            </a:r>
            <a:endParaRPr lang="zh-CN" altLang="en-US" sz="1050" b="1" kern="0" dirty="0">
              <a:solidFill>
                <a:prstClr val="white"/>
              </a:solidFill>
              <a:cs typeface="+mn-ea"/>
              <a:sym typeface="+mn-lt"/>
            </a:endParaRP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cs typeface="+mn-ea"/>
                <a:sym typeface="+mn-lt"/>
              </a:rPr>
              <a:t>网络转</a:t>
            </a:r>
            <a:r>
              <a:rPr lang="zh-CN" altLang="en-US" sz="1200" kern="0">
                <a:solidFill>
                  <a:prstClr val="white"/>
                </a:solidFill>
                <a:cs typeface="+mn-ea"/>
                <a:sym typeface="+mn-lt"/>
              </a:rPr>
              <a:t>载、线上线下传</a:t>
            </a:r>
            <a:r>
              <a:rPr lang="zh-CN" altLang="en-US" sz="1200" kern="0" dirty="0">
                <a:solidFill>
                  <a:prstClr val="white"/>
                </a:solidFill>
                <a:cs typeface="+mn-ea"/>
                <a:sym typeface="+mn-lt"/>
              </a:rPr>
              <a:t>播。</a:t>
            </a:r>
            <a:endParaRPr lang="zh-CN" altLang="en-GB" sz="1200" kern="0" dirty="0">
              <a:solidFill>
                <a:prstClr val="white"/>
              </a:solidFill>
              <a:cs typeface="+mn-ea"/>
              <a:sym typeface="+mn-lt"/>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xmlns="">
          <p:pic>
            <p:nvPicPr>
              <p:cNvPr id="7" name="墨迹 6">
                <a:extLst>
                  <a:ext uri="{FF2B5EF4-FFF2-40B4-BE49-F238E27FC236}">
                    <a16:creationId xmlns:a16="http://schemas.microsoft.com/office/drawing/2014/main" xmlns="" xmlns:aink="http://schemas.microsoft.com/office/drawing/2016/ink" xmlns:p14="http://schemas.microsoft.com/office/powerpoint/2010/main" id="{6EBBEC50-721B-9297-DE8C-65115C350AC0}"/>
                  </a:ext>
                </a:extLst>
              </p:cNvPr>
              <p:cNvPicPr/>
              <p:nvPr/>
            </p:nvPicPr>
            <p:blipFill>
              <a:blip r:embed="rId20"/>
              <a:stretch>
                <a:fillRect/>
              </a:stretch>
            </p:blipFill>
            <p:spPr>
              <a:xfrm>
                <a:off x="-1715569" y="629060"/>
                <a:ext cx="48000" cy="216000"/>
              </a:xfrm>
              <a:prstGeom prst="rect">
                <a:avLst/>
              </a:prstGeom>
            </p:spPr>
          </p:pic>
        </mc:Fallback>
      </mc:AlternateContent>
    </p:spTree>
    <p:extLst>
      <p:ext uri="{BB962C8B-B14F-4D97-AF65-F5344CB8AC3E}">
        <p14:creationId xmlns:p14="http://schemas.microsoft.com/office/powerpoint/2010/main" val="3906311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0" y="0"/>
            <a:ext cx="9347201" cy="6864351"/>
          </a:xfrm>
          <a:custGeom>
            <a:avLst/>
            <a:gdLst/>
            <a:ahLst/>
            <a:cxnLst/>
            <a:rect l="0" t="0" r="0" b="0"/>
            <a:pathLst>
              <a:path w="9347201" h="6864351">
                <a:moveTo>
                  <a:pt x="0" y="6208"/>
                </a:moveTo>
                <a:lnTo>
                  <a:pt x="0" y="6864350"/>
                </a:lnTo>
                <a:lnTo>
                  <a:pt x="9347200" y="6864350"/>
                </a:lnTo>
                <a:lnTo>
                  <a:pt x="9340735" y="6740525"/>
                </a:lnTo>
                <a:cubicBezTo>
                  <a:pt x="9333054" y="6593412"/>
                  <a:pt x="9288923" y="6389139"/>
                  <a:pt x="9234416" y="6248400"/>
                </a:cubicBezTo>
                <a:cubicBezTo>
                  <a:pt x="9157833" y="6050656"/>
                  <a:pt x="8997135" y="5820765"/>
                  <a:pt x="8847116" y="5694335"/>
                </a:cubicBezTo>
                <a:cubicBezTo>
                  <a:pt x="8535405" y="5431638"/>
                  <a:pt x="8259981" y="5311225"/>
                  <a:pt x="7776692" y="5226350"/>
                </a:cubicBezTo>
                <a:cubicBezTo>
                  <a:pt x="7428868" y="5165266"/>
                  <a:pt x="7310939" y="5129685"/>
                  <a:pt x="7094972" y="5020665"/>
                </a:cubicBezTo>
                <a:cubicBezTo>
                  <a:pt x="6693746" y="4818127"/>
                  <a:pt x="6228021" y="4359178"/>
                  <a:pt x="5947861" y="3890242"/>
                </a:cubicBezTo>
                <a:cubicBezTo>
                  <a:pt x="5851121" y="3728319"/>
                  <a:pt x="5820792" y="3668135"/>
                  <a:pt x="5739974" y="3477719"/>
                </a:cubicBezTo>
                <a:cubicBezTo>
                  <a:pt x="5542845" y="3013267"/>
                  <a:pt x="5313956" y="2675705"/>
                  <a:pt x="4970378" y="2342733"/>
                </a:cubicBezTo>
                <a:cubicBezTo>
                  <a:pt x="4477329" y="1864904"/>
                  <a:pt x="3735589" y="1420781"/>
                  <a:pt x="3094111" y="1219304"/>
                </a:cubicBezTo>
                <a:cubicBezTo>
                  <a:pt x="2913574" y="1162600"/>
                  <a:pt x="2746155" y="1060597"/>
                  <a:pt x="2606643" y="922305"/>
                </a:cubicBezTo>
                <a:cubicBezTo>
                  <a:pt x="2405504" y="722923"/>
                  <a:pt x="2276846" y="468921"/>
                  <a:pt x="2185977" y="91805"/>
                </a:cubicBezTo>
                <a:lnTo>
                  <a:pt x="2163856" y="0"/>
                </a:lnTo>
                <a:close/>
              </a:path>
            </a:pathLst>
          </a:custGeom>
          <a:solidFill>
            <a:srgbClr val="FDF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Group 11"/>
          <p:cNvGrpSpPr>
            <a:grpSpLocks noChangeAspect="1"/>
          </p:cNvGrpSpPr>
          <p:nvPr/>
        </p:nvGrpSpPr>
        <p:grpSpPr bwMode="auto">
          <a:xfrm>
            <a:off x="3175" y="5268686"/>
            <a:ext cx="12188825" cy="1589314"/>
            <a:chOff x="4" y="1"/>
            <a:chExt cx="8540" cy="1998"/>
          </a:xfrm>
        </p:grpSpPr>
        <p:sp>
          <p:nvSpPr>
            <p:cNvPr id="12" name="Freeform 12"/>
            <p:cNvSpPr/>
            <p:nvPr/>
          </p:nvSpPr>
          <p:spPr bwMode="auto">
            <a:xfrm>
              <a:off x="4" y="1"/>
              <a:ext cx="8540" cy="1998"/>
            </a:xfrm>
            <a:custGeom>
              <a:avLst/>
              <a:gdLst>
                <a:gd name="T0" fmla="*/ 0 w 3600"/>
                <a:gd name="T1" fmla="*/ 0 h 840"/>
                <a:gd name="T2" fmla="*/ 100 w 3600"/>
                <a:gd name="T3" fmla="*/ 63 h 840"/>
                <a:gd name="T4" fmla="*/ 600 w 3600"/>
                <a:gd name="T5" fmla="*/ 256 h 840"/>
                <a:gd name="T6" fmla="*/ 1200 w 3600"/>
                <a:gd name="T7" fmla="*/ 129 h 840"/>
                <a:gd name="T8" fmla="*/ 1800 w 3600"/>
                <a:gd name="T9" fmla="*/ 203 h 840"/>
                <a:gd name="T10" fmla="*/ 2400 w 3600"/>
                <a:gd name="T11" fmla="*/ 185 h 840"/>
                <a:gd name="T12" fmla="*/ 3000 w 3600"/>
                <a:gd name="T13" fmla="*/ 315 h 840"/>
                <a:gd name="T14" fmla="*/ 3500 w 3600"/>
                <a:gd name="T15" fmla="*/ 226 h 840"/>
                <a:gd name="T16" fmla="*/ 3600 w 3600"/>
                <a:gd name="T17" fmla="*/ 192 h 840"/>
                <a:gd name="T18" fmla="*/ 3600 w 3600"/>
                <a:gd name="T19" fmla="*/ 840 h 840"/>
                <a:gd name="T20" fmla="*/ 3500 w 3600"/>
                <a:gd name="T21" fmla="*/ 840 h 840"/>
                <a:gd name="T22" fmla="*/ 3000 w 3600"/>
                <a:gd name="T23" fmla="*/ 840 h 840"/>
                <a:gd name="T24" fmla="*/ 2400 w 3600"/>
                <a:gd name="T25" fmla="*/ 840 h 840"/>
                <a:gd name="T26" fmla="*/ 1800 w 3600"/>
                <a:gd name="T27" fmla="*/ 840 h 840"/>
                <a:gd name="T28" fmla="*/ 1200 w 3600"/>
                <a:gd name="T29" fmla="*/ 840 h 840"/>
                <a:gd name="T30" fmla="*/ 600 w 3600"/>
                <a:gd name="T31" fmla="*/ 840 h 840"/>
                <a:gd name="T32" fmla="*/ 100 w 3600"/>
                <a:gd name="T33" fmla="*/ 840 h 840"/>
                <a:gd name="T34" fmla="*/ 0 w 3600"/>
                <a:gd name="T35" fmla="*/ 840 h 840"/>
                <a:gd name="T36" fmla="*/ 0 w 3600"/>
                <a:gd name="T37"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840">
                  <a:moveTo>
                    <a:pt x="0" y="0"/>
                  </a:moveTo>
                  <a:cubicBezTo>
                    <a:pt x="100" y="63"/>
                    <a:pt x="100" y="63"/>
                    <a:pt x="100" y="63"/>
                  </a:cubicBezTo>
                  <a:cubicBezTo>
                    <a:pt x="200" y="125"/>
                    <a:pt x="400" y="251"/>
                    <a:pt x="600" y="256"/>
                  </a:cubicBezTo>
                  <a:cubicBezTo>
                    <a:pt x="800" y="261"/>
                    <a:pt x="1000" y="147"/>
                    <a:pt x="1200" y="129"/>
                  </a:cubicBezTo>
                  <a:cubicBezTo>
                    <a:pt x="1400" y="111"/>
                    <a:pt x="1600" y="189"/>
                    <a:pt x="1800" y="203"/>
                  </a:cubicBezTo>
                  <a:cubicBezTo>
                    <a:pt x="2000" y="216"/>
                    <a:pt x="2200" y="164"/>
                    <a:pt x="2400" y="185"/>
                  </a:cubicBezTo>
                  <a:cubicBezTo>
                    <a:pt x="2600" y="207"/>
                    <a:pt x="2800" y="301"/>
                    <a:pt x="3000" y="315"/>
                  </a:cubicBezTo>
                  <a:cubicBezTo>
                    <a:pt x="3200" y="328"/>
                    <a:pt x="3400" y="260"/>
                    <a:pt x="3500" y="226"/>
                  </a:cubicBezTo>
                  <a:cubicBezTo>
                    <a:pt x="3600" y="192"/>
                    <a:pt x="3600" y="192"/>
                    <a:pt x="3600" y="192"/>
                  </a:cubicBezTo>
                  <a:cubicBezTo>
                    <a:pt x="3600" y="840"/>
                    <a:pt x="3600" y="840"/>
                    <a:pt x="3600" y="840"/>
                  </a:cubicBezTo>
                  <a:cubicBezTo>
                    <a:pt x="3500" y="840"/>
                    <a:pt x="3500" y="840"/>
                    <a:pt x="3500" y="840"/>
                  </a:cubicBezTo>
                  <a:cubicBezTo>
                    <a:pt x="3400" y="840"/>
                    <a:pt x="3200" y="840"/>
                    <a:pt x="3000" y="840"/>
                  </a:cubicBezTo>
                  <a:cubicBezTo>
                    <a:pt x="2800" y="840"/>
                    <a:pt x="2600" y="840"/>
                    <a:pt x="2400" y="840"/>
                  </a:cubicBezTo>
                  <a:cubicBezTo>
                    <a:pt x="2200" y="840"/>
                    <a:pt x="2000" y="840"/>
                    <a:pt x="1800" y="840"/>
                  </a:cubicBezTo>
                  <a:cubicBezTo>
                    <a:pt x="1600" y="840"/>
                    <a:pt x="1400" y="840"/>
                    <a:pt x="1200" y="840"/>
                  </a:cubicBezTo>
                  <a:cubicBezTo>
                    <a:pt x="1000" y="840"/>
                    <a:pt x="800" y="840"/>
                    <a:pt x="600" y="840"/>
                  </a:cubicBezTo>
                  <a:cubicBezTo>
                    <a:pt x="400" y="840"/>
                    <a:pt x="200" y="840"/>
                    <a:pt x="100" y="840"/>
                  </a:cubicBezTo>
                  <a:cubicBezTo>
                    <a:pt x="0" y="840"/>
                    <a:pt x="0" y="840"/>
                    <a:pt x="0" y="840"/>
                  </a:cubicBezTo>
                  <a:lnTo>
                    <a:pt x="0" y="0"/>
                  </a:lnTo>
                  <a:close/>
                </a:path>
              </a:pathLst>
            </a:custGeom>
            <a:solidFill>
              <a:srgbClr val="F2E1CD"/>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4" y="772"/>
              <a:ext cx="8540" cy="1227"/>
            </a:xfrm>
            <a:custGeom>
              <a:avLst/>
              <a:gdLst>
                <a:gd name="T0" fmla="*/ 0 w 3600"/>
                <a:gd name="T1" fmla="*/ 8 h 516"/>
                <a:gd name="T2" fmla="*/ 100 w 3600"/>
                <a:gd name="T3" fmla="*/ 51 h 516"/>
                <a:gd name="T4" fmla="*/ 600 w 3600"/>
                <a:gd name="T5" fmla="*/ 183 h 516"/>
                <a:gd name="T6" fmla="*/ 1200 w 3600"/>
                <a:gd name="T7" fmla="*/ 63 h 516"/>
                <a:gd name="T8" fmla="*/ 1800 w 3600"/>
                <a:gd name="T9" fmla="*/ 2 h 516"/>
                <a:gd name="T10" fmla="*/ 2400 w 3600"/>
                <a:gd name="T11" fmla="*/ 53 h 516"/>
                <a:gd name="T12" fmla="*/ 3000 w 3600"/>
                <a:gd name="T13" fmla="*/ 117 h 516"/>
                <a:gd name="T14" fmla="*/ 3500 w 3600"/>
                <a:gd name="T15" fmla="*/ 53 h 516"/>
                <a:gd name="T16" fmla="*/ 3600 w 3600"/>
                <a:gd name="T17" fmla="*/ 32 h 516"/>
                <a:gd name="T18" fmla="*/ 3600 w 3600"/>
                <a:gd name="T19" fmla="*/ 516 h 516"/>
                <a:gd name="T20" fmla="*/ 3500 w 3600"/>
                <a:gd name="T21" fmla="*/ 516 h 516"/>
                <a:gd name="T22" fmla="*/ 3000 w 3600"/>
                <a:gd name="T23" fmla="*/ 516 h 516"/>
                <a:gd name="T24" fmla="*/ 2400 w 3600"/>
                <a:gd name="T25" fmla="*/ 516 h 516"/>
                <a:gd name="T26" fmla="*/ 1800 w 3600"/>
                <a:gd name="T27" fmla="*/ 516 h 516"/>
                <a:gd name="T28" fmla="*/ 1200 w 3600"/>
                <a:gd name="T29" fmla="*/ 516 h 516"/>
                <a:gd name="T30" fmla="*/ 600 w 3600"/>
                <a:gd name="T31" fmla="*/ 516 h 516"/>
                <a:gd name="T32" fmla="*/ 100 w 3600"/>
                <a:gd name="T33" fmla="*/ 516 h 516"/>
                <a:gd name="T34" fmla="*/ 0 w 3600"/>
                <a:gd name="T35" fmla="*/ 516 h 516"/>
                <a:gd name="T36" fmla="*/ 0 w 3600"/>
                <a:gd name="T37" fmla="*/ 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516">
                  <a:moveTo>
                    <a:pt x="0" y="8"/>
                  </a:moveTo>
                  <a:cubicBezTo>
                    <a:pt x="100" y="51"/>
                    <a:pt x="100" y="51"/>
                    <a:pt x="100" y="51"/>
                  </a:cubicBezTo>
                  <a:cubicBezTo>
                    <a:pt x="200" y="93"/>
                    <a:pt x="400" y="179"/>
                    <a:pt x="600" y="183"/>
                  </a:cubicBezTo>
                  <a:cubicBezTo>
                    <a:pt x="800" y="187"/>
                    <a:pt x="1000" y="109"/>
                    <a:pt x="1200" y="63"/>
                  </a:cubicBezTo>
                  <a:cubicBezTo>
                    <a:pt x="1400" y="16"/>
                    <a:pt x="1600" y="0"/>
                    <a:pt x="1800" y="2"/>
                  </a:cubicBezTo>
                  <a:cubicBezTo>
                    <a:pt x="2000" y="4"/>
                    <a:pt x="2200" y="24"/>
                    <a:pt x="2400" y="53"/>
                  </a:cubicBezTo>
                  <a:cubicBezTo>
                    <a:pt x="2600" y="81"/>
                    <a:pt x="2800" y="119"/>
                    <a:pt x="3000" y="117"/>
                  </a:cubicBezTo>
                  <a:cubicBezTo>
                    <a:pt x="3200" y="115"/>
                    <a:pt x="3400" y="73"/>
                    <a:pt x="3500" y="53"/>
                  </a:cubicBezTo>
                  <a:cubicBezTo>
                    <a:pt x="3600" y="32"/>
                    <a:pt x="3600" y="32"/>
                    <a:pt x="3600" y="32"/>
                  </a:cubicBezTo>
                  <a:cubicBezTo>
                    <a:pt x="3600" y="516"/>
                    <a:pt x="3600" y="516"/>
                    <a:pt x="3600" y="516"/>
                  </a:cubicBezTo>
                  <a:cubicBezTo>
                    <a:pt x="3500" y="516"/>
                    <a:pt x="3500" y="516"/>
                    <a:pt x="3500" y="516"/>
                  </a:cubicBezTo>
                  <a:cubicBezTo>
                    <a:pt x="3400" y="516"/>
                    <a:pt x="3200" y="516"/>
                    <a:pt x="3000" y="516"/>
                  </a:cubicBezTo>
                  <a:cubicBezTo>
                    <a:pt x="2800" y="516"/>
                    <a:pt x="2600" y="516"/>
                    <a:pt x="2400" y="516"/>
                  </a:cubicBezTo>
                  <a:cubicBezTo>
                    <a:pt x="2200" y="516"/>
                    <a:pt x="2000" y="516"/>
                    <a:pt x="1800" y="516"/>
                  </a:cubicBezTo>
                  <a:cubicBezTo>
                    <a:pt x="1600" y="516"/>
                    <a:pt x="1400" y="516"/>
                    <a:pt x="1200" y="516"/>
                  </a:cubicBezTo>
                  <a:cubicBezTo>
                    <a:pt x="1000" y="516"/>
                    <a:pt x="800" y="516"/>
                    <a:pt x="600" y="516"/>
                  </a:cubicBezTo>
                  <a:cubicBezTo>
                    <a:pt x="400" y="516"/>
                    <a:pt x="200" y="516"/>
                    <a:pt x="100" y="516"/>
                  </a:cubicBezTo>
                  <a:cubicBezTo>
                    <a:pt x="0" y="516"/>
                    <a:pt x="0" y="516"/>
                    <a:pt x="0" y="516"/>
                  </a:cubicBezTo>
                  <a:lnTo>
                    <a:pt x="0" y="8"/>
                  </a:lnTo>
                  <a:close/>
                </a:path>
              </a:pathLst>
            </a:custGeom>
            <a:solidFill>
              <a:srgbClr val="CDD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4" y="1010"/>
              <a:ext cx="8540" cy="989"/>
            </a:xfrm>
            <a:custGeom>
              <a:avLst/>
              <a:gdLst>
                <a:gd name="T0" fmla="*/ 0 w 3600"/>
                <a:gd name="T1" fmla="*/ 0 h 416"/>
                <a:gd name="T2" fmla="*/ 100 w 3600"/>
                <a:gd name="T3" fmla="*/ 40 h 416"/>
                <a:gd name="T4" fmla="*/ 600 w 3600"/>
                <a:gd name="T5" fmla="*/ 203 h 416"/>
                <a:gd name="T6" fmla="*/ 1200 w 3600"/>
                <a:gd name="T7" fmla="*/ 225 h 416"/>
                <a:gd name="T8" fmla="*/ 1800 w 3600"/>
                <a:gd name="T9" fmla="*/ 97 h 416"/>
                <a:gd name="T10" fmla="*/ 2400 w 3600"/>
                <a:gd name="T11" fmla="*/ 99 h 416"/>
                <a:gd name="T12" fmla="*/ 3000 w 3600"/>
                <a:gd name="T13" fmla="*/ 266 h 416"/>
                <a:gd name="T14" fmla="*/ 3500 w 3600"/>
                <a:gd name="T15" fmla="*/ 273 h 416"/>
                <a:gd name="T16" fmla="*/ 3600 w 3600"/>
                <a:gd name="T17" fmla="*/ 264 h 416"/>
                <a:gd name="T18" fmla="*/ 3600 w 3600"/>
                <a:gd name="T19" fmla="*/ 416 h 416"/>
                <a:gd name="T20" fmla="*/ 3500 w 3600"/>
                <a:gd name="T21" fmla="*/ 416 h 416"/>
                <a:gd name="T22" fmla="*/ 3000 w 3600"/>
                <a:gd name="T23" fmla="*/ 416 h 416"/>
                <a:gd name="T24" fmla="*/ 2400 w 3600"/>
                <a:gd name="T25" fmla="*/ 416 h 416"/>
                <a:gd name="T26" fmla="*/ 1800 w 3600"/>
                <a:gd name="T27" fmla="*/ 416 h 416"/>
                <a:gd name="T28" fmla="*/ 1200 w 3600"/>
                <a:gd name="T29" fmla="*/ 416 h 416"/>
                <a:gd name="T30" fmla="*/ 600 w 3600"/>
                <a:gd name="T31" fmla="*/ 416 h 416"/>
                <a:gd name="T32" fmla="*/ 100 w 3600"/>
                <a:gd name="T33" fmla="*/ 416 h 416"/>
                <a:gd name="T34" fmla="*/ 0 w 3600"/>
                <a:gd name="T35" fmla="*/ 416 h 416"/>
                <a:gd name="T36" fmla="*/ 0 w 3600"/>
                <a:gd name="T3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416">
                  <a:moveTo>
                    <a:pt x="0" y="0"/>
                  </a:moveTo>
                  <a:cubicBezTo>
                    <a:pt x="100" y="40"/>
                    <a:pt x="100" y="40"/>
                    <a:pt x="100" y="40"/>
                  </a:cubicBezTo>
                  <a:cubicBezTo>
                    <a:pt x="200" y="80"/>
                    <a:pt x="400" y="160"/>
                    <a:pt x="600" y="203"/>
                  </a:cubicBezTo>
                  <a:cubicBezTo>
                    <a:pt x="800" y="247"/>
                    <a:pt x="1000" y="253"/>
                    <a:pt x="1200" y="225"/>
                  </a:cubicBezTo>
                  <a:cubicBezTo>
                    <a:pt x="1400" y="196"/>
                    <a:pt x="1600" y="132"/>
                    <a:pt x="1800" y="97"/>
                  </a:cubicBezTo>
                  <a:cubicBezTo>
                    <a:pt x="2000" y="63"/>
                    <a:pt x="2200" y="57"/>
                    <a:pt x="2400" y="99"/>
                  </a:cubicBezTo>
                  <a:cubicBezTo>
                    <a:pt x="2600" y="141"/>
                    <a:pt x="2800" y="231"/>
                    <a:pt x="3000" y="266"/>
                  </a:cubicBezTo>
                  <a:cubicBezTo>
                    <a:pt x="3200" y="301"/>
                    <a:pt x="3400" y="283"/>
                    <a:pt x="3500" y="273"/>
                  </a:cubicBezTo>
                  <a:cubicBezTo>
                    <a:pt x="3600" y="264"/>
                    <a:pt x="3600" y="264"/>
                    <a:pt x="3600" y="264"/>
                  </a:cubicBezTo>
                  <a:cubicBezTo>
                    <a:pt x="3600" y="416"/>
                    <a:pt x="3600" y="416"/>
                    <a:pt x="3600" y="416"/>
                  </a:cubicBezTo>
                  <a:cubicBezTo>
                    <a:pt x="3500" y="416"/>
                    <a:pt x="3500" y="416"/>
                    <a:pt x="3500" y="416"/>
                  </a:cubicBezTo>
                  <a:cubicBezTo>
                    <a:pt x="3400" y="416"/>
                    <a:pt x="3200" y="416"/>
                    <a:pt x="3000" y="416"/>
                  </a:cubicBezTo>
                  <a:cubicBezTo>
                    <a:pt x="2800" y="416"/>
                    <a:pt x="2600" y="416"/>
                    <a:pt x="2400" y="416"/>
                  </a:cubicBezTo>
                  <a:cubicBezTo>
                    <a:pt x="2200" y="416"/>
                    <a:pt x="2000" y="416"/>
                    <a:pt x="1800" y="416"/>
                  </a:cubicBezTo>
                  <a:cubicBezTo>
                    <a:pt x="1600" y="416"/>
                    <a:pt x="1400" y="416"/>
                    <a:pt x="1200" y="416"/>
                  </a:cubicBezTo>
                  <a:cubicBezTo>
                    <a:pt x="1000" y="416"/>
                    <a:pt x="800" y="416"/>
                    <a:pt x="600" y="416"/>
                  </a:cubicBezTo>
                  <a:cubicBezTo>
                    <a:pt x="400" y="416"/>
                    <a:pt x="200" y="416"/>
                    <a:pt x="100" y="416"/>
                  </a:cubicBezTo>
                  <a:cubicBezTo>
                    <a:pt x="0" y="416"/>
                    <a:pt x="0" y="416"/>
                    <a:pt x="0" y="416"/>
                  </a:cubicBezTo>
                  <a:lnTo>
                    <a:pt x="0" y="0"/>
                  </a:lnTo>
                  <a:close/>
                </a:path>
              </a:pathLst>
            </a:custGeom>
            <a:solidFill>
              <a:srgbClr val="5276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6" name="矩形 15"/>
          <p:cNvSpPr/>
          <p:nvPr/>
        </p:nvSpPr>
        <p:spPr>
          <a:xfrm>
            <a:off x="5906407" y="3092814"/>
            <a:ext cx="4913086" cy="1029742"/>
          </a:xfrm>
          <a:prstGeom prst="rect">
            <a:avLst/>
          </a:prstGeom>
          <a:noFill/>
          <a:ln w="12700" cap="flat" cmpd="sng" algn="ctr">
            <a:noFill/>
            <a:prstDash val="solid"/>
            <a:miter lim="800000"/>
          </a:ln>
          <a:effectLst/>
        </p:spPr>
        <p:txBody>
          <a:bodyPr rtlCol="0" anchor="ctr"/>
          <a:lstStyle/>
          <a:p>
            <a:pPr lvl="0" algn="ctr">
              <a:defRPr/>
            </a:pPr>
            <a:r>
              <a:rPr lang="zh-CN" altLang="en-US" sz="5400" b="1" kern="0" spc="600" dirty="0">
                <a:solidFill>
                  <a:srgbClr val="527691"/>
                </a:solidFill>
                <a:cs typeface="+mn-ea"/>
                <a:sym typeface="+mn-lt"/>
              </a:rPr>
              <a:t>输入你的标题</a:t>
            </a:r>
          </a:p>
        </p:txBody>
      </p:sp>
      <p:sp>
        <p:nvSpPr>
          <p:cNvPr id="17" name="文本框 16"/>
          <p:cNvSpPr txBox="1"/>
          <p:nvPr/>
        </p:nvSpPr>
        <p:spPr>
          <a:xfrm>
            <a:off x="5847443" y="4059056"/>
            <a:ext cx="5031014" cy="584775"/>
          </a:xfrm>
          <a:prstGeom prst="rect">
            <a:avLst/>
          </a:prstGeom>
          <a:noFill/>
          <a:effectLst>
            <a:outerShdw sx="102000" sy="102000" algn="ctr" rotWithShape="0">
              <a:prstClr val="black">
                <a:alpha val="40000"/>
              </a:prstClr>
            </a:outerShdw>
          </a:effectLst>
        </p:spPr>
        <p:txBody>
          <a:bodyPr wrap="square" rtlCol="0">
            <a:spAutoFit/>
          </a:bodyPr>
          <a:lstStyle>
            <a:defPPr>
              <a:defRPr lang="zh-CN"/>
            </a:defPPr>
            <a:lvl1pPr algn="ctr">
              <a:defRPr sz="9600" spc="-300">
                <a:solidFill>
                  <a:srgbClr val="45D8FF"/>
                </a:solidFill>
                <a:effectLst>
                  <a:outerShdw blurRad="101600" dir="5400000" algn="ctr" rotWithShape="0">
                    <a:srgbClr val="45D8FF">
                      <a:alpha val="90000"/>
                    </a:srgbClr>
                  </a:outerShdw>
                </a:effectLst>
                <a:latin typeface="Futura Md BT" panose="020B0802020204020204" pitchFamily="34" charset="0"/>
              </a:defRPr>
            </a:lvl1pPr>
          </a:lstStyle>
          <a:p>
            <a:pPr lvl="0">
              <a:defRPr/>
            </a:pPr>
            <a:r>
              <a:rPr lang="en-US" altLang="zh-CN" sz="1600" spc="0" dirty="0">
                <a:solidFill>
                  <a:schemeClr val="tx1">
                    <a:lumMod val="75000"/>
                    <a:lumOff val="25000"/>
                  </a:schemeClr>
                </a:solidFill>
                <a:effectLst/>
                <a:latin typeface="+mn-lt"/>
                <a:cs typeface="+mn-ea"/>
                <a:sym typeface="+mn-lt"/>
              </a:rPr>
              <a:t>Please enter your text here, please enter your text here, please enter your text here</a:t>
            </a:r>
          </a:p>
        </p:txBody>
      </p:sp>
      <p:grpSp>
        <p:nvGrpSpPr>
          <p:cNvPr id="18" name="组合 17"/>
          <p:cNvGrpSpPr/>
          <p:nvPr/>
        </p:nvGrpSpPr>
        <p:grpSpPr>
          <a:xfrm>
            <a:off x="7855995" y="1840633"/>
            <a:ext cx="1013911" cy="1013911"/>
            <a:chOff x="5875419" y="1138044"/>
            <a:chExt cx="1245143" cy="1245143"/>
          </a:xfrm>
          <a:solidFill>
            <a:srgbClr val="566CD2"/>
          </a:solidFill>
          <a:effectLst/>
        </p:grpSpPr>
        <p:sp>
          <p:nvSpPr>
            <p:cNvPr id="19" name="椭圆 18"/>
            <p:cNvSpPr/>
            <p:nvPr/>
          </p:nvSpPr>
          <p:spPr>
            <a:xfrm>
              <a:off x="5875419" y="1138044"/>
              <a:ext cx="1245143" cy="1245143"/>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2800" b="1" dirty="0">
                <a:solidFill>
                  <a:srgbClr val="FFFFFF"/>
                </a:solidFill>
                <a:cs typeface="+mn-ea"/>
                <a:sym typeface="+mn-lt"/>
              </a:endParaRPr>
            </a:p>
          </p:txBody>
        </p:sp>
        <p:sp>
          <p:nvSpPr>
            <p:cNvPr id="20" name="TextBox 3"/>
            <p:cNvSpPr txBox="1"/>
            <p:nvPr/>
          </p:nvSpPr>
          <p:spPr>
            <a:xfrm>
              <a:off x="5890050" y="1304111"/>
              <a:ext cx="1215880" cy="923330"/>
            </a:xfrm>
            <a:prstGeom prst="rect">
              <a:avLst/>
            </a:prstGeom>
            <a:no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R="0" lvl="0" indent="0" algn="ctr" fontAlgn="auto">
                <a:lnSpc>
                  <a:spcPct val="100000"/>
                </a:lnSpc>
                <a:spcBef>
                  <a:spcPts val="0"/>
                </a:spcBef>
                <a:spcAft>
                  <a:spcPts val="0"/>
                </a:spcAft>
                <a:buClrTx/>
                <a:buSzTx/>
                <a:buFontTx/>
                <a:buNone/>
                <a:defRPr kumimoji="0" sz="2800" b="0" i="0" u="none" strike="noStrike" cap="none" spc="0" normalizeH="0" baseline="0">
                  <a:ln>
                    <a:noFill/>
                  </a:ln>
                  <a:solidFill>
                    <a:srgbClr val="FFFFFF"/>
                  </a:solidFill>
                  <a:effectLst/>
                  <a:uLnTx/>
                  <a:uFillTx/>
                  <a:latin typeface="思源黑体 CN" panose="020F0502020204030204"/>
                  <a:cs typeface="+mn-ea"/>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6000" b="1" dirty="0">
                  <a:latin typeface="+mn-lt"/>
                  <a:sym typeface="+mn-lt"/>
                </a:rPr>
                <a:t>01</a:t>
              </a:r>
              <a:endParaRPr lang="zh-CN" altLang="en-US" sz="6000" b="1" dirty="0">
                <a:latin typeface="+mn-lt"/>
                <a:sym typeface="+mn-lt"/>
              </a:endParaRPr>
            </a:p>
          </p:txBody>
        </p:sp>
      </p:grpSp>
      <p:grpSp>
        <p:nvGrpSpPr>
          <p:cNvPr id="15" name="组合 14"/>
          <p:cNvGrpSpPr/>
          <p:nvPr/>
        </p:nvGrpSpPr>
        <p:grpSpPr>
          <a:xfrm>
            <a:off x="1128940" y="1025979"/>
            <a:ext cx="4283528" cy="4283528"/>
            <a:chOff x="1515382" y="1253672"/>
            <a:chExt cx="4828268" cy="4828268"/>
          </a:xfrm>
        </p:grpSpPr>
        <p:sp>
          <p:nvSpPr>
            <p:cNvPr id="21" name="椭圆 20"/>
            <p:cNvSpPr/>
            <p:nvPr/>
          </p:nvSpPr>
          <p:spPr>
            <a:xfrm>
              <a:off x="1515382" y="1253672"/>
              <a:ext cx="4828268" cy="4828268"/>
            </a:xfrm>
            <a:prstGeom prst="ellipse">
              <a:avLst/>
            </a:prstGeom>
            <a:solidFill>
              <a:schemeClr val="bg1"/>
            </a:solidFill>
            <a:ln w="19050">
              <a:solidFill>
                <a:srgbClr val="52769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800509" y="1538799"/>
              <a:ext cx="4258015" cy="4258015"/>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76200">
              <a:solidFill>
                <a:srgbClr val="5276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椭圆 24"/>
          <p:cNvSpPr/>
          <p:nvPr/>
        </p:nvSpPr>
        <p:spPr>
          <a:xfrm>
            <a:off x="3969658" y="4056017"/>
            <a:ext cx="1038860" cy="1038860"/>
          </a:xfrm>
          <a:prstGeom prst="ellipse">
            <a:avLst/>
          </a:prstGeom>
          <a:solidFill>
            <a:srgbClr val="F2E1C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10722429" y="2148113"/>
            <a:ext cx="489858" cy="489858"/>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0215263" y="1009425"/>
            <a:ext cx="259251" cy="25925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任意多边形: 形状 28"/>
          <p:cNvSpPr/>
          <p:nvPr/>
        </p:nvSpPr>
        <p:spPr>
          <a:xfrm flipH="1">
            <a:off x="0" y="1"/>
            <a:ext cx="2162629" cy="1524000"/>
          </a:xfrm>
          <a:custGeom>
            <a:avLst/>
            <a:gdLst>
              <a:gd name="connsiteX0" fmla="*/ 0 w 5067300"/>
              <a:gd name="connsiteY0" fmla="*/ 0 h 3695941"/>
              <a:gd name="connsiteX1" fmla="*/ 5067300 w 5067300"/>
              <a:gd name="connsiteY1" fmla="*/ 0 h 3695941"/>
              <a:gd name="connsiteX2" fmla="*/ 5067300 w 5067300"/>
              <a:gd name="connsiteY2" fmla="*/ 3695941 h 3695941"/>
              <a:gd name="connsiteX3" fmla="*/ 4901654 w 5067300"/>
              <a:gd name="connsiteY3" fmla="*/ 3611166 h 3695941"/>
              <a:gd name="connsiteX4" fmla="*/ 4514850 w 5067300"/>
              <a:gd name="connsiteY4" fmla="*/ 3371850 h 3695941"/>
              <a:gd name="connsiteX5" fmla="*/ 3714750 w 5067300"/>
              <a:gd name="connsiteY5" fmla="*/ 1962150 h 3695941"/>
              <a:gd name="connsiteX6" fmla="*/ 1524000 w 5067300"/>
              <a:gd name="connsiteY6" fmla="*/ 1695450 h 3695941"/>
              <a:gd name="connsiteX7" fmla="*/ 0 w 5067300"/>
              <a:gd name="connsiteY7" fmla="*/ 0 h 369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7300" h="3695941">
                <a:moveTo>
                  <a:pt x="0" y="0"/>
                </a:moveTo>
                <a:lnTo>
                  <a:pt x="5067300" y="0"/>
                </a:lnTo>
                <a:lnTo>
                  <a:pt x="5067300" y="3695941"/>
                </a:lnTo>
                <a:lnTo>
                  <a:pt x="4901654" y="3611166"/>
                </a:lnTo>
                <a:cubicBezTo>
                  <a:pt x="4750197" y="3526433"/>
                  <a:pt x="4614069" y="3437731"/>
                  <a:pt x="4514850" y="3371850"/>
                </a:cubicBezTo>
                <a:cubicBezTo>
                  <a:pt x="4117975" y="3108325"/>
                  <a:pt x="4213225" y="2241550"/>
                  <a:pt x="3714750" y="1962150"/>
                </a:cubicBezTo>
                <a:cubicBezTo>
                  <a:pt x="3216275" y="1682750"/>
                  <a:pt x="2143125" y="2022475"/>
                  <a:pt x="1524000" y="1695450"/>
                </a:cubicBezTo>
                <a:cubicBezTo>
                  <a:pt x="904875" y="1368425"/>
                  <a:pt x="273050" y="371475"/>
                  <a:pt x="0"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0" name="墨迹 29"/>
              <p14:cNvContentPartPr/>
              <p14:nvPr/>
            </p14:nvContentPartPr>
            <p14:xfrm flipH="1">
              <a:off x="-2409371" y="-1498669"/>
              <a:ext cx="5262120" cy="2997337"/>
            </p14:xfrm>
          </p:contentPart>
        </mc:Choice>
        <mc:Fallback xmlns="">
          <p:pic>
            <p:nvPicPr>
              <p:cNvPr id="30" name="墨迹 29"/>
            </p:nvPicPr>
            <p:blipFill>
              <a:blip r:embed="rId4"/>
            </p:blipFill>
            <p:spPr>
              <a:xfrm flipH="1">
                <a:off x="-2409371" y="-1498669"/>
                <a:ext cx="5262120" cy="2997337"/>
              </a:xfrm>
              <a:prstGeom prst="rect"/>
            </p:spPr>
          </p:pic>
        </mc:Fallback>
      </mc:AlternateContent>
      <p:sp>
        <p:nvSpPr>
          <p:cNvPr id="31" name="椭圆 30"/>
          <p:cNvSpPr/>
          <p:nvPr/>
        </p:nvSpPr>
        <p:spPr>
          <a:xfrm flipH="1">
            <a:off x="333829" y="1811564"/>
            <a:ext cx="580571" cy="58057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p14:bwMode="auto" r:id="rId5">
            <p14:nvContentPartPr>
              <p14:cNvPr id="32" name="墨迹 31"/>
              <p14:cNvContentPartPr/>
              <p14:nvPr/>
            </p14:nvContentPartPr>
            <p14:xfrm rot="13283942">
              <a:off x="8634828" y="237551"/>
              <a:ext cx="5567400" cy="1420061"/>
            </p14:xfrm>
          </p:contentPart>
        </mc:Choice>
        <mc:Fallback xmlns="">
          <p:pic>
            <p:nvPicPr>
              <p:cNvPr id="32" name="墨迹 31"/>
            </p:nvPicPr>
            <p:blipFill>
              <a:blip r:embed="rId6"/>
            </p:blipFill>
            <p:spPr>
              <a:xfrm rot="13283942">
                <a:off x="8634828" y="237551"/>
                <a:ext cx="5567400" cy="1420061"/>
              </a:xfrm>
              <a:prstGeom prst="rect"/>
            </p:spPr>
          </p:pic>
        </mc:Fallback>
      </mc:AlternateContent>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1000"/>
                                        <p:tgtEl>
                                          <p:spTgt spid="27"/>
                                        </p:tgtEl>
                                      </p:cBhvr>
                                    </p:animEffect>
                                    <p:anim calcmode="lin" valueType="num">
                                      <p:cBhvr>
                                        <p:cTn id="11" dur="1000" fill="hold"/>
                                        <p:tgtEl>
                                          <p:spTgt spid="27"/>
                                        </p:tgtEl>
                                        <p:attrNameLst>
                                          <p:attrName>ppt_x</p:attrName>
                                        </p:attrNameLst>
                                      </p:cBhvr>
                                      <p:tavLst>
                                        <p:tav tm="0">
                                          <p:val>
                                            <p:strVal val="#ppt_x"/>
                                          </p:val>
                                        </p:tav>
                                        <p:tav tm="100000">
                                          <p:val>
                                            <p:strVal val="#ppt_x"/>
                                          </p:val>
                                        </p:tav>
                                      </p:tavLst>
                                    </p:anim>
                                    <p:anim calcmode="lin" valueType="num">
                                      <p:cBhvr>
                                        <p:cTn id="12" dur="1000" fill="hold"/>
                                        <p:tgtEl>
                                          <p:spTgt spid="2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500"/>
                            </p:stCondLst>
                            <p:childTnLst>
                              <p:par>
                                <p:cTn id="35" presetID="5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1000"/>
                            </p:stCondLst>
                            <p:childTnLst>
                              <p:par>
                                <p:cTn id="41" presetID="53" presetClass="entr" presetSubtype="16"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par>
                          <p:cTn id="46" fill="hold">
                            <p:stCondLst>
                              <p:cond delay="1500"/>
                            </p:stCondLst>
                            <p:childTnLst>
                              <p:par>
                                <p:cTn id="47" presetID="16" presetClass="entr" presetSubtype="21"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inVertical)">
                                      <p:cBhvr>
                                        <p:cTn id="49" dur="500"/>
                                        <p:tgtEl>
                                          <p:spTgt spid="16"/>
                                        </p:tgtEl>
                                      </p:cBhvr>
                                    </p:animEffect>
                                  </p:childTnLst>
                                </p:cTn>
                              </p:par>
                            </p:childTnLst>
                          </p:cTn>
                        </p:par>
                        <p:par>
                          <p:cTn id="50" fill="hold">
                            <p:stCondLst>
                              <p:cond delay="2000"/>
                            </p:stCondLst>
                            <p:childTnLst>
                              <p:par>
                                <p:cTn id="51" presetID="16" presetClass="entr" presetSubtype="21"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arn(inVertical)">
                                      <p:cBhvr>
                                        <p:cTn id="53" dur="500"/>
                                        <p:tgtEl>
                                          <p:spTgt spid="17"/>
                                        </p:tgtEl>
                                      </p:cBhvr>
                                    </p:animEffect>
                                  </p:childTnLst>
                                </p:cTn>
                              </p:par>
                            </p:childTnLst>
                          </p:cTn>
                        </p:par>
                        <p:par>
                          <p:cTn id="54" fill="hold">
                            <p:stCondLst>
                              <p:cond delay="2500"/>
                            </p:stCondLst>
                            <p:childTnLst>
                              <p:par>
                                <p:cTn id="55" presetID="42" presetClass="entr" presetSubtype="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5" grpId="0" animBg="1"/>
      <p:bldP spid="27" grpId="0" animBg="1"/>
      <p:bldP spid="28" grpId="0" animBg="1"/>
      <p:bldP spid="29"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76640" y="4633992"/>
            <a:ext cx="2824401" cy="420564"/>
          </a:xfrm>
          <a:prstGeom prst="rect">
            <a:avLst/>
          </a:prstGeom>
        </p:spPr>
        <p:txBody>
          <a:bodyPr wrap="square">
            <a:spAutoFit/>
          </a:bodyPr>
          <a:lstStyle/>
          <a:p>
            <a:pPr algn="just"/>
            <a:r>
              <a:rPr lang="zh-CN" altLang="en-US" sz="2135" b="1" dirty="0">
                <a:solidFill>
                  <a:schemeClr val="accent1"/>
                </a:solidFill>
                <a:cs typeface="+mn-ea"/>
                <a:sym typeface="+mn-lt"/>
              </a:rPr>
              <a:t>点击此处添加标题</a:t>
            </a:r>
            <a:endParaRPr lang="en-US" altLang="zh-CN" sz="2135" b="1" dirty="0">
              <a:solidFill>
                <a:schemeClr val="accent1"/>
              </a:solidFill>
              <a:cs typeface="+mn-ea"/>
              <a:sym typeface="+mn-lt"/>
            </a:endParaRPr>
          </a:p>
        </p:txBody>
      </p:sp>
      <p:sp>
        <p:nvSpPr>
          <p:cNvPr id="4" name="矩形 3"/>
          <p:cNvSpPr/>
          <p:nvPr/>
        </p:nvSpPr>
        <p:spPr>
          <a:xfrm>
            <a:off x="3876639" y="5111032"/>
            <a:ext cx="7696200" cy="871392"/>
          </a:xfrm>
          <a:prstGeom prst="rect">
            <a:avLst/>
          </a:prstGeom>
        </p:spPr>
        <p:txBody>
          <a:bodyPr wrap="square">
            <a:spAutoFit/>
          </a:bodyPr>
          <a:lstStyle/>
          <a:p>
            <a:pPr algn="just">
              <a:lnSpc>
                <a:spcPct val="150000"/>
              </a:lnSpc>
            </a:pPr>
            <a:r>
              <a:rPr lang="zh-CN" altLang="en-US" dirty="0">
                <a:cs typeface="+mn-ea"/>
                <a:sym typeface="+mn-lt"/>
              </a:rPr>
              <a:t>请替换文字内容，添加相关标题，修改文字内容，也可以直接复制你的内容到此。</a:t>
            </a:r>
            <a:endParaRPr lang="en-US" altLang="zh-CN" dirty="0">
              <a:cs typeface="+mn-ea"/>
              <a:sym typeface="+mn-lt"/>
            </a:endParaRPr>
          </a:p>
        </p:txBody>
      </p:sp>
      <p:sp>
        <p:nvSpPr>
          <p:cNvPr id="15" name="文本框 14"/>
          <p:cNvSpPr txBox="1"/>
          <p:nvPr/>
        </p:nvSpPr>
        <p:spPr>
          <a:xfrm>
            <a:off x="606462" y="1777586"/>
            <a:ext cx="2532939" cy="4630883"/>
          </a:xfrm>
          <a:prstGeom prst="rect">
            <a:avLst/>
          </a:prstGeom>
          <a:noFill/>
        </p:spPr>
        <p:txBody>
          <a:bodyPr wrap="square" rtlCol="0">
            <a:spAutoFit/>
          </a:bodyPr>
          <a:lstStyle/>
          <a:p>
            <a:pPr>
              <a:lnSpc>
                <a:spcPct val="130000"/>
              </a:lnSpc>
            </a:pPr>
            <a:r>
              <a:rPr lang="zh-CN" altLang="en-US" sz="2000" b="1" dirty="0">
                <a:solidFill>
                  <a:schemeClr val="accent1"/>
                </a:solidFill>
                <a:cs typeface="+mn-ea"/>
                <a:sym typeface="+mn-lt"/>
              </a:rPr>
              <a:t>点击此处添加标题</a:t>
            </a:r>
            <a:endParaRPr lang="en-US" altLang="zh-CN" sz="2000" b="1" dirty="0">
              <a:solidFill>
                <a:schemeClr val="accent1"/>
              </a:solidFill>
              <a:cs typeface="+mn-ea"/>
              <a:sym typeface="+mn-lt"/>
            </a:endParaRPr>
          </a:p>
          <a:p>
            <a:pPr>
              <a:lnSpc>
                <a:spcPct val="130000"/>
              </a:lnSpc>
            </a:pPr>
            <a:endParaRPr lang="en-US" altLang="zh-CN" dirty="0">
              <a:cs typeface="+mn-ea"/>
              <a:sym typeface="+mn-lt"/>
            </a:endParaRPr>
          </a:p>
          <a:p>
            <a:pPr>
              <a:lnSpc>
                <a:spcPct val="130000"/>
              </a:lnSpc>
            </a:pPr>
            <a:r>
              <a:rPr lang="zh-CN" altLang="en-US" dirty="0">
                <a:cs typeface="+mn-ea"/>
                <a:sym typeface="+mn-lt"/>
              </a:rPr>
              <a:t>请替换文字内容，添加相关标题，修改文字内容，也可以直接复制你的内容到此。点击此处添加标题</a:t>
            </a:r>
            <a:endParaRPr lang="en-US" altLang="zh-CN" dirty="0">
              <a:cs typeface="+mn-ea"/>
              <a:sym typeface="+mn-lt"/>
            </a:endParaRPr>
          </a:p>
          <a:p>
            <a:pPr>
              <a:lnSpc>
                <a:spcPct val="130000"/>
              </a:lnSpc>
            </a:pPr>
            <a:endParaRPr lang="en-US" altLang="zh-CN" dirty="0">
              <a:cs typeface="+mn-ea"/>
              <a:sym typeface="+mn-lt"/>
            </a:endParaRPr>
          </a:p>
          <a:p>
            <a:pPr algn="just">
              <a:lnSpc>
                <a:spcPct val="150000"/>
              </a:lnSpc>
            </a:pPr>
            <a:r>
              <a:rPr lang="zh-CN" altLang="en-US" dirty="0">
                <a:cs typeface="+mn-ea"/>
                <a:sym typeface="+mn-lt"/>
              </a:rPr>
              <a:t>请替换文字内容，添加相关标题，修改文字内容，也可以直接复制你的内容到此。</a:t>
            </a:r>
            <a:endParaRPr lang="en-US" altLang="zh-CN" dirty="0">
              <a:cs typeface="+mn-ea"/>
              <a:sym typeface="+mn-lt"/>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rcRect t="22894" b="22894"/>
          <a:stretch>
            <a:fillRect/>
          </a:stretch>
        </p:blipFill>
        <p:spPr>
          <a:xfrm>
            <a:off x="3876639" y="1660499"/>
            <a:ext cx="7537450" cy="2724150"/>
          </a:xfrm>
          <a:prstGeom prst="rect">
            <a:avLst/>
          </a:prstGeom>
        </p:spPr>
      </p:pic>
    </p:spTree>
  </p:cSld>
  <p:clrMapOvr>
    <a:masterClrMapping/>
  </p:clrMapOvr>
  <p:transition spd="slow" advTm="3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2"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right)">
                                      <p:cBhvr>
                                        <p:cTn id="13" dur="500"/>
                                        <p:tgtEl>
                                          <p:spTgt spid="6"/>
                                        </p:tgtEl>
                                      </p:cBhvr>
                                    </p:animEffect>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2"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227075" y="3524148"/>
            <a:ext cx="6604000" cy="1947359"/>
            <a:chOff x="0" y="3690403"/>
            <a:chExt cx="12192000" cy="1947359"/>
          </a:xfrm>
          <a:noFill/>
        </p:grpSpPr>
        <p:sp>
          <p:nvSpPr>
            <p:cNvPr id="9" name="iśļiḓê"/>
            <p:cNvSpPr/>
            <p:nvPr/>
          </p:nvSpPr>
          <p:spPr>
            <a:xfrm>
              <a:off x="0" y="3692387"/>
              <a:ext cx="12191999" cy="19453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cxnSp>
          <p:nvCxnSpPr>
            <p:cNvPr id="10" name="直接连接符 9"/>
            <p:cNvCxnSpPr/>
            <p:nvPr/>
          </p:nvCxnSpPr>
          <p:spPr>
            <a:xfrm>
              <a:off x="0" y="3690403"/>
              <a:ext cx="12192000" cy="0"/>
            </a:xfrm>
            <a:prstGeom prst="line">
              <a:avLst/>
            </a:prstGeom>
            <a:grpFill/>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grpSp>
      <p:grpSp>
        <p:nvGrpSpPr>
          <p:cNvPr id="11" name="1"/>
          <p:cNvGrpSpPr/>
          <p:nvPr/>
        </p:nvGrpSpPr>
        <p:grpSpPr>
          <a:xfrm>
            <a:off x="2180651" y="3229069"/>
            <a:ext cx="647524" cy="647529"/>
            <a:chOff x="7209746" y="4153276"/>
            <a:chExt cx="675000" cy="675005"/>
          </a:xfrm>
        </p:grpSpPr>
        <p:sp>
          <p:nvSpPr>
            <p:cNvPr id="12" name="1"/>
            <p:cNvSpPr/>
            <p:nvPr/>
          </p:nvSpPr>
          <p:spPr>
            <a:xfrm>
              <a:off x="7209746" y="4153276"/>
              <a:ext cx="675000" cy="67500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3" name="1"/>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200" b="0" i="0" u="none" strike="noStrike" kern="1200" cap="none" spc="0" normalizeH="0" baseline="0" noProof="0" dirty="0">
                <a:ln>
                  <a:noFill/>
                </a:ln>
                <a:solidFill>
                  <a:srgbClr val="000000"/>
                </a:solidFill>
                <a:effectLst/>
                <a:uLnTx/>
                <a:uFillTx/>
                <a:cs typeface="+mn-ea"/>
                <a:sym typeface="+mn-lt"/>
              </a:endParaRPr>
            </a:p>
          </p:txBody>
        </p:sp>
      </p:grpSp>
      <p:cxnSp>
        <p:nvCxnSpPr>
          <p:cNvPr id="14" name="直接连接符 13"/>
          <p:cNvCxnSpPr/>
          <p:nvPr/>
        </p:nvCxnSpPr>
        <p:spPr>
          <a:xfrm>
            <a:off x="4260570" y="3863903"/>
            <a:ext cx="0" cy="1338216"/>
          </a:xfrm>
          <a:prstGeom prst="line">
            <a:avLst/>
          </a:prstGeom>
          <a:ln w="12700" cap="rnd">
            <a:solidFill>
              <a:schemeClr val="bg1">
                <a:lumMod val="75000"/>
              </a:schemeClr>
            </a:solidFill>
            <a:prstDash val="sysDash"/>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5" name="1"/>
          <p:cNvGrpSpPr/>
          <p:nvPr/>
        </p:nvGrpSpPr>
        <p:grpSpPr>
          <a:xfrm>
            <a:off x="5692964" y="3229069"/>
            <a:ext cx="647524" cy="647529"/>
            <a:chOff x="7209746" y="4153276"/>
            <a:chExt cx="675000" cy="675005"/>
          </a:xfrm>
        </p:grpSpPr>
        <p:sp>
          <p:nvSpPr>
            <p:cNvPr id="16" name="1"/>
            <p:cNvSpPr/>
            <p:nvPr/>
          </p:nvSpPr>
          <p:spPr>
            <a:xfrm>
              <a:off x="7209746" y="4153276"/>
              <a:ext cx="675000" cy="67500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7" name="1"/>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7200" b="0" i="0" u="none" strike="noStrike" kern="1200" cap="none" spc="0" normalizeH="0" baseline="0" noProof="0" dirty="0">
                <a:ln>
                  <a:noFill/>
                </a:ln>
                <a:solidFill>
                  <a:srgbClr val="000000"/>
                </a:solidFill>
                <a:effectLst/>
                <a:uLnTx/>
                <a:uFillTx/>
                <a:cs typeface="+mn-ea"/>
                <a:sym typeface="+mn-lt"/>
              </a:endParaRPr>
            </a:p>
          </p:txBody>
        </p:sp>
      </p:grpSp>
      <p:grpSp>
        <p:nvGrpSpPr>
          <p:cNvPr id="18" name="组合 17"/>
          <p:cNvGrpSpPr/>
          <p:nvPr/>
        </p:nvGrpSpPr>
        <p:grpSpPr>
          <a:xfrm>
            <a:off x="1328676" y="4077309"/>
            <a:ext cx="2351472" cy="1428083"/>
            <a:chOff x="3624780" y="2412339"/>
            <a:chExt cx="2351472" cy="1428083"/>
          </a:xfrm>
        </p:grpSpPr>
        <p:sp>
          <p:nvSpPr>
            <p:cNvPr id="19" name="文本框 18"/>
            <p:cNvSpPr txBox="1"/>
            <p:nvPr/>
          </p:nvSpPr>
          <p:spPr>
            <a:xfrm>
              <a:off x="3733626" y="2412339"/>
              <a:ext cx="2133781" cy="461665"/>
            </a:xfrm>
            <a:prstGeom prst="rect">
              <a:avLst/>
            </a:prstGeom>
            <a:noFill/>
          </p:spPr>
          <p:txBody>
            <a:bodyPr wrap="square" rtlCol="0">
              <a:spAutoFit/>
              <a:scene3d>
                <a:camera prst="orthographicFront"/>
                <a:lightRig rig="threePt" dir="t"/>
              </a:scene3d>
              <a:sp3d contourW="12700"/>
            </a:bodyPr>
            <a:lstStyle>
              <a:defPPr>
                <a:defRPr lang="zh-CN"/>
              </a:defPPr>
              <a:lvl1pPr marR="0" lvl="0" indent="0" fontAlgn="auto">
                <a:lnSpc>
                  <a:spcPct val="100000"/>
                </a:lnSpc>
                <a:spcBef>
                  <a:spcPts val="0"/>
                </a:spcBef>
                <a:spcAft>
                  <a:spcPts val="0"/>
                </a:spcAft>
                <a:buClrTx/>
                <a:buSzTx/>
                <a:buFontTx/>
                <a:buNone/>
                <a:defRPr kumimoji="0" sz="2400" b="1" i="0" u="none" strike="noStrike" cap="none" spc="0" normalizeH="0" baseline="0">
                  <a:ln>
                    <a:noFill/>
                  </a:ln>
                  <a:solidFill>
                    <a:schemeClr val="accent1"/>
                  </a:solidFill>
                  <a:effectLst/>
                  <a:uLnTx/>
                  <a:uFillTx/>
                  <a:latin typeface="思源黑体 CN" panose="020F0502020204030204"/>
                  <a:cs typeface="+mn-ea"/>
                </a:defRPr>
              </a:lvl1pPr>
            </a:lstStyle>
            <a:p>
              <a:r>
                <a:rPr lang="zh-CN" altLang="en-US" dirty="0">
                  <a:latin typeface="+mn-lt"/>
                  <a:sym typeface="+mn-lt"/>
                </a:rPr>
                <a:t>标题文字添加</a:t>
              </a:r>
            </a:p>
          </p:txBody>
        </p:sp>
        <p:sp>
          <p:nvSpPr>
            <p:cNvPr id="20" name="文本框 19"/>
            <p:cNvSpPr txBox="1"/>
            <p:nvPr/>
          </p:nvSpPr>
          <p:spPr>
            <a:xfrm>
              <a:off x="3624780" y="2750893"/>
              <a:ext cx="2351472" cy="10895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grpSp>
      <p:grpSp>
        <p:nvGrpSpPr>
          <p:cNvPr id="21" name="组合 20"/>
          <p:cNvGrpSpPr/>
          <p:nvPr/>
        </p:nvGrpSpPr>
        <p:grpSpPr>
          <a:xfrm>
            <a:off x="4840989" y="4077309"/>
            <a:ext cx="2351472" cy="1428083"/>
            <a:chOff x="3624780" y="2412339"/>
            <a:chExt cx="2351472" cy="1428083"/>
          </a:xfrm>
        </p:grpSpPr>
        <p:sp>
          <p:nvSpPr>
            <p:cNvPr id="22" name="文本框 21"/>
            <p:cNvSpPr txBox="1"/>
            <p:nvPr/>
          </p:nvSpPr>
          <p:spPr>
            <a:xfrm>
              <a:off x="3733626" y="2412339"/>
              <a:ext cx="2133781" cy="461665"/>
            </a:xfrm>
            <a:prstGeom prst="rect">
              <a:avLst/>
            </a:prstGeom>
            <a:noFill/>
          </p:spPr>
          <p:txBody>
            <a:bodyPr wrap="square" rtlCol="0">
              <a:spAutoFit/>
              <a:scene3d>
                <a:camera prst="orthographicFront"/>
                <a:lightRig rig="threePt" dir="t"/>
              </a:scene3d>
              <a:sp3d contourW="12700"/>
            </a:bodyPr>
            <a:lstStyle>
              <a:defPPr>
                <a:defRPr lang="zh-CN"/>
              </a:defPPr>
              <a:lvl1pPr marR="0" lvl="0" indent="0" fontAlgn="auto">
                <a:lnSpc>
                  <a:spcPct val="100000"/>
                </a:lnSpc>
                <a:spcBef>
                  <a:spcPts val="0"/>
                </a:spcBef>
                <a:spcAft>
                  <a:spcPts val="0"/>
                </a:spcAft>
                <a:buClrTx/>
                <a:buSzTx/>
                <a:buFontTx/>
                <a:buNone/>
                <a:defRPr kumimoji="0" sz="2400" b="1" i="0" u="none" strike="noStrike" cap="none" spc="0" normalizeH="0" baseline="0">
                  <a:ln>
                    <a:noFill/>
                  </a:ln>
                  <a:solidFill>
                    <a:schemeClr val="accent1"/>
                  </a:solidFill>
                  <a:effectLst/>
                  <a:uLnTx/>
                  <a:uFillTx/>
                  <a:latin typeface="思源黑体 CN" panose="020F0502020204030204"/>
                  <a:cs typeface="+mn-ea"/>
                </a:defRPr>
              </a:lvl1pPr>
            </a:lstStyle>
            <a:p>
              <a:r>
                <a:rPr lang="zh-CN" altLang="en-US" dirty="0">
                  <a:latin typeface="+mn-lt"/>
                  <a:sym typeface="+mn-lt"/>
                </a:rPr>
                <a:t>标题文字添加</a:t>
              </a:r>
            </a:p>
          </p:txBody>
        </p:sp>
        <p:sp>
          <p:nvSpPr>
            <p:cNvPr id="23" name="文本框 22"/>
            <p:cNvSpPr txBox="1"/>
            <p:nvPr/>
          </p:nvSpPr>
          <p:spPr>
            <a:xfrm>
              <a:off x="3624780" y="2750893"/>
              <a:ext cx="2351472" cy="10895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grpSp>
      <p:grpSp>
        <p:nvGrpSpPr>
          <p:cNvPr id="24" name="组合 23"/>
          <p:cNvGrpSpPr/>
          <p:nvPr/>
        </p:nvGrpSpPr>
        <p:grpSpPr>
          <a:xfrm>
            <a:off x="1227075" y="1765263"/>
            <a:ext cx="6603999" cy="814992"/>
            <a:chOff x="267452" y="2336139"/>
            <a:chExt cx="6603999" cy="814992"/>
          </a:xfrm>
        </p:grpSpPr>
        <p:sp>
          <p:nvSpPr>
            <p:cNvPr id="25" name="文本框 24"/>
            <p:cNvSpPr txBox="1"/>
            <p:nvPr/>
          </p:nvSpPr>
          <p:spPr>
            <a:xfrm>
              <a:off x="267452" y="2336139"/>
              <a:ext cx="2133781"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accent1"/>
                  </a:solidFill>
                  <a:effectLst/>
                  <a:uLnTx/>
                  <a:uFillTx/>
                  <a:cs typeface="+mn-ea"/>
                  <a:sym typeface="+mn-lt"/>
                </a:rPr>
                <a:t>标题文本预设</a:t>
              </a:r>
            </a:p>
          </p:txBody>
        </p:sp>
        <p:sp>
          <p:nvSpPr>
            <p:cNvPr id="26" name="文本框 25"/>
            <p:cNvSpPr txBox="1"/>
            <p:nvPr/>
          </p:nvSpPr>
          <p:spPr>
            <a:xfrm>
              <a:off x="267452" y="2750893"/>
              <a:ext cx="6603999" cy="400238"/>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grpSp>
      <p:graphicFrame>
        <p:nvGraphicFramePr>
          <p:cNvPr id="5" name="图表 4"/>
          <p:cNvGraphicFramePr/>
          <p:nvPr/>
        </p:nvGraphicFramePr>
        <p:xfrm>
          <a:off x="7770469" y="1452995"/>
          <a:ext cx="3748431" cy="41561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1+#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1+#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1+#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1+#ppt_w/2"/>
                                          </p:val>
                                        </p:tav>
                                        <p:tav tm="100000">
                                          <p:val>
                                            <p:strVal val="#ppt_x"/>
                                          </p:val>
                                        </p:tav>
                                      </p:tavLst>
                                    </p:anim>
                                    <p:anim calcmode="lin" valueType="num">
                                      <p:cBhvr additive="base">
                                        <p:cTn id="33" dur="500" fill="hold"/>
                                        <p:tgtEl>
                                          <p:spTgt spid="21"/>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42" presetClass="entr" presetSubtype="0" fill="hold" grpId="0"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7d195523061f1c0" descr="e7d195523061f1c0205959036996ad55c215b892a7aac5c0B9ADEF7896FB48F2EF97163A2DE1401E1875DEDC438B7864AD24CA23553DBBBD975DAF4CAD4A2592689FFB6CEE59FFA55B2702D0E5EE29CD460A1AC370B226DEBE908B2FF819E4A1FC4F1758D523790F4121B8C80FA7CB37F1EFCCA1FD7CA77B4DF45B8E73C5C3F5414A721527975475" hidden="1"/>
          <p:cNvSpPr txBox="1"/>
          <p:nvPr/>
        </p:nvSpPr>
        <p:spPr>
          <a:xfrm>
            <a:off x="-355600" y="1803400"/>
            <a:ext cx="28777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schemeClr val="dk1"/>
                </a:solidFill>
                <a:effectLst/>
                <a:uLnTx/>
                <a:uFillTx/>
                <a:cs typeface="+mn-ea"/>
                <a:sym typeface="+mn-lt"/>
              </a:rPr>
              <a:t>e7d195523061f1c0205959036996ad55c215b892a7aac5c0B9ADEF7896FB48F2EF97163A2DE1401E1875DEDC438B7864AD24CA23553DBBBD975DAF4CAD4A2592689FFB6CEE59FFA55B2702D0E5EE29CD460A1AC370B226DEBE908B2FF819E4A1FC4F1758D523790F4121B8C80FA7CB37F1EFCCA1FD7CA77B4DF45B8E73C5C3F5414A721527975475</a:t>
            </a:r>
            <a:endParaRPr kumimoji="0" lang="zh-CN" altLang="en-US" sz="100" b="0" i="0" u="none" strike="noStrike" kern="1200" cap="none" spc="0" normalizeH="0" baseline="0" noProof="0">
              <a:ln>
                <a:noFill/>
              </a:ln>
              <a:solidFill>
                <a:schemeClr val="dk1"/>
              </a:solidFill>
              <a:effectLst/>
              <a:uLnTx/>
              <a:uFillTx/>
              <a:cs typeface="+mn-ea"/>
              <a:sym typeface="+mn-lt"/>
            </a:endParaRPr>
          </a:p>
        </p:txBody>
      </p:sp>
      <p:grpSp>
        <p:nvGrpSpPr>
          <p:cNvPr id="24" name="组合 7"/>
          <p:cNvGrpSpPr/>
          <p:nvPr/>
        </p:nvGrpSpPr>
        <p:grpSpPr>
          <a:xfrm>
            <a:off x="979768" y="2221188"/>
            <a:ext cx="3236870" cy="1323423"/>
            <a:chOff x="1452282" y="2820852"/>
            <a:chExt cx="3236870" cy="1323423"/>
          </a:xfrm>
          <a:noFill/>
        </p:grpSpPr>
        <p:cxnSp>
          <p:nvCxnSpPr>
            <p:cNvPr id="25" name="直接连接符 8"/>
            <p:cNvCxnSpPr/>
            <p:nvPr/>
          </p:nvCxnSpPr>
          <p:spPr>
            <a:xfrm>
              <a:off x="3881048" y="3100934"/>
              <a:ext cx="808104" cy="0"/>
            </a:xfrm>
            <a:prstGeom prst="line">
              <a:avLst/>
            </a:prstGeom>
            <a:grpFill/>
            <a:ln w="31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3201506" y="2820852"/>
              <a:ext cx="587712" cy="587712"/>
            </a:xfrm>
            <a:prstGeom prst="ellipse">
              <a:avLst/>
            </a:prstGeom>
            <a:grp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lumMod val="75000"/>
                      <a:lumOff val="25000"/>
                    </a:schemeClr>
                  </a:solidFill>
                  <a:effectLst/>
                  <a:uLnTx/>
                  <a:uFillTx/>
                  <a:cs typeface="+mn-ea"/>
                  <a:sym typeface="+mn-lt"/>
                </a:rPr>
                <a:t>1</a:t>
              </a:r>
              <a:endParaRPr kumimoji="0" lang="zh-CN" altLang="en-US" sz="2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7" name="Rectangle 42"/>
            <p:cNvSpPr/>
            <p:nvPr/>
          </p:nvSpPr>
          <p:spPr>
            <a:xfrm>
              <a:off x="1452282" y="3483256"/>
              <a:ext cx="2484337" cy="661019"/>
            </a:xfrm>
            <a:prstGeom prst="rect">
              <a:avLst/>
            </a:prstGeom>
            <a:grpFill/>
            <a:ln w="12700" cap="flat" cmpd="sng" algn="ctr">
              <a:noFill/>
              <a:prstDash val="solid"/>
            </a:ln>
            <a:effectLst/>
          </p:spPr>
          <p:txBody>
            <a:bodyPr lIns="91440" tIns="0" rIns="91440" bIns="0" rtlCol="0" anchor="t"/>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点击此处更换文本点击此处更换文本</a:t>
              </a:r>
              <a:endParaRPr kumimoji="0" 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28" name="组合 11"/>
          <p:cNvGrpSpPr/>
          <p:nvPr/>
        </p:nvGrpSpPr>
        <p:grpSpPr>
          <a:xfrm>
            <a:off x="660400" y="4480161"/>
            <a:ext cx="4152874" cy="698313"/>
            <a:chOff x="1452282" y="4889325"/>
            <a:chExt cx="4152874" cy="698313"/>
          </a:xfrm>
          <a:noFill/>
        </p:grpSpPr>
        <p:cxnSp>
          <p:nvCxnSpPr>
            <p:cNvPr id="29" name="直接连接符 12"/>
            <p:cNvCxnSpPr/>
            <p:nvPr/>
          </p:nvCxnSpPr>
          <p:spPr>
            <a:xfrm>
              <a:off x="4797052" y="5169406"/>
              <a:ext cx="808104" cy="0"/>
            </a:xfrm>
            <a:prstGeom prst="line">
              <a:avLst/>
            </a:prstGeom>
            <a:grpFill/>
            <a:ln w="31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4115215" y="4889325"/>
              <a:ext cx="587712" cy="587712"/>
            </a:xfrm>
            <a:prstGeom prst="ellipse">
              <a:avLst/>
            </a:prstGeom>
            <a:grp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lumMod val="75000"/>
                      <a:lumOff val="25000"/>
                    </a:schemeClr>
                  </a:solidFill>
                  <a:effectLst/>
                  <a:uLnTx/>
                  <a:uFillTx/>
                  <a:cs typeface="+mn-ea"/>
                  <a:sym typeface="+mn-lt"/>
                </a:rPr>
                <a:t>4</a:t>
              </a:r>
              <a:endParaRPr kumimoji="0" lang="zh-CN" altLang="en-US" sz="32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1" name="Rectangle 42"/>
            <p:cNvSpPr/>
            <p:nvPr/>
          </p:nvSpPr>
          <p:spPr>
            <a:xfrm>
              <a:off x="1452282" y="4926619"/>
              <a:ext cx="2522354" cy="661019"/>
            </a:xfrm>
            <a:prstGeom prst="rect">
              <a:avLst/>
            </a:prstGeom>
            <a:grpFill/>
            <a:ln w="12700" cap="flat" cmpd="sng" algn="ctr">
              <a:noFill/>
              <a:prstDash val="solid"/>
            </a:ln>
            <a:effectLst/>
          </p:spPr>
          <p:txBody>
            <a:bodyPr lIns="91440" tIns="0" rIns="91440" bIns="0" rtlCol="0" anchor="t"/>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点击此处更换文本点击此处更换文本</a:t>
              </a:r>
              <a:endParaRPr kumimoji="0" lang="en-US" altLang="zh-CN"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32" name="组合 15"/>
          <p:cNvGrpSpPr/>
          <p:nvPr/>
        </p:nvGrpSpPr>
        <p:grpSpPr>
          <a:xfrm>
            <a:off x="7053509" y="2106847"/>
            <a:ext cx="4107923" cy="748335"/>
            <a:chOff x="6649723" y="2033411"/>
            <a:chExt cx="4107923" cy="748335"/>
          </a:xfrm>
          <a:noFill/>
        </p:grpSpPr>
        <p:cxnSp>
          <p:nvCxnSpPr>
            <p:cNvPr id="33" name="直接连接符 16"/>
            <p:cNvCxnSpPr/>
            <p:nvPr/>
          </p:nvCxnSpPr>
          <p:spPr>
            <a:xfrm>
              <a:off x="6649723" y="2327267"/>
              <a:ext cx="808104" cy="0"/>
            </a:xfrm>
            <a:prstGeom prst="line">
              <a:avLst/>
            </a:prstGeom>
            <a:grpFill/>
            <a:ln w="31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7503743" y="2033411"/>
              <a:ext cx="587712" cy="587712"/>
            </a:xfrm>
            <a:prstGeom prst="ellipse">
              <a:avLst/>
            </a:prstGeom>
            <a:grp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lumMod val="75000"/>
                      <a:lumOff val="25000"/>
                    </a:schemeClr>
                  </a:solidFill>
                  <a:effectLst/>
                  <a:uLnTx/>
                  <a:uFillTx/>
                  <a:cs typeface="+mn-ea"/>
                  <a:sym typeface="+mn-lt"/>
                </a:rPr>
                <a:t>2</a:t>
              </a:r>
              <a:endParaRPr kumimoji="0" lang="zh-CN" altLang="en-US" sz="32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3" name="Rectangle 42"/>
            <p:cNvSpPr/>
            <p:nvPr/>
          </p:nvSpPr>
          <p:spPr>
            <a:xfrm>
              <a:off x="8282001" y="2120727"/>
              <a:ext cx="2475645" cy="661019"/>
            </a:xfrm>
            <a:prstGeom prst="rect">
              <a:avLst/>
            </a:prstGeom>
            <a:grpFill/>
            <a:ln w="12700" cap="flat" cmpd="sng" algn="ctr">
              <a:noFill/>
              <a:prstDash val="solid"/>
            </a:ln>
            <a:effectLst/>
          </p:spPr>
          <p:txBody>
            <a:bodyPr lIns="91440" tIns="0" rIns="91440" bIns="0" rtlCol="0" anchor="t"/>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点击此处更换文本点击此处更换文本</a:t>
              </a:r>
              <a:endParaRPr kumimoji="0" lang="en-US" altLang="zh-CN"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44" name="组合 19"/>
          <p:cNvGrpSpPr/>
          <p:nvPr/>
        </p:nvGrpSpPr>
        <p:grpSpPr>
          <a:xfrm>
            <a:off x="7488429" y="3922052"/>
            <a:ext cx="3253902" cy="1326865"/>
            <a:chOff x="7503743" y="3975616"/>
            <a:chExt cx="3253902" cy="1326865"/>
          </a:xfrm>
          <a:noFill/>
        </p:grpSpPr>
        <p:cxnSp>
          <p:nvCxnSpPr>
            <p:cNvPr id="45" name="直接连接符 20"/>
            <p:cNvCxnSpPr/>
            <p:nvPr/>
          </p:nvCxnSpPr>
          <p:spPr>
            <a:xfrm>
              <a:off x="7503743" y="4269472"/>
              <a:ext cx="808104" cy="0"/>
            </a:xfrm>
            <a:prstGeom prst="line">
              <a:avLst/>
            </a:prstGeom>
            <a:grpFill/>
            <a:ln w="31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8355466" y="3975616"/>
              <a:ext cx="587712" cy="587712"/>
            </a:xfrm>
            <a:prstGeom prst="ellipse">
              <a:avLst/>
            </a:prstGeom>
            <a:grpFill/>
            <a:ln w="127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tx1">
                      <a:lumMod val="75000"/>
                      <a:lumOff val="25000"/>
                    </a:schemeClr>
                  </a:solidFill>
                  <a:effectLst/>
                  <a:uLnTx/>
                  <a:uFillTx/>
                  <a:cs typeface="+mn-ea"/>
                  <a:sym typeface="+mn-lt"/>
                </a:rPr>
                <a:t>3</a:t>
              </a:r>
              <a:endParaRPr kumimoji="0" lang="zh-CN" altLang="en-US" sz="32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7" name="Rectangle 42"/>
            <p:cNvSpPr/>
            <p:nvPr/>
          </p:nvSpPr>
          <p:spPr>
            <a:xfrm>
              <a:off x="8282001" y="4641462"/>
              <a:ext cx="2475644" cy="661019"/>
            </a:xfrm>
            <a:prstGeom prst="rect">
              <a:avLst/>
            </a:prstGeom>
            <a:grpFill/>
            <a:ln w="12700" cap="flat" cmpd="sng" algn="ctr">
              <a:noFill/>
              <a:prstDash val="solid"/>
            </a:ln>
            <a:effectLst/>
          </p:spPr>
          <p:txBody>
            <a:bodyPr lIns="91440" tIns="0" rIns="91440" bIns="0" rtlCol="0" anchor="t"/>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cs typeface="+mn-ea"/>
                  <a:sym typeface="+mn-lt"/>
                </a:rPr>
                <a:t>点击此处更换文本点击此处更换文本</a:t>
              </a:r>
              <a:endParaRPr kumimoji="0" lang="en-US" altLang="zh-CN"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34" name="组合 33"/>
          <p:cNvGrpSpPr/>
          <p:nvPr/>
        </p:nvGrpSpPr>
        <p:grpSpPr>
          <a:xfrm>
            <a:off x="4025900" y="1981201"/>
            <a:ext cx="3429001" cy="3378474"/>
            <a:chOff x="6897746" y="2691315"/>
            <a:chExt cx="4222537" cy="3870659"/>
          </a:xfrm>
        </p:grpSpPr>
        <p:pic>
          <p:nvPicPr>
            <p:cNvPr id="35"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97746" y="2691315"/>
              <a:ext cx="4222537" cy="3870659"/>
            </a:xfrm>
            <a:prstGeom prst="rect">
              <a:avLst/>
            </a:prstGeom>
          </p:spPr>
        </p:pic>
        <p:sp>
          <p:nvSpPr>
            <p:cNvPr id="36" name="矩形 35"/>
            <p:cNvSpPr/>
            <p:nvPr/>
          </p:nvSpPr>
          <p:spPr>
            <a:xfrm>
              <a:off x="7199085" y="2960914"/>
              <a:ext cx="3614057" cy="2148115"/>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advTm="3000">
        <p14:prism isInverted="1"/>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right)">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right)">
                                      <p:cBhvr>
                                        <p:cTn id="19" dur="5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8979" y="2455941"/>
            <a:ext cx="10161342" cy="3326825"/>
            <a:chOff x="1008979" y="2455941"/>
            <a:chExt cx="10161342" cy="3326825"/>
          </a:xfrm>
        </p:grpSpPr>
        <p:sp>
          <p:nvSpPr>
            <p:cNvPr id="7" name="Oval 3"/>
            <p:cNvSpPr/>
            <p:nvPr/>
          </p:nvSpPr>
          <p:spPr>
            <a:xfrm>
              <a:off x="2880757" y="2634220"/>
              <a:ext cx="1854495" cy="1854495"/>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200" b="1" i="0" u="none" strike="noStrike" kern="1200" cap="none" spc="0" normalizeH="0" baseline="0" noProof="0" dirty="0">
                  <a:ln>
                    <a:noFill/>
                  </a:ln>
                  <a:solidFill>
                    <a:schemeClr val="accent1"/>
                  </a:solidFill>
                  <a:effectLst/>
                  <a:uLnTx/>
                  <a:uFillTx/>
                  <a:cs typeface="+mn-ea"/>
                  <a:sym typeface="+mn-lt"/>
                </a:rPr>
                <a:t>输入标题</a:t>
              </a:r>
              <a:endParaRPr kumimoji="0" lang="en-US" sz="3200" b="1" i="0" u="none" strike="noStrike" kern="1200" cap="none" spc="0" normalizeH="0" baseline="0" noProof="0" dirty="0">
                <a:ln>
                  <a:noFill/>
                </a:ln>
                <a:solidFill>
                  <a:schemeClr val="accent1"/>
                </a:solidFill>
                <a:effectLst/>
                <a:uLnTx/>
                <a:uFillTx/>
                <a:cs typeface="+mn-ea"/>
                <a:sym typeface="+mn-lt"/>
              </a:endParaRPr>
            </a:p>
          </p:txBody>
        </p:sp>
        <p:sp>
          <p:nvSpPr>
            <p:cNvPr id="8" name="Arc 10"/>
            <p:cNvSpPr/>
            <p:nvPr/>
          </p:nvSpPr>
          <p:spPr>
            <a:xfrm>
              <a:off x="2880756" y="2634220"/>
              <a:ext cx="1854495" cy="1854495"/>
            </a:xfrm>
            <a:prstGeom prst="arc">
              <a:avLst>
                <a:gd name="adj1" fmla="val 16200000"/>
                <a:gd name="adj2" fmla="val 10046582"/>
              </a:avLst>
            </a:prstGeom>
            <a:noFill/>
            <a:ln w="254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sp>
          <p:nvSpPr>
            <p:cNvPr id="9" name="Rectangle 11"/>
            <p:cNvSpPr/>
            <p:nvPr/>
          </p:nvSpPr>
          <p:spPr>
            <a:xfrm>
              <a:off x="1008979" y="2774017"/>
              <a:ext cx="1854495" cy="1200329"/>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sp>
          <p:nvSpPr>
            <p:cNvPr id="11" name="Oval 18"/>
            <p:cNvSpPr/>
            <p:nvPr/>
          </p:nvSpPr>
          <p:spPr>
            <a:xfrm>
              <a:off x="6751478" y="3928271"/>
              <a:ext cx="1854495" cy="1854495"/>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chemeClr val="accent1"/>
                  </a:solidFill>
                  <a:cs typeface="+mn-ea"/>
                  <a:sym typeface="+mn-lt"/>
                </a:rPr>
                <a:t>输入标题</a:t>
              </a:r>
              <a:endParaRPr lang="en-US" altLang="zh-CN" sz="3200" b="1" dirty="0">
                <a:solidFill>
                  <a:schemeClr val="accent1"/>
                </a:solidFill>
                <a:cs typeface="+mn-ea"/>
                <a:sym typeface="+mn-lt"/>
              </a:endParaRPr>
            </a:p>
          </p:txBody>
        </p:sp>
        <p:sp>
          <p:nvSpPr>
            <p:cNvPr id="12" name="Arc 19"/>
            <p:cNvSpPr/>
            <p:nvPr/>
          </p:nvSpPr>
          <p:spPr>
            <a:xfrm>
              <a:off x="6751477" y="3928271"/>
              <a:ext cx="1854495" cy="1854495"/>
            </a:xfrm>
            <a:prstGeom prst="arc">
              <a:avLst>
                <a:gd name="adj1" fmla="val 16200000"/>
                <a:gd name="adj2" fmla="val 7595047"/>
              </a:avLst>
            </a:prstGeom>
            <a:noFill/>
            <a:ln w="254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sp>
          <p:nvSpPr>
            <p:cNvPr id="13" name="Rectangle 24"/>
            <p:cNvSpPr/>
            <p:nvPr/>
          </p:nvSpPr>
          <p:spPr>
            <a:xfrm>
              <a:off x="4782668" y="4068068"/>
              <a:ext cx="1921390" cy="1200329"/>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sp>
          <p:nvSpPr>
            <p:cNvPr id="15" name="Oval 26"/>
            <p:cNvSpPr/>
            <p:nvPr/>
          </p:nvSpPr>
          <p:spPr>
            <a:xfrm>
              <a:off x="9315826" y="2455941"/>
              <a:ext cx="1854495" cy="1854495"/>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b="1" dirty="0">
                  <a:solidFill>
                    <a:schemeClr val="accent1"/>
                  </a:solidFill>
                  <a:cs typeface="+mn-ea"/>
                  <a:sym typeface="+mn-lt"/>
                </a:rPr>
                <a:t>输入标题</a:t>
              </a:r>
              <a:endParaRPr lang="en-US" altLang="zh-CN" sz="3200" b="1" dirty="0">
                <a:solidFill>
                  <a:schemeClr val="accent1"/>
                </a:solidFill>
                <a:cs typeface="+mn-ea"/>
                <a:sym typeface="+mn-lt"/>
              </a:endParaRPr>
            </a:p>
          </p:txBody>
        </p:sp>
        <p:sp>
          <p:nvSpPr>
            <p:cNvPr id="21" name="Arc 27"/>
            <p:cNvSpPr/>
            <p:nvPr/>
          </p:nvSpPr>
          <p:spPr>
            <a:xfrm>
              <a:off x="9315825" y="2455941"/>
              <a:ext cx="1854495" cy="1854495"/>
            </a:xfrm>
            <a:prstGeom prst="arc">
              <a:avLst>
                <a:gd name="adj1" fmla="val 16200000"/>
                <a:gd name="adj2" fmla="val 554884"/>
              </a:avLst>
            </a:prstGeom>
            <a:noFill/>
            <a:ln w="254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cs typeface="+mn-ea"/>
                <a:sym typeface="+mn-lt"/>
              </a:endParaRPr>
            </a:p>
          </p:txBody>
        </p:sp>
        <p:sp>
          <p:nvSpPr>
            <p:cNvPr id="22" name="Rectangle 28"/>
            <p:cNvSpPr/>
            <p:nvPr/>
          </p:nvSpPr>
          <p:spPr>
            <a:xfrm>
              <a:off x="7328241" y="2595738"/>
              <a:ext cx="1921390" cy="1200329"/>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dk1"/>
                  </a:solidFill>
                  <a:effectLst/>
                  <a:uLnTx/>
                  <a:uFillTx/>
                  <a:cs typeface="+mn-ea"/>
                  <a:sym typeface="+mn-lt"/>
                </a:rPr>
                <a:t>请在此粘贴或输入你的文字内容请在此粘贴或输入你的文字</a:t>
              </a:r>
            </a:p>
          </p:txBody>
        </p:sp>
      </p:grpSp>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p:cNvSpPr/>
          <p:nvPr/>
        </p:nvSpPr>
        <p:spPr>
          <a:xfrm>
            <a:off x="0" y="0"/>
            <a:ext cx="9347201" cy="6864351"/>
          </a:xfrm>
          <a:custGeom>
            <a:avLst/>
            <a:gdLst/>
            <a:ahLst/>
            <a:cxnLst/>
            <a:rect l="0" t="0" r="0" b="0"/>
            <a:pathLst>
              <a:path w="9347201" h="6864351">
                <a:moveTo>
                  <a:pt x="0" y="6208"/>
                </a:moveTo>
                <a:lnTo>
                  <a:pt x="0" y="6864350"/>
                </a:lnTo>
                <a:lnTo>
                  <a:pt x="9347200" y="6864350"/>
                </a:lnTo>
                <a:lnTo>
                  <a:pt x="9340735" y="6740525"/>
                </a:lnTo>
                <a:cubicBezTo>
                  <a:pt x="9333054" y="6593412"/>
                  <a:pt x="9288923" y="6389139"/>
                  <a:pt x="9234416" y="6248400"/>
                </a:cubicBezTo>
                <a:cubicBezTo>
                  <a:pt x="9157833" y="6050656"/>
                  <a:pt x="8997135" y="5820765"/>
                  <a:pt x="8847116" y="5694335"/>
                </a:cubicBezTo>
                <a:cubicBezTo>
                  <a:pt x="8535405" y="5431638"/>
                  <a:pt x="8259981" y="5311225"/>
                  <a:pt x="7776692" y="5226350"/>
                </a:cubicBezTo>
                <a:cubicBezTo>
                  <a:pt x="7428868" y="5165266"/>
                  <a:pt x="7310939" y="5129685"/>
                  <a:pt x="7094972" y="5020665"/>
                </a:cubicBezTo>
                <a:cubicBezTo>
                  <a:pt x="6693746" y="4818127"/>
                  <a:pt x="6228021" y="4359178"/>
                  <a:pt x="5947861" y="3890242"/>
                </a:cubicBezTo>
                <a:cubicBezTo>
                  <a:pt x="5851121" y="3728319"/>
                  <a:pt x="5820792" y="3668135"/>
                  <a:pt x="5739974" y="3477719"/>
                </a:cubicBezTo>
                <a:cubicBezTo>
                  <a:pt x="5542845" y="3013267"/>
                  <a:pt x="5313956" y="2675705"/>
                  <a:pt x="4970378" y="2342733"/>
                </a:cubicBezTo>
                <a:cubicBezTo>
                  <a:pt x="4477329" y="1864904"/>
                  <a:pt x="3735589" y="1420781"/>
                  <a:pt x="3094111" y="1219304"/>
                </a:cubicBezTo>
                <a:cubicBezTo>
                  <a:pt x="2913574" y="1162600"/>
                  <a:pt x="2746155" y="1060597"/>
                  <a:pt x="2606643" y="922305"/>
                </a:cubicBezTo>
                <a:cubicBezTo>
                  <a:pt x="2405504" y="722923"/>
                  <a:pt x="2276846" y="468921"/>
                  <a:pt x="2185977" y="91805"/>
                </a:cubicBezTo>
                <a:lnTo>
                  <a:pt x="2163856" y="0"/>
                </a:lnTo>
                <a:close/>
              </a:path>
            </a:pathLst>
          </a:custGeom>
          <a:solidFill>
            <a:srgbClr val="FDF9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Group 11"/>
          <p:cNvGrpSpPr>
            <a:grpSpLocks noChangeAspect="1"/>
          </p:cNvGrpSpPr>
          <p:nvPr/>
        </p:nvGrpSpPr>
        <p:grpSpPr bwMode="auto">
          <a:xfrm>
            <a:off x="3175" y="5268686"/>
            <a:ext cx="12188825" cy="1589314"/>
            <a:chOff x="4" y="1"/>
            <a:chExt cx="8540" cy="1998"/>
          </a:xfrm>
        </p:grpSpPr>
        <p:sp>
          <p:nvSpPr>
            <p:cNvPr id="12" name="Freeform 12"/>
            <p:cNvSpPr/>
            <p:nvPr/>
          </p:nvSpPr>
          <p:spPr bwMode="auto">
            <a:xfrm>
              <a:off x="4" y="1"/>
              <a:ext cx="8540" cy="1998"/>
            </a:xfrm>
            <a:custGeom>
              <a:avLst/>
              <a:gdLst>
                <a:gd name="T0" fmla="*/ 0 w 3600"/>
                <a:gd name="T1" fmla="*/ 0 h 840"/>
                <a:gd name="T2" fmla="*/ 100 w 3600"/>
                <a:gd name="T3" fmla="*/ 63 h 840"/>
                <a:gd name="T4" fmla="*/ 600 w 3600"/>
                <a:gd name="T5" fmla="*/ 256 h 840"/>
                <a:gd name="T6" fmla="*/ 1200 w 3600"/>
                <a:gd name="T7" fmla="*/ 129 h 840"/>
                <a:gd name="T8" fmla="*/ 1800 w 3600"/>
                <a:gd name="T9" fmla="*/ 203 h 840"/>
                <a:gd name="T10" fmla="*/ 2400 w 3600"/>
                <a:gd name="T11" fmla="*/ 185 h 840"/>
                <a:gd name="T12" fmla="*/ 3000 w 3600"/>
                <a:gd name="T13" fmla="*/ 315 h 840"/>
                <a:gd name="T14" fmla="*/ 3500 w 3600"/>
                <a:gd name="T15" fmla="*/ 226 h 840"/>
                <a:gd name="T16" fmla="*/ 3600 w 3600"/>
                <a:gd name="T17" fmla="*/ 192 h 840"/>
                <a:gd name="T18" fmla="*/ 3600 w 3600"/>
                <a:gd name="T19" fmla="*/ 840 h 840"/>
                <a:gd name="T20" fmla="*/ 3500 w 3600"/>
                <a:gd name="T21" fmla="*/ 840 h 840"/>
                <a:gd name="T22" fmla="*/ 3000 w 3600"/>
                <a:gd name="T23" fmla="*/ 840 h 840"/>
                <a:gd name="T24" fmla="*/ 2400 w 3600"/>
                <a:gd name="T25" fmla="*/ 840 h 840"/>
                <a:gd name="T26" fmla="*/ 1800 w 3600"/>
                <a:gd name="T27" fmla="*/ 840 h 840"/>
                <a:gd name="T28" fmla="*/ 1200 w 3600"/>
                <a:gd name="T29" fmla="*/ 840 h 840"/>
                <a:gd name="T30" fmla="*/ 600 w 3600"/>
                <a:gd name="T31" fmla="*/ 840 h 840"/>
                <a:gd name="T32" fmla="*/ 100 w 3600"/>
                <a:gd name="T33" fmla="*/ 840 h 840"/>
                <a:gd name="T34" fmla="*/ 0 w 3600"/>
                <a:gd name="T35" fmla="*/ 840 h 840"/>
                <a:gd name="T36" fmla="*/ 0 w 3600"/>
                <a:gd name="T37" fmla="*/ 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840">
                  <a:moveTo>
                    <a:pt x="0" y="0"/>
                  </a:moveTo>
                  <a:cubicBezTo>
                    <a:pt x="100" y="63"/>
                    <a:pt x="100" y="63"/>
                    <a:pt x="100" y="63"/>
                  </a:cubicBezTo>
                  <a:cubicBezTo>
                    <a:pt x="200" y="125"/>
                    <a:pt x="400" y="251"/>
                    <a:pt x="600" y="256"/>
                  </a:cubicBezTo>
                  <a:cubicBezTo>
                    <a:pt x="800" y="261"/>
                    <a:pt x="1000" y="147"/>
                    <a:pt x="1200" y="129"/>
                  </a:cubicBezTo>
                  <a:cubicBezTo>
                    <a:pt x="1400" y="111"/>
                    <a:pt x="1600" y="189"/>
                    <a:pt x="1800" y="203"/>
                  </a:cubicBezTo>
                  <a:cubicBezTo>
                    <a:pt x="2000" y="216"/>
                    <a:pt x="2200" y="164"/>
                    <a:pt x="2400" y="185"/>
                  </a:cubicBezTo>
                  <a:cubicBezTo>
                    <a:pt x="2600" y="207"/>
                    <a:pt x="2800" y="301"/>
                    <a:pt x="3000" y="315"/>
                  </a:cubicBezTo>
                  <a:cubicBezTo>
                    <a:pt x="3200" y="328"/>
                    <a:pt x="3400" y="260"/>
                    <a:pt x="3500" y="226"/>
                  </a:cubicBezTo>
                  <a:cubicBezTo>
                    <a:pt x="3600" y="192"/>
                    <a:pt x="3600" y="192"/>
                    <a:pt x="3600" y="192"/>
                  </a:cubicBezTo>
                  <a:cubicBezTo>
                    <a:pt x="3600" y="840"/>
                    <a:pt x="3600" y="840"/>
                    <a:pt x="3600" y="840"/>
                  </a:cubicBezTo>
                  <a:cubicBezTo>
                    <a:pt x="3500" y="840"/>
                    <a:pt x="3500" y="840"/>
                    <a:pt x="3500" y="840"/>
                  </a:cubicBezTo>
                  <a:cubicBezTo>
                    <a:pt x="3400" y="840"/>
                    <a:pt x="3200" y="840"/>
                    <a:pt x="3000" y="840"/>
                  </a:cubicBezTo>
                  <a:cubicBezTo>
                    <a:pt x="2800" y="840"/>
                    <a:pt x="2600" y="840"/>
                    <a:pt x="2400" y="840"/>
                  </a:cubicBezTo>
                  <a:cubicBezTo>
                    <a:pt x="2200" y="840"/>
                    <a:pt x="2000" y="840"/>
                    <a:pt x="1800" y="840"/>
                  </a:cubicBezTo>
                  <a:cubicBezTo>
                    <a:pt x="1600" y="840"/>
                    <a:pt x="1400" y="840"/>
                    <a:pt x="1200" y="840"/>
                  </a:cubicBezTo>
                  <a:cubicBezTo>
                    <a:pt x="1000" y="840"/>
                    <a:pt x="800" y="840"/>
                    <a:pt x="600" y="840"/>
                  </a:cubicBezTo>
                  <a:cubicBezTo>
                    <a:pt x="400" y="840"/>
                    <a:pt x="200" y="840"/>
                    <a:pt x="100" y="840"/>
                  </a:cubicBezTo>
                  <a:cubicBezTo>
                    <a:pt x="0" y="840"/>
                    <a:pt x="0" y="840"/>
                    <a:pt x="0" y="840"/>
                  </a:cubicBezTo>
                  <a:lnTo>
                    <a:pt x="0" y="0"/>
                  </a:lnTo>
                  <a:close/>
                </a:path>
              </a:pathLst>
            </a:custGeom>
            <a:solidFill>
              <a:srgbClr val="F2E1CD"/>
            </a:solidFill>
            <a:ln w="9525">
              <a:noFill/>
              <a:round/>
            </a:ln>
          </p:spPr>
          <p:txBody>
            <a:bodyPr vert="horz" wrap="square" lIns="91440" tIns="45720" rIns="91440" bIns="45720" numCol="1" anchor="t" anchorCtr="0" compatLnSpc="1"/>
            <a:lstStyle/>
            <a:p>
              <a:endParaRPr lang="zh-CN" altLang="en-US">
                <a:cs typeface="+mn-ea"/>
                <a:sym typeface="+mn-lt"/>
              </a:endParaRPr>
            </a:p>
          </p:txBody>
        </p:sp>
        <p:sp>
          <p:nvSpPr>
            <p:cNvPr id="13" name="Freeform 13"/>
            <p:cNvSpPr/>
            <p:nvPr/>
          </p:nvSpPr>
          <p:spPr bwMode="auto">
            <a:xfrm>
              <a:off x="4" y="772"/>
              <a:ext cx="8540" cy="1227"/>
            </a:xfrm>
            <a:custGeom>
              <a:avLst/>
              <a:gdLst>
                <a:gd name="T0" fmla="*/ 0 w 3600"/>
                <a:gd name="T1" fmla="*/ 8 h 516"/>
                <a:gd name="T2" fmla="*/ 100 w 3600"/>
                <a:gd name="T3" fmla="*/ 51 h 516"/>
                <a:gd name="T4" fmla="*/ 600 w 3600"/>
                <a:gd name="T5" fmla="*/ 183 h 516"/>
                <a:gd name="T6" fmla="*/ 1200 w 3600"/>
                <a:gd name="T7" fmla="*/ 63 h 516"/>
                <a:gd name="T8" fmla="*/ 1800 w 3600"/>
                <a:gd name="T9" fmla="*/ 2 h 516"/>
                <a:gd name="T10" fmla="*/ 2400 w 3600"/>
                <a:gd name="T11" fmla="*/ 53 h 516"/>
                <a:gd name="T12" fmla="*/ 3000 w 3600"/>
                <a:gd name="T13" fmla="*/ 117 h 516"/>
                <a:gd name="T14" fmla="*/ 3500 w 3600"/>
                <a:gd name="T15" fmla="*/ 53 h 516"/>
                <a:gd name="T16" fmla="*/ 3600 w 3600"/>
                <a:gd name="T17" fmla="*/ 32 h 516"/>
                <a:gd name="T18" fmla="*/ 3600 w 3600"/>
                <a:gd name="T19" fmla="*/ 516 h 516"/>
                <a:gd name="T20" fmla="*/ 3500 w 3600"/>
                <a:gd name="T21" fmla="*/ 516 h 516"/>
                <a:gd name="T22" fmla="*/ 3000 w 3600"/>
                <a:gd name="T23" fmla="*/ 516 h 516"/>
                <a:gd name="T24" fmla="*/ 2400 w 3600"/>
                <a:gd name="T25" fmla="*/ 516 h 516"/>
                <a:gd name="T26" fmla="*/ 1800 w 3600"/>
                <a:gd name="T27" fmla="*/ 516 h 516"/>
                <a:gd name="T28" fmla="*/ 1200 w 3600"/>
                <a:gd name="T29" fmla="*/ 516 h 516"/>
                <a:gd name="T30" fmla="*/ 600 w 3600"/>
                <a:gd name="T31" fmla="*/ 516 h 516"/>
                <a:gd name="T32" fmla="*/ 100 w 3600"/>
                <a:gd name="T33" fmla="*/ 516 h 516"/>
                <a:gd name="T34" fmla="*/ 0 w 3600"/>
                <a:gd name="T35" fmla="*/ 516 h 516"/>
                <a:gd name="T36" fmla="*/ 0 w 3600"/>
                <a:gd name="T37" fmla="*/ 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516">
                  <a:moveTo>
                    <a:pt x="0" y="8"/>
                  </a:moveTo>
                  <a:cubicBezTo>
                    <a:pt x="100" y="51"/>
                    <a:pt x="100" y="51"/>
                    <a:pt x="100" y="51"/>
                  </a:cubicBezTo>
                  <a:cubicBezTo>
                    <a:pt x="200" y="93"/>
                    <a:pt x="400" y="179"/>
                    <a:pt x="600" y="183"/>
                  </a:cubicBezTo>
                  <a:cubicBezTo>
                    <a:pt x="800" y="187"/>
                    <a:pt x="1000" y="109"/>
                    <a:pt x="1200" y="63"/>
                  </a:cubicBezTo>
                  <a:cubicBezTo>
                    <a:pt x="1400" y="16"/>
                    <a:pt x="1600" y="0"/>
                    <a:pt x="1800" y="2"/>
                  </a:cubicBezTo>
                  <a:cubicBezTo>
                    <a:pt x="2000" y="4"/>
                    <a:pt x="2200" y="24"/>
                    <a:pt x="2400" y="53"/>
                  </a:cubicBezTo>
                  <a:cubicBezTo>
                    <a:pt x="2600" y="81"/>
                    <a:pt x="2800" y="119"/>
                    <a:pt x="3000" y="117"/>
                  </a:cubicBezTo>
                  <a:cubicBezTo>
                    <a:pt x="3200" y="115"/>
                    <a:pt x="3400" y="73"/>
                    <a:pt x="3500" y="53"/>
                  </a:cubicBezTo>
                  <a:cubicBezTo>
                    <a:pt x="3600" y="32"/>
                    <a:pt x="3600" y="32"/>
                    <a:pt x="3600" y="32"/>
                  </a:cubicBezTo>
                  <a:cubicBezTo>
                    <a:pt x="3600" y="516"/>
                    <a:pt x="3600" y="516"/>
                    <a:pt x="3600" y="516"/>
                  </a:cubicBezTo>
                  <a:cubicBezTo>
                    <a:pt x="3500" y="516"/>
                    <a:pt x="3500" y="516"/>
                    <a:pt x="3500" y="516"/>
                  </a:cubicBezTo>
                  <a:cubicBezTo>
                    <a:pt x="3400" y="516"/>
                    <a:pt x="3200" y="516"/>
                    <a:pt x="3000" y="516"/>
                  </a:cubicBezTo>
                  <a:cubicBezTo>
                    <a:pt x="2800" y="516"/>
                    <a:pt x="2600" y="516"/>
                    <a:pt x="2400" y="516"/>
                  </a:cubicBezTo>
                  <a:cubicBezTo>
                    <a:pt x="2200" y="516"/>
                    <a:pt x="2000" y="516"/>
                    <a:pt x="1800" y="516"/>
                  </a:cubicBezTo>
                  <a:cubicBezTo>
                    <a:pt x="1600" y="516"/>
                    <a:pt x="1400" y="516"/>
                    <a:pt x="1200" y="516"/>
                  </a:cubicBezTo>
                  <a:cubicBezTo>
                    <a:pt x="1000" y="516"/>
                    <a:pt x="800" y="516"/>
                    <a:pt x="600" y="516"/>
                  </a:cubicBezTo>
                  <a:cubicBezTo>
                    <a:pt x="400" y="516"/>
                    <a:pt x="200" y="516"/>
                    <a:pt x="100" y="516"/>
                  </a:cubicBezTo>
                  <a:cubicBezTo>
                    <a:pt x="0" y="516"/>
                    <a:pt x="0" y="516"/>
                    <a:pt x="0" y="516"/>
                  </a:cubicBezTo>
                  <a:lnTo>
                    <a:pt x="0" y="8"/>
                  </a:lnTo>
                  <a:close/>
                </a:path>
              </a:pathLst>
            </a:custGeom>
            <a:solidFill>
              <a:srgbClr val="CDDC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 name="Freeform 14"/>
            <p:cNvSpPr/>
            <p:nvPr/>
          </p:nvSpPr>
          <p:spPr bwMode="auto">
            <a:xfrm>
              <a:off x="4" y="1010"/>
              <a:ext cx="8540" cy="989"/>
            </a:xfrm>
            <a:custGeom>
              <a:avLst/>
              <a:gdLst>
                <a:gd name="T0" fmla="*/ 0 w 3600"/>
                <a:gd name="T1" fmla="*/ 0 h 416"/>
                <a:gd name="T2" fmla="*/ 100 w 3600"/>
                <a:gd name="T3" fmla="*/ 40 h 416"/>
                <a:gd name="T4" fmla="*/ 600 w 3600"/>
                <a:gd name="T5" fmla="*/ 203 h 416"/>
                <a:gd name="T6" fmla="*/ 1200 w 3600"/>
                <a:gd name="T7" fmla="*/ 225 h 416"/>
                <a:gd name="T8" fmla="*/ 1800 w 3600"/>
                <a:gd name="T9" fmla="*/ 97 h 416"/>
                <a:gd name="T10" fmla="*/ 2400 w 3600"/>
                <a:gd name="T11" fmla="*/ 99 h 416"/>
                <a:gd name="T12" fmla="*/ 3000 w 3600"/>
                <a:gd name="T13" fmla="*/ 266 h 416"/>
                <a:gd name="T14" fmla="*/ 3500 w 3600"/>
                <a:gd name="T15" fmla="*/ 273 h 416"/>
                <a:gd name="T16" fmla="*/ 3600 w 3600"/>
                <a:gd name="T17" fmla="*/ 264 h 416"/>
                <a:gd name="T18" fmla="*/ 3600 w 3600"/>
                <a:gd name="T19" fmla="*/ 416 h 416"/>
                <a:gd name="T20" fmla="*/ 3500 w 3600"/>
                <a:gd name="T21" fmla="*/ 416 h 416"/>
                <a:gd name="T22" fmla="*/ 3000 w 3600"/>
                <a:gd name="T23" fmla="*/ 416 h 416"/>
                <a:gd name="T24" fmla="*/ 2400 w 3600"/>
                <a:gd name="T25" fmla="*/ 416 h 416"/>
                <a:gd name="T26" fmla="*/ 1800 w 3600"/>
                <a:gd name="T27" fmla="*/ 416 h 416"/>
                <a:gd name="T28" fmla="*/ 1200 w 3600"/>
                <a:gd name="T29" fmla="*/ 416 h 416"/>
                <a:gd name="T30" fmla="*/ 600 w 3600"/>
                <a:gd name="T31" fmla="*/ 416 h 416"/>
                <a:gd name="T32" fmla="*/ 100 w 3600"/>
                <a:gd name="T33" fmla="*/ 416 h 416"/>
                <a:gd name="T34" fmla="*/ 0 w 3600"/>
                <a:gd name="T35" fmla="*/ 416 h 416"/>
                <a:gd name="T36" fmla="*/ 0 w 3600"/>
                <a:gd name="T3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00" h="416">
                  <a:moveTo>
                    <a:pt x="0" y="0"/>
                  </a:moveTo>
                  <a:cubicBezTo>
                    <a:pt x="100" y="40"/>
                    <a:pt x="100" y="40"/>
                    <a:pt x="100" y="40"/>
                  </a:cubicBezTo>
                  <a:cubicBezTo>
                    <a:pt x="200" y="80"/>
                    <a:pt x="400" y="160"/>
                    <a:pt x="600" y="203"/>
                  </a:cubicBezTo>
                  <a:cubicBezTo>
                    <a:pt x="800" y="247"/>
                    <a:pt x="1000" y="253"/>
                    <a:pt x="1200" y="225"/>
                  </a:cubicBezTo>
                  <a:cubicBezTo>
                    <a:pt x="1400" y="196"/>
                    <a:pt x="1600" y="132"/>
                    <a:pt x="1800" y="97"/>
                  </a:cubicBezTo>
                  <a:cubicBezTo>
                    <a:pt x="2000" y="63"/>
                    <a:pt x="2200" y="57"/>
                    <a:pt x="2400" y="99"/>
                  </a:cubicBezTo>
                  <a:cubicBezTo>
                    <a:pt x="2600" y="141"/>
                    <a:pt x="2800" y="231"/>
                    <a:pt x="3000" y="266"/>
                  </a:cubicBezTo>
                  <a:cubicBezTo>
                    <a:pt x="3200" y="301"/>
                    <a:pt x="3400" y="283"/>
                    <a:pt x="3500" y="273"/>
                  </a:cubicBezTo>
                  <a:cubicBezTo>
                    <a:pt x="3600" y="264"/>
                    <a:pt x="3600" y="264"/>
                    <a:pt x="3600" y="264"/>
                  </a:cubicBezTo>
                  <a:cubicBezTo>
                    <a:pt x="3600" y="416"/>
                    <a:pt x="3600" y="416"/>
                    <a:pt x="3600" y="416"/>
                  </a:cubicBezTo>
                  <a:cubicBezTo>
                    <a:pt x="3500" y="416"/>
                    <a:pt x="3500" y="416"/>
                    <a:pt x="3500" y="416"/>
                  </a:cubicBezTo>
                  <a:cubicBezTo>
                    <a:pt x="3400" y="416"/>
                    <a:pt x="3200" y="416"/>
                    <a:pt x="3000" y="416"/>
                  </a:cubicBezTo>
                  <a:cubicBezTo>
                    <a:pt x="2800" y="416"/>
                    <a:pt x="2600" y="416"/>
                    <a:pt x="2400" y="416"/>
                  </a:cubicBezTo>
                  <a:cubicBezTo>
                    <a:pt x="2200" y="416"/>
                    <a:pt x="2000" y="416"/>
                    <a:pt x="1800" y="416"/>
                  </a:cubicBezTo>
                  <a:cubicBezTo>
                    <a:pt x="1600" y="416"/>
                    <a:pt x="1400" y="416"/>
                    <a:pt x="1200" y="416"/>
                  </a:cubicBezTo>
                  <a:cubicBezTo>
                    <a:pt x="1000" y="416"/>
                    <a:pt x="800" y="416"/>
                    <a:pt x="600" y="416"/>
                  </a:cubicBezTo>
                  <a:cubicBezTo>
                    <a:pt x="400" y="416"/>
                    <a:pt x="200" y="416"/>
                    <a:pt x="100" y="416"/>
                  </a:cubicBezTo>
                  <a:cubicBezTo>
                    <a:pt x="0" y="416"/>
                    <a:pt x="0" y="416"/>
                    <a:pt x="0" y="416"/>
                  </a:cubicBezTo>
                  <a:lnTo>
                    <a:pt x="0" y="0"/>
                  </a:lnTo>
                  <a:close/>
                </a:path>
              </a:pathLst>
            </a:custGeom>
            <a:solidFill>
              <a:srgbClr val="52769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6" name="矩形 15"/>
          <p:cNvSpPr/>
          <p:nvPr/>
        </p:nvSpPr>
        <p:spPr>
          <a:xfrm>
            <a:off x="5906407" y="3092814"/>
            <a:ext cx="4913086" cy="1029742"/>
          </a:xfrm>
          <a:prstGeom prst="rect">
            <a:avLst/>
          </a:prstGeom>
          <a:noFill/>
          <a:ln w="12700" cap="flat" cmpd="sng" algn="ctr">
            <a:noFill/>
            <a:prstDash val="solid"/>
            <a:miter lim="800000"/>
          </a:ln>
          <a:effectLst/>
        </p:spPr>
        <p:txBody>
          <a:bodyPr rtlCol="0" anchor="ctr"/>
          <a:lstStyle/>
          <a:p>
            <a:pPr lvl="0" algn="ctr">
              <a:defRPr/>
            </a:pPr>
            <a:r>
              <a:rPr lang="zh-CN" altLang="en-US" sz="5400" b="1" kern="0" spc="600" dirty="0">
                <a:solidFill>
                  <a:srgbClr val="527691"/>
                </a:solidFill>
                <a:cs typeface="+mn-ea"/>
                <a:sym typeface="+mn-lt"/>
              </a:rPr>
              <a:t>输入你的标题</a:t>
            </a:r>
          </a:p>
        </p:txBody>
      </p:sp>
      <p:sp>
        <p:nvSpPr>
          <p:cNvPr id="17" name="文本框 16"/>
          <p:cNvSpPr txBox="1"/>
          <p:nvPr/>
        </p:nvSpPr>
        <p:spPr>
          <a:xfrm>
            <a:off x="5847443" y="4059056"/>
            <a:ext cx="5031014" cy="584775"/>
          </a:xfrm>
          <a:prstGeom prst="rect">
            <a:avLst/>
          </a:prstGeom>
          <a:noFill/>
          <a:effectLst>
            <a:outerShdw sx="102000" sy="102000" algn="ctr" rotWithShape="0">
              <a:prstClr val="black">
                <a:alpha val="40000"/>
              </a:prstClr>
            </a:outerShdw>
          </a:effectLst>
        </p:spPr>
        <p:txBody>
          <a:bodyPr wrap="square" rtlCol="0">
            <a:spAutoFit/>
          </a:bodyPr>
          <a:lstStyle>
            <a:defPPr>
              <a:defRPr lang="zh-CN"/>
            </a:defPPr>
            <a:lvl1pPr algn="ctr">
              <a:defRPr sz="9600" spc="-300">
                <a:solidFill>
                  <a:srgbClr val="45D8FF"/>
                </a:solidFill>
                <a:effectLst>
                  <a:outerShdw blurRad="101600" dir="5400000" algn="ctr" rotWithShape="0">
                    <a:srgbClr val="45D8FF">
                      <a:alpha val="90000"/>
                    </a:srgbClr>
                  </a:outerShdw>
                </a:effectLst>
                <a:latin typeface="Futura Md BT" panose="020B0802020204020204" pitchFamily="34" charset="0"/>
              </a:defRPr>
            </a:lvl1pPr>
          </a:lstStyle>
          <a:p>
            <a:pPr lvl="0">
              <a:defRPr/>
            </a:pPr>
            <a:r>
              <a:rPr lang="en-US" altLang="zh-CN" sz="1600" spc="0" dirty="0">
                <a:solidFill>
                  <a:schemeClr val="tx1">
                    <a:lumMod val="75000"/>
                    <a:lumOff val="25000"/>
                  </a:schemeClr>
                </a:solidFill>
                <a:effectLst/>
                <a:latin typeface="+mn-lt"/>
                <a:cs typeface="+mn-ea"/>
                <a:sym typeface="+mn-lt"/>
              </a:rPr>
              <a:t>Please enter your text here, please enter your text here, please enter your text here</a:t>
            </a:r>
          </a:p>
        </p:txBody>
      </p:sp>
      <p:grpSp>
        <p:nvGrpSpPr>
          <p:cNvPr id="18" name="组合 17"/>
          <p:cNvGrpSpPr/>
          <p:nvPr/>
        </p:nvGrpSpPr>
        <p:grpSpPr>
          <a:xfrm>
            <a:off x="7855995" y="1840633"/>
            <a:ext cx="1013911" cy="1013911"/>
            <a:chOff x="5875419" y="1138044"/>
            <a:chExt cx="1245143" cy="1245143"/>
          </a:xfrm>
          <a:solidFill>
            <a:srgbClr val="566CD2"/>
          </a:solidFill>
          <a:effectLst/>
        </p:grpSpPr>
        <p:sp>
          <p:nvSpPr>
            <p:cNvPr id="19" name="椭圆 18"/>
            <p:cNvSpPr/>
            <p:nvPr/>
          </p:nvSpPr>
          <p:spPr>
            <a:xfrm>
              <a:off x="5875419" y="1138044"/>
              <a:ext cx="1245143" cy="1245143"/>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solidFill>
                  <a:srgbClr val="FFFFFF"/>
                </a:solidFill>
                <a:cs typeface="+mn-ea"/>
                <a:sym typeface="+mn-lt"/>
              </a:endParaRPr>
            </a:p>
          </p:txBody>
        </p:sp>
        <p:sp>
          <p:nvSpPr>
            <p:cNvPr id="20" name="TextBox 3"/>
            <p:cNvSpPr txBox="1"/>
            <p:nvPr/>
          </p:nvSpPr>
          <p:spPr>
            <a:xfrm>
              <a:off x="5890050" y="1304111"/>
              <a:ext cx="1215880" cy="923330"/>
            </a:xfrm>
            <a:prstGeom prst="rect">
              <a:avLst/>
            </a:prstGeom>
            <a:noFill/>
            <a:ln>
              <a:noFill/>
            </a:ln>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R="0" lvl="0" indent="0" algn="ctr" fontAlgn="auto">
                <a:lnSpc>
                  <a:spcPct val="100000"/>
                </a:lnSpc>
                <a:spcBef>
                  <a:spcPts val="0"/>
                </a:spcBef>
                <a:spcAft>
                  <a:spcPts val="0"/>
                </a:spcAft>
                <a:buClrTx/>
                <a:buSzTx/>
                <a:buFontTx/>
                <a:buNone/>
                <a:defRPr kumimoji="0" sz="6000" b="1" i="0" u="none" strike="noStrike" cap="none" spc="0" normalizeH="0" baseline="0">
                  <a:ln>
                    <a:noFill/>
                  </a:ln>
                  <a:solidFill>
                    <a:srgbClr val="FFFFFF"/>
                  </a:solidFill>
                  <a:effectLst/>
                  <a:uLnTx/>
                  <a:uFillTx/>
                  <a:latin typeface="Arial"/>
                  <a:ea typeface="微软雅黑"/>
                  <a:cs typeface="+mn-ea"/>
                </a:defRPr>
              </a:lvl1pPr>
            </a:lstStyle>
            <a:p>
              <a:r>
                <a:rPr lang="en-US" altLang="zh-CN" dirty="0">
                  <a:latin typeface="+mn-lt"/>
                  <a:ea typeface="+mn-ea"/>
                  <a:sym typeface="+mn-lt"/>
                </a:rPr>
                <a:t>02</a:t>
              </a:r>
              <a:endParaRPr lang="zh-CN" altLang="en-US" dirty="0">
                <a:latin typeface="+mn-lt"/>
                <a:ea typeface="+mn-ea"/>
                <a:sym typeface="+mn-lt"/>
              </a:endParaRPr>
            </a:p>
          </p:txBody>
        </p:sp>
      </p:grpSp>
      <p:grpSp>
        <p:nvGrpSpPr>
          <p:cNvPr id="15" name="组合 14"/>
          <p:cNvGrpSpPr/>
          <p:nvPr/>
        </p:nvGrpSpPr>
        <p:grpSpPr>
          <a:xfrm>
            <a:off x="1128940" y="1025979"/>
            <a:ext cx="4283528" cy="4283528"/>
            <a:chOff x="1515382" y="1253672"/>
            <a:chExt cx="4828268" cy="4828268"/>
          </a:xfrm>
        </p:grpSpPr>
        <p:sp>
          <p:nvSpPr>
            <p:cNvPr id="21" name="椭圆 20"/>
            <p:cNvSpPr/>
            <p:nvPr/>
          </p:nvSpPr>
          <p:spPr>
            <a:xfrm>
              <a:off x="1515382" y="1253672"/>
              <a:ext cx="4828268" cy="4828268"/>
            </a:xfrm>
            <a:prstGeom prst="ellipse">
              <a:avLst/>
            </a:prstGeom>
            <a:solidFill>
              <a:schemeClr val="bg1"/>
            </a:solidFill>
            <a:ln w="19050">
              <a:solidFill>
                <a:srgbClr val="52769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800509" y="1538799"/>
              <a:ext cx="4258015" cy="4258015"/>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76200">
              <a:solidFill>
                <a:srgbClr val="5276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5" name="椭圆 24"/>
          <p:cNvSpPr/>
          <p:nvPr/>
        </p:nvSpPr>
        <p:spPr>
          <a:xfrm>
            <a:off x="3969658" y="4056017"/>
            <a:ext cx="1038860" cy="1038860"/>
          </a:xfrm>
          <a:prstGeom prst="ellipse">
            <a:avLst/>
          </a:prstGeom>
          <a:solidFill>
            <a:srgbClr val="F2E1C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10722429" y="2148113"/>
            <a:ext cx="489858" cy="489858"/>
          </a:xfrm>
          <a:prstGeom prst="ellipse">
            <a:avLst/>
          </a:pr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椭圆 27"/>
          <p:cNvSpPr/>
          <p:nvPr/>
        </p:nvSpPr>
        <p:spPr>
          <a:xfrm>
            <a:off x="10215263" y="1009425"/>
            <a:ext cx="259251" cy="25925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任意多边形: 形状 28"/>
          <p:cNvSpPr/>
          <p:nvPr/>
        </p:nvSpPr>
        <p:spPr>
          <a:xfrm flipH="1">
            <a:off x="0" y="1"/>
            <a:ext cx="2162629" cy="1524000"/>
          </a:xfrm>
          <a:custGeom>
            <a:avLst/>
            <a:gdLst>
              <a:gd name="connsiteX0" fmla="*/ 0 w 5067300"/>
              <a:gd name="connsiteY0" fmla="*/ 0 h 3695941"/>
              <a:gd name="connsiteX1" fmla="*/ 5067300 w 5067300"/>
              <a:gd name="connsiteY1" fmla="*/ 0 h 3695941"/>
              <a:gd name="connsiteX2" fmla="*/ 5067300 w 5067300"/>
              <a:gd name="connsiteY2" fmla="*/ 3695941 h 3695941"/>
              <a:gd name="connsiteX3" fmla="*/ 4901654 w 5067300"/>
              <a:gd name="connsiteY3" fmla="*/ 3611166 h 3695941"/>
              <a:gd name="connsiteX4" fmla="*/ 4514850 w 5067300"/>
              <a:gd name="connsiteY4" fmla="*/ 3371850 h 3695941"/>
              <a:gd name="connsiteX5" fmla="*/ 3714750 w 5067300"/>
              <a:gd name="connsiteY5" fmla="*/ 1962150 h 3695941"/>
              <a:gd name="connsiteX6" fmla="*/ 1524000 w 5067300"/>
              <a:gd name="connsiteY6" fmla="*/ 1695450 h 3695941"/>
              <a:gd name="connsiteX7" fmla="*/ 0 w 5067300"/>
              <a:gd name="connsiteY7" fmla="*/ 0 h 369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67300" h="3695941">
                <a:moveTo>
                  <a:pt x="0" y="0"/>
                </a:moveTo>
                <a:lnTo>
                  <a:pt x="5067300" y="0"/>
                </a:lnTo>
                <a:lnTo>
                  <a:pt x="5067300" y="3695941"/>
                </a:lnTo>
                <a:lnTo>
                  <a:pt x="4901654" y="3611166"/>
                </a:lnTo>
                <a:cubicBezTo>
                  <a:pt x="4750197" y="3526433"/>
                  <a:pt x="4614069" y="3437731"/>
                  <a:pt x="4514850" y="3371850"/>
                </a:cubicBezTo>
                <a:cubicBezTo>
                  <a:pt x="4117975" y="3108325"/>
                  <a:pt x="4213225" y="2241550"/>
                  <a:pt x="3714750" y="1962150"/>
                </a:cubicBezTo>
                <a:cubicBezTo>
                  <a:pt x="3216275" y="1682750"/>
                  <a:pt x="2143125" y="2022475"/>
                  <a:pt x="1524000" y="1695450"/>
                </a:cubicBezTo>
                <a:cubicBezTo>
                  <a:pt x="904875" y="1368425"/>
                  <a:pt x="273050" y="371475"/>
                  <a:pt x="0" y="0"/>
                </a:cubicBezTo>
                <a:close/>
              </a:path>
            </a:pathLst>
          </a:custGeom>
          <a:solidFill>
            <a:srgbClr val="52769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0" name="墨迹 29"/>
              <p14:cNvContentPartPr/>
              <p14:nvPr/>
            </p14:nvContentPartPr>
            <p14:xfrm flipH="1">
              <a:off x="-2409371" y="-1498669"/>
              <a:ext cx="5262120" cy="2997337"/>
            </p14:xfrm>
          </p:contentPart>
        </mc:Choice>
        <mc:Fallback xmlns="">
          <p:pic>
            <p:nvPicPr>
              <p:cNvPr id="30" name="墨迹 29"/>
            </p:nvPicPr>
            <p:blipFill>
              <a:blip r:embed="rId4"/>
            </p:blipFill>
            <p:spPr>
              <a:xfrm flipH="1">
                <a:off x="-2409371" y="-1498669"/>
                <a:ext cx="5262120" cy="2997337"/>
              </a:xfrm>
              <a:prstGeom prst="rect"/>
            </p:spPr>
          </p:pic>
        </mc:Fallback>
      </mc:AlternateContent>
      <p:sp>
        <p:nvSpPr>
          <p:cNvPr id="31" name="椭圆 30"/>
          <p:cNvSpPr/>
          <p:nvPr/>
        </p:nvSpPr>
        <p:spPr>
          <a:xfrm flipH="1">
            <a:off x="333829" y="1811564"/>
            <a:ext cx="580571" cy="580571"/>
          </a:xfrm>
          <a:prstGeom prst="ellipse">
            <a:avLst/>
          </a:prstGeom>
          <a:solidFill>
            <a:srgbClr val="FEB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mc:AlternateContent xmlns:mc="http://schemas.openxmlformats.org/markup-compatibility/2006" xmlns:p14="http://schemas.microsoft.com/office/powerpoint/2010/main">
        <mc:Choice Requires="p14">
          <p:contentPart p14:bwMode="auto" r:id="rId5">
            <p14:nvContentPartPr>
              <p14:cNvPr id="32" name="墨迹 31"/>
              <p14:cNvContentPartPr/>
              <p14:nvPr/>
            </p14:nvContentPartPr>
            <p14:xfrm rot="13283942">
              <a:off x="8634828" y="237551"/>
              <a:ext cx="5567400" cy="1420061"/>
            </p14:xfrm>
          </p:contentPart>
        </mc:Choice>
        <mc:Fallback xmlns="">
          <p:pic>
            <p:nvPicPr>
              <p:cNvPr id="32" name="墨迹 31"/>
            </p:nvPicPr>
            <p:blipFill>
              <a:blip r:embed="rId6"/>
            </p:blipFill>
            <p:spPr>
              <a:xfrm rot="13283942">
                <a:off x="8634828" y="237551"/>
                <a:ext cx="5567400" cy="1420061"/>
              </a:xfrm>
              <a:prstGeom prst="rect"/>
            </p:spPr>
          </p:pic>
        </mc:Fallback>
      </mc:AlternateContent>
    </p:spTree>
  </p:cSld>
  <p:clrMapOvr>
    <a:masterClrMapping/>
  </p:clrMapOvr>
  <p:transition spd="slow"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1000"/>
                                        <p:tgtEl>
                                          <p:spTgt spid="27"/>
                                        </p:tgtEl>
                                      </p:cBhvr>
                                    </p:animEffect>
                                    <p:anim calcmode="lin" valueType="num">
                                      <p:cBhvr>
                                        <p:cTn id="11" dur="1000" fill="hold"/>
                                        <p:tgtEl>
                                          <p:spTgt spid="27"/>
                                        </p:tgtEl>
                                        <p:attrNameLst>
                                          <p:attrName>ppt_x</p:attrName>
                                        </p:attrNameLst>
                                      </p:cBhvr>
                                      <p:tavLst>
                                        <p:tav tm="0">
                                          <p:val>
                                            <p:strVal val="#ppt_x"/>
                                          </p:val>
                                        </p:tav>
                                        <p:tav tm="100000">
                                          <p:val>
                                            <p:strVal val="#ppt_x"/>
                                          </p:val>
                                        </p:tav>
                                      </p:tavLst>
                                    </p:anim>
                                    <p:anim calcmode="lin" valueType="num">
                                      <p:cBhvr>
                                        <p:cTn id="12" dur="1000" fill="hold"/>
                                        <p:tgtEl>
                                          <p:spTgt spid="27"/>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1000"/>
                                        <p:tgtEl>
                                          <p:spTgt spid="29"/>
                                        </p:tgtEl>
                                      </p:cBhvr>
                                    </p:animEffect>
                                    <p:anim calcmode="lin" valueType="num">
                                      <p:cBhvr>
                                        <p:cTn id="21" dur="1000" fill="hold"/>
                                        <p:tgtEl>
                                          <p:spTgt spid="29"/>
                                        </p:tgtEl>
                                        <p:attrNameLst>
                                          <p:attrName>ppt_x</p:attrName>
                                        </p:attrNameLst>
                                      </p:cBhvr>
                                      <p:tavLst>
                                        <p:tav tm="0">
                                          <p:val>
                                            <p:strVal val="#ppt_x"/>
                                          </p:val>
                                        </p:tav>
                                        <p:tav tm="100000">
                                          <p:val>
                                            <p:strVal val="#ppt_x"/>
                                          </p:val>
                                        </p:tav>
                                      </p:tavLst>
                                    </p:anim>
                                    <p:anim calcmode="lin" valueType="num">
                                      <p:cBhvr>
                                        <p:cTn id="22" dur="1000" fill="hold"/>
                                        <p:tgtEl>
                                          <p:spTgt spid="29"/>
                                        </p:tgtEl>
                                        <p:attrNameLst>
                                          <p:attrName>ppt_y</p:attrName>
                                        </p:attrNameLst>
                                      </p:cBhvr>
                                      <p:tavLst>
                                        <p:tav tm="0">
                                          <p:val>
                                            <p:strVal val="#ppt_y-.1"/>
                                          </p:val>
                                        </p:tav>
                                        <p:tav tm="100000">
                                          <p:val>
                                            <p:strVal val="#ppt_y"/>
                                          </p:val>
                                        </p:tav>
                                      </p:tavLst>
                                    </p:anim>
                                  </p:childTnLst>
                                </p:cTn>
                              </p:par>
                              <p:par>
                                <p:cTn id="23" presetID="16" presetClass="entr" presetSubtype="21"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par>
                                <p:cTn id="31" presetID="22" presetClass="entr" presetSubtype="4"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childTnLst>
                          </p:cTn>
                        </p:par>
                        <p:par>
                          <p:cTn id="34" fill="hold">
                            <p:stCondLst>
                              <p:cond delay="500"/>
                            </p:stCondLst>
                            <p:childTnLst>
                              <p:par>
                                <p:cTn id="35" presetID="5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1000"/>
                            </p:stCondLst>
                            <p:childTnLst>
                              <p:par>
                                <p:cTn id="41" presetID="53" presetClass="entr" presetSubtype="16"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childTnLst>
                          </p:cTn>
                        </p:par>
                        <p:par>
                          <p:cTn id="46" fill="hold">
                            <p:stCondLst>
                              <p:cond delay="1500"/>
                            </p:stCondLst>
                            <p:childTnLst>
                              <p:par>
                                <p:cTn id="47" presetID="16" presetClass="entr" presetSubtype="21"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arn(inVertical)">
                                      <p:cBhvr>
                                        <p:cTn id="49" dur="500"/>
                                        <p:tgtEl>
                                          <p:spTgt spid="16"/>
                                        </p:tgtEl>
                                      </p:cBhvr>
                                    </p:animEffect>
                                  </p:childTnLst>
                                </p:cTn>
                              </p:par>
                            </p:childTnLst>
                          </p:cTn>
                        </p:par>
                        <p:par>
                          <p:cTn id="50" fill="hold">
                            <p:stCondLst>
                              <p:cond delay="2000"/>
                            </p:stCondLst>
                            <p:childTnLst>
                              <p:par>
                                <p:cTn id="51" presetID="16" presetClass="entr" presetSubtype="21"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arn(inVertical)">
                                      <p:cBhvr>
                                        <p:cTn id="53" dur="500"/>
                                        <p:tgtEl>
                                          <p:spTgt spid="17"/>
                                        </p:tgtEl>
                                      </p:cBhvr>
                                    </p:animEffect>
                                  </p:childTnLst>
                                </p:cTn>
                              </p:par>
                            </p:childTnLst>
                          </p:cTn>
                        </p:par>
                        <p:par>
                          <p:cTn id="54" fill="hold">
                            <p:stCondLst>
                              <p:cond delay="2500"/>
                            </p:stCondLst>
                            <p:childTnLst>
                              <p:par>
                                <p:cTn id="55" presetID="42" presetClass="entr" presetSubtype="0"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5" grpId="0" animBg="1"/>
      <p:bldP spid="27" grpId="0" animBg="1"/>
      <p:bldP spid="28" grpId="0" animBg="1"/>
      <p:bldP spid="29" grpId="0" animBg="1"/>
      <p:bldP spid="3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4909853" y="1328738"/>
            <a:ext cx="0" cy="5018087"/>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9" name="1"/>
          <p:cNvGrpSpPr/>
          <p:nvPr/>
        </p:nvGrpSpPr>
        <p:grpSpPr>
          <a:xfrm>
            <a:off x="5267139" y="1427200"/>
            <a:ext cx="5742201" cy="1382273"/>
            <a:chOff x="727728" y="3108439"/>
            <a:chExt cx="5742201" cy="1382273"/>
          </a:xfrm>
        </p:grpSpPr>
        <p:sp>
          <p:nvSpPr>
            <p:cNvPr id="20" name="1"/>
            <p:cNvSpPr/>
            <p:nvPr/>
          </p:nvSpPr>
          <p:spPr>
            <a:xfrm>
              <a:off x="727728" y="3304653"/>
              <a:ext cx="577851" cy="577851"/>
            </a:xfrm>
            <a:prstGeom prst="roundRect">
              <a:avLst>
                <a:gd name="adj" fmla="val 50000"/>
              </a:avLst>
            </a:prstGeom>
            <a:solidFill>
              <a:schemeClr val="accent1"/>
            </a:solidFill>
            <a:ln w="12700" cap="flat">
              <a:noFill/>
              <a:miter lim="400000"/>
            </a:ln>
            <a:effectLst/>
          </p:spPr>
          <p:txBody>
            <a:bodyPr wrap="non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ctr">
                <a:defRPr sz="3200"/>
              </a:pPr>
              <a:r>
                <a:rPr lang="en-US" altLang="zh-CN" sz="1600" b="1" dirty="0">
                  <a:solidFill>
                    <a:schemeClr val="bg1"/>
                  </a:solidFill>
                  <a:cs typeface="+mn-ea"/>
                  <a:sym typeface="+mn-lt"/>
                </a:rPr>
                <a:t>01</a:t>
              </a:r>
              <a:endParaRPr sz="1600" b="1" dirty="0">
                <a:solidFill>
                  <a:schemeClr val="bg1"/>
                </a:solidFill>
                <a:cs typeface="+mn-ea"/>
                <a:sym typeface="+mn-lt"/>
              </a:endParaRPr>
            </a:p>
          </p:txBody>
        </p:sp>
        <p:sp>
          <p:nvSpPr>
            <p:cNvPr id="21" name="1"/>
            <p:cNvSpPr/>
            <p:nvPr/>
          </p:nvSpPr>
          <p:spPr bwMode="auto">
            <a:xfrm>
              <a:off x="1420537" y="3521319"/>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dirty="0">
                  <a:cs typeface="+mn-ea"/>
                  <a:sym typeface="+mn-lt"/>
                </a:rPr>
                <a:t>请替换文字内容，修改文字内容，也可以直接复制你的内容</a:t>
              </a:r>
              <a:endParaRPr lang="en-US" altLang="zh-CN" dirty="0">
                <a:cs typeface="+mn-ea"/>
                <a:sym typeface="+mn-lt"/>
              </a:endParaRPr>
            </a:p>
          </p:txBody>
        </p:sp>
        <p:sp>
          <p:nvSpPr>
            <p:cNvPr id="22" name="1"/>
            <p:cNvSpPr txBox="1"/>
            <p:nvPr/>
          </p:nvSpPr>
          <p:spPr bwMode="auto">
            <a:xfrm>
              <a:off x="1420537" y="3108439"/>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cs typeface="+mn-ea"/>
                  <a:sym typeface="+mn-lt"/>
                </a:rPr>
                <a:t>输入标题</a:t>
              </a:r>
              <a:endParaRPr lang="en-US" altLang="zh-CN" sz="2000" b="1" dirty="0">
                <a:cs typeface="+mn-ea"/>
                <a:sym typeface="+mn-lt"/>
              </a:endParaRPr>
            </a:p>
          </p:txBody>
        </p:sp>
      </p:grpSp>
      <p:grpSp>
        <p:nvGrpSpPr>
          <p:cNvPr id="10" name="1"/>
          <p:cNvGrpSpPr/>
          <p:nvPr/>
        </p:nvGrpSpPr>
        <p:grpSpPr>
          <a:xfrm>
            <a:off x="5267139" y="3153607"/>
            <a:ext cx="5742201" cy="1382273"/>
            <a:chOff x="727728" y="3108439"/>
            <a:chExt cx="5742201" cy="1382273"/>
          </a:xfrm>
        </p:grpSpPr>
        <p:sp>
          <p:nvSpPr>
            <p:cNvPr id="17" name="1"/>
            <p:cNvSpPr/>
            <p:nvPr/>
          </p:nvSpPr>
          <p:spPr>
            <a:xfrm>
              <a:off x="727728" y="3304653"/>
              <a:ext cx="577851" cy="577851"/>
            </a:xfrm>
            <a:prstGeom prst="roundRect">
              <a:avLst>
                <a:gd name="adj" fmla="val 50000"/>
              </a:avLst>
            </a:prstGeom>
            <a:solidFill>
              <a:schemeClr val="accent2"/>
            </a:solidFill>
            <a:ln w="12700" cap="flat">
              <a:noFill/>
              <a:miter lim="400000"/>
            </a:ln>
            <a:effectLst/>
          </p:spPr>
          <p:txBody>
            <a:bodyPr wrap="non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sz="3200"/>
              </a:pPr>
              <a:r>
                <a:rPr lang="en-US" altLang="zh-CN" sz="1600" b="1" dirty="0">
                  <a:solidFill>
                    <a:schemeClr val="bg1"/>
                  </a:solidFill>
                  <a:cs typeface="+mn-ea"/>
                  <a:sym typeface="+mn-lt"/>
                </a:rPr>
                <a:t>02</a:t>
              </a:r>
              <a:endParaRPr sz="1600" b="1" dirty="0">
                <a:solidFill>
                  <a:schemeClr val="bg1"/>
                </a:solidFill>
                <a:cs typeface="+mn-ea"/>
                <a:sym typeface="+mn-lt"/>
              </a:endParaRPr>
            </a:p>
          </p:txBody>
        </p:sp>
        <p:sp>
          <p:nvSpPr>
            <p:cNvPr id="18" name="1"/>
            <p:cNvSpPr/>
            <p:nvPr/>
          </p:nvSpPr>
          <p:spPr bwMode="auto">
            <a:xfrm>
              <a:off x="1420537" y="3521319"/>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dirty="0">
                  <a:cs typeface="+mn-ea"/>
                  <a:sym typeface="+mn-lt"/>
                </a:rPr>
                <a:t>请替换文字内容，修改文字内容，也可以直接复制你的内容</a:t>
              </a:r>
              <a:endParaRPr lang="en-US" altLang="zh-CN" dirty="0">
                <a:cs typeface="+mn-ea"/>
                <a:sym typeface="+mn-lt"/>
              </a:endParaRPr>
            </a:p>
          </p:txBody>
        </p:sp>
        <p:sp>
          <p:nvSpPr>
            <p:cNvPr id="19" name="1"/>
            <p:cNvSpPr txBox="1"/>
            <p:nvPr/>
          </p:nvSpPr>
          <p:spPr bwMode="auto">
            <a:xfrm>
              <a:off x="1420537" y="3108439"/>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cs typeface="+mn-ea"/>
                  <a:sym typeface="+mn-lt"/>
                </a:rPr>
                <a:t>输入标题</a:t>
              </a:r>
              <a:endParaRPr lang="en-US" altLang="zh-CN" sz="2000" b="1" dirty="0">
                <a:cs typeface="+mn-ea"/>
                <a:sym typeface="+mn-lt"/>
              </a:endParaRPr>
            </a:p>
          </p:txBody>
        </p:sp>
      </p:grpSp>
      <p:cxnSp>
        <p:nvCxnSpPr>
          <p:cNvPr id="11" name="直接连接符 10"/>
          <p:cNvCxnSpPr/>
          <p:nvPr/>
        </p:nvCxnSpPr>
        <p:spPr>
          <a:xfrm>
            <a:off x="6079853" y="2933765"/>
            <a:ext cx="49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12" name="1"/>
          <p:cNvGrpSpPr/>
          <p:nvPr/>
        </p:nvGrpSpPr>
        <p:grpSpPr>
          <a:xfrm>
            <a:off x="5267139" y="4880014"/>
            <a:ext cx="5742201" cy="1382273"/>
            <a:chOff x="727728" y="3108439"/>
            <a:chExt cx="5742201" cy="1382273"/>
          </a:xfrm>
        </p:grpSpPr>
        <p:sp>
          <p:nvSpPr>
            <p:cNvPr id="14" name="1"/>
            <p:cNvSpPr/>
            <p:nvPr/>
          </p:nvSpPr>
          <p:spPr>
            <a:xfrm>
              <a:off x="727728" y="3304653"/>
              <a:ext cx="577851" cy="577851"/>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defRPr sz="3200"/>
              </a:pPr>
              <a:r>
                <a:rPr lang="en-US" altLang="zh-CN" sz="1600" b="1" dirty="0">
                  <a:solidFill>
                    <a:schemeClr val="bg1"/>
                  </a:solidFill>
                  <a:cs typeface="+mn-ea"/>
                  <a:sym typeface="+mn-lt"/>
                </a:rPr>
                <a:t>03</a:t>
              </a:r>
            </a:p>
          </p:txBody>
        </p:sp>
        <p:sp>
          <p:nvSpPr>
            <p:cNvPr id="15" name="1"/>
            <p:cNvSpPr/>
            <p:nvPr/>
          </p:nvSpPr>
          <p:spPr bwMode="auto">
            <a:xfrm>
              <a:off x="1420537" y="3521319"/>
              <a:ext cx="5049392" cy="969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dirty="0">
                  <a:cs typeface="+mn-ea"/>
                  <a:sym typeface="+mn-lt"/>
                </a:rPr>
                <a:t>请替换文字内容，修改文字内容，也可以直接复制你的内容</a:t>
              </a:r>
              <a:endParaRPr lang="en-US" altLang="zh-CN" dirty="0">
                <a:cs typeface="+mn-ea"/>
                <a:sym typeface="+mn-lt"/>
              </a:endParaRPr>
            </a:p>
          </p:txBody>
        </p:sp>
        <p:sp>
          <p:nvSpPr>
            <p:cNvPr id="16" name="1"/>
            <p:cNvSpPr txBox="1"/>
            <p:nvPr/>
          </p:nvSpPr>
          <p:spPr bwMode="auto">
            <a:xfrm>
              <a:off x="1420537" y="3108439"/>
              <a:ext cx="5049392"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cs typeface="+mn-ea"/>
                  <a:sym typeface="+mn-lt"/>
                </a:rPr>
                <a:t>输入标题</a:t>
              </a:r>
              <a:endParaRPr lang="en-US" altLang="zh-CN" sz="2000" b="1" dirty="0">
                <a:cs typeface="+mn-ea"/>
                <a:sym typeface="+mn-lt"/>
              </a:endParaRPr>
            </a:p>
          </p:txBody>
        </p:sp>
      </p:grpSp>
      <p:cxnSp>
        <p:nvCxnSpPr>
          <p:cNvPr id="13" name="直接连接符 12"/>
          <p:cNvCxnSpPr/>
          <p:nvPr/>
        </p:nvCxnSpPr>
        <p:spPr>
          <a:xfrm>
            <a:off x="6079853" y="4601758"/>
            <a:ext cx="4929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74" name="图片 17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14693" y="1353019"/>
            <a:ext cx="3178454" cy="2118969"/>
          </a:xfrm>
          <a:prstGeom prst="rect">
            <a:avLst/>
          </a:prstGeom>
        </p:spPr>
      </p:pic>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114693" y="3878504"/>
            <a:ext cx="3178453" cy="211896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3000">
        <p14:prism/>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wipe(up)">
                                      <p:cBhvr>
                                        <p:cTn id="7" dur="500"/>
                                        <p:tgtEl>
                                          <p:spTgt spid="174"/>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outHorizontal)">
                                      <p:cBhvr>
                                        <p:cTn id="11" dur="500"/>
                                        <p:tgtEl>
                                          <p:spTgt spid="8"/>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1+#ppt_w/2"/>
                                          </p:val>
                                        </p:tav>
                                        <p:tav tm="100000">
                                          <p:val>
                                            <p:strVal val="#ppt_x"/>
                                          </p:val>
                                        </p:tav>
                                      </p:tavLst>
                                    </p:anim>
                                    <p:anim calcmode="lin" valueType="num">
                                      <p:cBhvr additive="base">
                                        <p:cTn id="25" dur="500" fill="hold"/>
                                        <p:tgtEl>
                                          <p:spTgt spid="10"/>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ICON" val="#407018;#407321;#405318;#405095;"/>
</p:tagLst>
</file>

<file path=ppt/tags/tag2.xml><?xml version="1.0" encoding="utf-8"?>
<p:tagLst xmlns:a="http://schemas.openxmlformats.org/drawingml/2006/main" xmlns:r="http://schemas.openxmlformats.org/officeDocument/2006/relationships" xmlns:p="http://schemas.openxmlformats.org/presentationml/2006/main">
  <p:tag name="ISLIDE.ICON" val="#405097;"/>
</p:tagLst>
</file>

<file path=ppt/tags/tag3.xml><?xml version="1.0" encoding="utf-8"?>
<p:tagLst xmlns:a="http://schemas.openxmlformats.org/drawingml/2006/main" xmlns:r="http://schemas.openxmlformats.org/officeDocument/2006/relationships" xmlns:p="http://schemas.openxmlformats.org/presentationml/2006/main">
  <p:tag name="ISLIDE.ICON" val="#405328;"/>
</p:tagLst>
</file>

<file path=ppt/tags/tag4.xml><?xml version="1.0" encoding="utf-8"?>
<p:tagLst xmlns:a="http://schemas.openxmlformats.org/drawingml/2006/main" xmlns:r="http://schemas.openxmlformats.org/officeDocument/2006/relationships" xmlns:p="http://schemas.openxmlformats.org/presentationml/2006/main">
  <p:tag name="ISLIDE.DIAGRAM" val="6bdf9583-8ae2-462c-8c75-8bdbdaf1d268"/>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527691"/>
      </a:accent1>
      <a:accent2>
        <a:srgbClr val="F2E1CD"/>
      </a:accent2>
      <a:accent3>
        <a:srgbClr val="A5A5A5"/>
      </a:accent3>
      <a:accent4>
        <a:srgbClr val="CDDCE1"/>
      </a:accent4>
      <a:accent5>
        <a:srgbClr val="5B9BD5"/>
      </a:accent5>
      <a:accent6>
        <a:srgbClr val="70AD47"/>
      </a:accent6>
      <a:hlink>
        <a:srgbClr val="0563C1"/>
      </a:hlink>
      <a:folHlink>
        <a:srgbClr val="954F72"/>
      </a:folHlink>
    </a:clrScheme>
    <a:fontScheme name="5v5qbjbt">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5v5qbjbt">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1449</Words>
  <Application>Microsoft Office PowerPoint</Application>
  <PresentationFormat>宽屏</PresentationFormat>
  <Paragraphs>175</Paragraphs>
  <Slides>24</Slides>
  <Notes>10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24</vt:i4>
      </vt:variant>
    </vt:vector>
  </HeadingPairs>
  <TitlesOfParts>
    <vt:vector size="32" baseType="lpstr">
      <vt:lpstr>等线</vt:lpstr>
      <vt:lpstr>汉仪清雅体简</vt:lpstr>
      <vt:lpstr>微软雅黑</vt:lpstr>
      <vt:lpstr>字魂58号-创中黑</vt:lpstr>
      <vt:lpstr>Arial</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述职报告</dc:title>
  <dc:creator>第一PPT</dc:creator>
  <cp:keywords>www.1ppt.com</cp:keywords>
  <dc:description>www.1ppt.com</dc:description>
  <cp:lastModifiedBy>Administrator</cp:lastModifiedBy>
  <cp:revision>19</cp:revision>
  <dcterms:created xsi:type="dcterms:W3CDTF">2021-06-07T16:25:00Z</dcterms:created>
  <dcterms:modified xsi:type="dcterms:W3CDTF">2023-06-26T08:20:56Z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8912EDD09908495CB4F00C5C6457F9FF_12</vt:lpwstr>
  </property>
  <property fmtid="{D5CDD505-2E9C-101B-9397-08002B2CF9AE}" pid="3" name="KSOProductBuildVer">
    <vt:lpwstr>2052-11.1.0.14309</vt:lpwstr>
  </property>
</Properties>
</file>