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charts/chart2.xml" ContentType="application/vnd.openxmlformats-officedocument.drawingml.chart+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6"/>
  </p:notesMasterIdLst>
  <p:sldIdLst>
    <p:sldId id="256" r:id="rId3"/>
    <p:sldId id="258" r:id="rId4"/>
    <p:sldId id="259" r:id="rId5"/>
    <p:sldId id="271" r:id="rId6"/>
    <p:sldId id="272" r:id="rId7"/>
    <p:sldId id="273" r:id="rId8"/>
    <p:sldId id="269" r:id="rId9"/>
    <p:sldId id="274" r:id="rId10"/>
    <p:sldId id="260" r:id="rId11"/>
    <p:sldId id="275" r:id="rId12"/>
    <p:sldId id="284" r:id="rId13"/>
    <p:sldId id="277" r:id="rId14"/>
    <p:sldId id="278" r:id="rId15"/>
    <p:sldId id="279" r:id="rId16"/>
    <p:sldId id="280" r:id="rId17"/>
    <p:sldId id="281" r:id="rId18"/>
    <p:sldId id="261" r:id="rId19"/>
    <p:sldId id="267" r:id="rId20"/>
    <p:sldId id="266" r:id="rId21"/>
    <p:sldId id="262" r:id="rId22"/>
    <p:sldId id="283" r:id="rId23"/>
    <p:sldId id="282" r:id="rId24"/>
    <p:sldId id="285"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3D54"/>
    <a:srgbClr val="A5A5A5"/>
    <a:srgbClr val="AAABAB"/>
    <a:srgbClr val="595959"/>
    <a:srgbClr val="FFFFFF"/>
    <a:srgbClr val="999999"/>
    <a:srgbClr val="ACACAC"/>
    <a:srgbClr val="B6B6B6"/>
    <a:srgbClr val="C1C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6314" autoAdjust="0"/>
  </p:normalViewPr>
  <p:slideViewPr>
    <p:cSldViewPr snapToGrid="0">
      <p:cViewPr varScale="1">
        <p:scale>
          <a:sx n="108" d="100"/>
          <a:sy n="108" d="100"/>
        </p:scale>
        <p:origin x="7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Series 1</c:v>
                </c:pt>
              </c:strCache>
            </c:strRef>
          </c:tx>
          <c:spPr>
            <a:ln>
              <a:solidFill>
                <a:schemeClr val="tx1">
                  <a:lumMod val="65000"/>
                  <a:lumOff val="35000"/>
                </a:schemeClr>
              </a:solidFill>
            </a:ln>
          </c:spPr>
          <c:marker>
            <c:spPr>
              <a:solidFill>
                <a:schemeClr val="tx1">
                  <a:lumMod val="65000"/>
                  <a:lumOff val="35000"/>
                </a:schemeClr>
              </a:solidFill>
              <a:ln>
                <a:solidFill>
                  <a:schemeClr val="tx1">
                    <a:lumMod val="65000"/>
                    <a:lumOff val="35000"/>
                  </a:schemeClr>
                </a:solidFill>
              </a:ln>
            </c:spPr>
          </c:marker>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1"/>
          <c:extLst xmlns:c16r2="http://schemas.microsoft.com/office/drawing/2015/06/chart">
            <c:ext xmlns:c16="http://schemas.microsoft.com/office/drawing/2014/chart" uri="{C3380CC4-5D6E-409C-BE32-E72D297353CC}">
              <c16:uniqueId val="{00000000-689F-4F53-ADC4-6D12AF3E7C2B}"/>
            </c:ext>
          </c:extLst>
        </c:ser>
        <c:ser>
          <c:idx val="1"/>
          <c:order val="1"/>
          <c:tx>
            <c:strRef>
              <c:f>Sheet1!$C$1</c:f>
              <c:strCache>
                <c:ptCount val="1"/>
                <c:pt idx="0">
                  <c:v>Series 2</c:v>
                </c:pt>
              </c:strCache>
            </c:strRef>
          </c:tx>
          <c:spPr>
            <a:ln>
              <a:solidFill>
                <a:srgbClr val="2C3460"/>
              </a:solidFill>
            </a:ln>
          </c:spPr>
          <c:marker>
            <c:spPr>
              <a:solidFill>
                <a:srgbClr val="2C3460"/>
              </a:solidFill>
              <a:ln>
                <a:solidFill>
                  <a:srgbClr val="2C3460"/>
                </a:solidFill>
              </a:ln>
            </c:spPr>
          </c:marker>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4.4000000000000004</c:v>
                </c:pt>
                <c:pt idx="2">
                  <c:v>1.8</c:v>
                </c:pt>
                <c:pt idx="3">
                  <c:v>2.8</c:v>
                </c:pt>
              </c:numCache>
            </c:numRef>
          </c:yVal>
          <c:smooth val="1"/>
          <c:extLst xmlns:c16r2="http://schemas.microsoft.com/office/drawing/2015/06/chart">
            <c:ext xmlns:c16="http://schemas.microsoft.com/office/drawing/2014/chart" uri="{C3380CC4-5D6E-409C-BE32-E72D297353CC}">
              <c16:uniqueId val="{00000001-689F-4F53-ADC4-6D12AF3E7C2B}"/>
            </c:ext>
          </c:extLst>
        </c:ser>
        <c:ser>
          <c:idx val="2"/>
          <c:order val="2"/>
          <c:tx>
            <c:strRef>
              <c:f>Sheet1!$D$1</c:f>
              <c:strCache>
                <c:ptCount val="1"/>
                <c:pt idx="0">
                  <c:v>Series 3</c:v>
                </c:pt>
              </c:strCache>
            </c:strRef>
          </c:tx>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c:v>
                </c:pt>
                <c:pt idx="1">
                  <c:v>2</c:v>
                </c:pt>
                <c:pt idx="2">
                  <c:v>3</c:v>
                </c:pt>
                <c:pt idx="3">
                  <c:v>0</c:v>
                </c:pt>
              </c:numCache>
            </c:numRef>
          </c:yVal>
          <c:smooth val="1"/>
          <c:extLst xmlns:c16r2="http://schemas.microsoft.com/office/drawing/2015/06/chart">
            <c:ext xmlns:c16="http://schemas.microsoft.com/office/drawing/2014/chart" uri="{C3380CC4-5D6E-409C-BE32-E72D297353CC}">
              <c16:uniqueId val="{00000002-689F-4F53-ADC4-6D12AF3E7C2B}"/>
            </c:ext>
          </c:extLst>
        </c:ser>
        <c:dLbls>
          <c:showLegendKey val="0"/>
          <c:showVal val="0"/>
          <c:showCatName val="0"/>
          <c:showSerName val="0"/>
          <c:showPercent val="0"/>
          <c:showBubbleSize val="0"/>
        </c:dLbls>
        <c:axId val="-710487472"/>
        <c:axId val="-710473328"/>
      </c:scatterChart>
      <c:valAx>
        <c:axId val="-710487472"/>
        <c:scaling>
          <c:orientation val="minMax"/>
        </c:scaling>
        <c:delete val="0"/>
        <c:axPos val="b"/>
        <c:numFmt formatCode="General" sourceLinked="1"/>
        <c:majorTickMark val="out"/>
        <c:minorTickMark val="none"/>
        <c:tickLblPos val="nextTo"/>
        <c:crossAx val="-710473328"/>
        <c:crosses val="autoZero"/>
        <c:crossBetween val="midCat"/>
      </c:valAx>
      <c:valAx>
        <c:axId val="-710473328"/>
        <c:scaling>
          <c:orientation val="minMax"/>
          <c:max val="5"/>
        </c:scaling>
        <c:delete val="0"/>
        <c:axPos val="l"/>
        <c:majorGridlines>
          <c:spPr>
            <a:ln>
              <a:solidFill>
                <a:schemeClr val="bg1">
                  <a:lumMod val="75000"/>
                  <a:alpha val="30000"/>
                </a:schemeClr>
              </a:solidFill>
              <a:prstDash val="lgDash"/>
            </a:ln>
          </c:spPr>
        </c:majorGridlines>
        <c:numFmt formatCode="General" sourceLinked="1"/>
        <c:majorTickMark val="out"/>
        <c:minorTickMark val="none"/>
        <c:tickLblPos val="nextTo"/>
        <c:crossAx val="-710487472"/>
        <c:crosses val="autoZero"/>
        <c:crossBetween val="midCat"/>
      </c:valAx>
    </c:plotArea>
    <c:legend>
      <c:legendPos val="r"/>
      <c:layout>
        <c:manualLayout>
          <c:xMode val="edge"/>
          <c:yMode val="edge"/>
          <c:x val="0.90420015330896764"/>
          <c:y val="0.12473497966334191"/>
          <c:w val="7.8720198962018387E-2"/>
          <c:h val="0.25612967986802121"/>
        </c:manualLayout>
      </c:layout>
      <c:overlay val="0"/>
      <c:spPr>
        <a:noFill/>
      </c:spPr>
      <c:txPr>
        <a:bodyPr/>
        <a:lstStyle/>
        <a:p>
          <a:pPr>
            <a:defRPr sz="1050"/>
          </a:pPr>
          <a:endParaRPr lang="zh-CN"/>
        </a:p>
      </c:txPr>
    </c:legend>
    <c:plotVisOnly val="1"/>
    <c:dispBlanksAs val="zero"/>
    <c:showDLblsOverMax val="0"/>
  </c:chart>
  <c:txPr>
    <a:bodyPr/>
    <a:lstStyle/>
    <a:p>
      <a:pPr>
        <a:defRPr sz="800">
          <a:solidFill>
            <a:schemeClr val="bg1">
              <a:lumMod val="65000"/>
            </a:schemeClr>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6.7133738964447923E-2"/>
          <c:y val="4.7187335958005998E-2"/>
          <c:w val="0.86973494790423922"/>
          <c:h val="0.8148336614173225"/>
        </c:manualLayout>
      </c:layout>
      <c:lineChart>
        <c:grouping val="standard"/>
        <c:varyColors val="0"/>
        <c:ser>
          <c:idx val="0"/>
          <c:order val="0"/>
          <c:tx>
            <c:strRef>
              <c:f>Sheet1!$B$1</c:f>
              <c:strCache>
                <c:ptCount val="1"/>
                <c:pt idx="0">
                  <c:v>Series 1</c:v>
                </c:pt>
              </c:strCache>
            </c:strRef>
          </c:tx>
          <c:spPr>
            <a:ln>
              <a:solidFill>
                <a:schemeClr val="bg1">
                  <a:lumMod val="50000"/>
                </a:schemeClr>
              </a:solidFill>
            </a:ln>
          </c:spPr>
          <c:marker>
            <c:symbol val="none"/>
          </c:marker>
          <c:cat>
            <c:strRef>
              <c:f>Sheet1!$A$2:$A$5</c:f>
              <c:strCache>
                <c:ptCount val="4"/>
                <c:pt idx="0">
                  <c:v>APRIL</c:v>
                </c:pt>
                <c:pt idx="1">
                  <c:v>MAY</c:v>
                </c:pt>
                <c:pt idx="2">
                  <c:v>JUNI</c:v>
                </c:pt>
                <c:pt idx="3">
                  <c:v>JULY</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096C-4041-9EED-FA664C15D718}"/>
            </c:ext>
          </c:extLst>
        </c:ser>
        <c:ser>
          <c:idx val="1"/>
          <c:order val="1"/>
          <c:tx>
            <c:strRef>
              <c:f>Sheet1!$C$1</c:f>
              <c:strCache>
                <c:ptCount val="1"/>
                <c:pt idx="0">
                  <c:v>Series 2</c:v>
                </c:pt>
              </c:strCache>
            </c:strRef>
          </c:tx>
          <c:spPr>
            <a:ln>
              <a:solidFill>
                <a:schemeClr val="bg1"/>
              </a:solidFill>
            </a:ln>
          </c:spPr>
          <c:marker>
            <c:symbol val="none"/>
          </c:marker>
          <c:cat>
            <c:strRef>
              <c:f>Sheet1!$A$2:$A$5</c:f>
              <c:strCache>
                <c:ptCount val="4"/>
                <c:pt idx="0">
                  <c:v>APRIL</c:v>
                </c:pt>
                <c:pt idx="1">
                  <c:v>MAY</c:v>
                </c:pt>
                <c:pt idx="2">
                  <c:v>JUNI</c:v>
                </c:pt>
                <c:pt idx="3">
                  <c:v>JULY</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096C-4041-9EED-FA664C15D718}"/>
            </c:ext>
          </c:extLst>
        </c:ser>
        <c:ser>
          <c:idx val="2"/>
          <c:order val="2"/>
          <c:tx>
            <c:strRef>
              <c:f>Sheet1!$D$1</c:f>
              <c:strCache>
                <c:ptCount val="1"/>
                <c:pt idx="0">
                  <c:v>Series 3</c:v>
                </c:pt>
              </c:strCache>
            </c:strRef>
          </c:tx>
          <c:spPr>
            <a:ln>
              <a:solidFill>
                <a:schemeClr val="bg2">
                  <a:lumMod val="10000"/>
                </a:schemeClr>
              </a:solidFill>
            </a:ln>
          </c:spPr>
          <c:marker>
            <c:symbol val="none"/>
          </c:marker>
          <c:cat>
            <c:strRef>
              <c:f>Sheet1!$A$2:$A$5</c:f>
              <c:strCache>
                <c:ptCount val="4"/>
                <c:pt idx="0">
                  <c:v>APRIL</c:v>
                </c:pt>
                <c:pt idx="1">
                  <c:v>MAY</c:v>
                </c:pt>
                <c:pt idx="2">
                  <c:v>JUNI</c:v>
                </c:pt>
                <c:pt idx="3">
                  <c:v>JULY</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096C-4041-9EED-FA664C15D718}"/>
            </c:ext>
          </c:extLst>
        </c:ser>
        <c:dLbls>
          <c:showLegendKey val="0"/>
          <c:showVal val="0"/>
          <c:showCatName val="0"/>
          <c:showSerName val="0"/>
          <c:showPercent val="0"/>
          <c:showBubbleSize val="0"/>
        </c:dLbls>
        <c:smooth val="0"/>
        <c:axId val="-710483120"/>
        <c:axId val="-967818128"/>
      </c:lineChart>
      <c:catAx>
        <c:axId val="-710483120"/>
        <c:scaling>
          <c:orientation val="minMax"/>
        </c:scaling>
        <c:delete val="0"/>
        <c:axPos val="b"/>
        <c:numFmt formatCode="General" sourceLinked="0"/>
        <c:majorTickMark val="none"/>
        <c:minorTickMark val="none"/>
        <c:tickLblPos val="nextTo"/>
        <c:spPr>
          <a:noFill/>
          <a:ln>
            <a:solidFill>
              <a:srgbClr val="626262"/>
            </a:solidFill>
          </a:ln>
        </c:spPr>
        <c:crossAx val="-967818128"/>
        <c:crosses val="autoZero"/>
        <c:auto val="1"/>
        <c:lblAlgn val="ctr"/>
        <c:lblOffset val="100"/>
        <c:noMultiLvlLbl val="0"/>
      </c:catAx>
      <c:valAx>
        <c:axId val="-967818128"/>
        <c:scaling>
          <c:orientation val="minMax"/>
        </c:scaling>
        <c:delete val="0"/>
        <c:axPos val="l"/>
        <c:numFmt formatCode="General" sourceLinked="1"/>
        <c:majorTickMark val="none"/>
        <c:minorTickMark val="none"/>
        <c:tickLblPos val="nextTo"/>
        <c:spPr>
          <a:ln>
            <a:solidFill>
              <a:schemeClr val="bg2">
                <a:lumMod val="10000"/>
              </a:schemeClr>
            </a:solidFill>
          </a:ln>
        </c:spPr>
        <c:crossAx val="-710483120"/>
        <c:crosses val="autoZero"/>
        <c:crossBetween val="between"/>
      </c:valAx>
    </c:plotArea>
    <c:plotVisOnly val="1"/>
    <c:dispBlanksAs val="gap"/>
    <c:showDLblsOverMax val="0"/>
  </c:chart>
  <c:txPr>
    <a:bodyPr/>
    <a:lstStyle/>
    <a:p>
      <a:pPr>
        <a:defRPr sz="800">
          <a:solidFill>
            <a:schemeClr val="bg2">
              <a:lumMod val="10000"/>
            </a:schemeClr>
          </a:solidFill>
          <a:latin typeface="+mn-lt"/>
          <a:ea typeface="+mn-ea"/>
          <a:cs typeface="+mn-ea"/>
          <a:sym typeface="+mn-lt"/>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DFD29-5600-451F-91B5-2109C28768B9}"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8F50B8B5-888D-4864-9E59-5AE47A8EC6C0}">
      <dgm:prSet phldrT="[Text]" custT="1"/>
      <dgm:spPr/>
      <dgm:t>
        <a:bodyPr/>
        <a:lstStyle/>
        <a:p>
          <a:r>
            <a:rPr lang="en-US" sz="1000" dirty="0">
              <a:latin typeface="+mn-lt"/>
              <a:ea typeface="+mn-ea"/>
              <a:cs typeface="+mn-ea"/>
              <a:sym typeface="+mn-lt"/>
            </a:rPr>
            <a:t> </a:t>
          </a:r>
        </a:p>
      </dgm:t>
    </dgm:pt>
    <dgm:pt modelId="{2C53C54F-5B24-4F71-A2BF-9FBAE97FE0CD}" type="parTrans" cxnId="{068110C7-7222-49FE-9C8C-014EBE9A1707}">
      <dgm:prSet/>
      <dgm:spPr/>
      <dgm:t>
        <a:bodyPr/>
        <a:lstStyle/>
        <a:p>
          <a:endParaRPr lang="en-US"/>
        </a:p>
      </dgm:t>
    </dgm:pt>
    <dgm:pt modelId="{60BC0E20-D399-476A-9392-464DF2C45E71}" type="sibTrans" cxnId="{068110C7-7222-49FE-9C8C-014EBE9A1707}">
      <dgm:prSet/>
      <dgm:spPr/>
      <dgm:t>
        <a:bodyPr/>
        <a:lstStyle/>
        <a:p>
          <a:endParaRPr lang="en-US"/>
        </a:p>
      </dgm:t>
    </dgm:pt>
    <dgm:pt modelId="{0C90414D-D9D7-4FE1-A564-EA9D368CF73D}">
      <dgm:prSet phldrT="[Text]" custT="1"/>
      <dgm:spPr>
        <a:solidFill>
          <a:schemeClr val="accent3"/>
        </a:solidFill>
      </dgm:spPr>
      <dgm:t>
        <a:bodyPr/>
        <a:lstStyle/>
        <a:p>
          <a:r>
            <a:rPr lang="en-US" sz="1000" dirty="0">
              <a:latin typeface="+mn-lt"/>
              <a:ea typeface="+mn-ea"/>
              <a:cs typeface="+mn-ea"/>
              <a:sym typeface="+mn-lt"/>
            </a:rPr>
            <a:t> </a:t>
          </a:r>
        </a:p>
      </dgm:t>
    </dgm:pt>
    <dgm:pt modelId="{5212712A-32B4-4C10-AF30-09620D0BE98C}" type="parTrans" cxnId="{FBFFDB7F-DC4B-4328-B336-4920A3B56704}">
      <dgm:prSet/>
      <dgm:spPr/>
      <dgm:t>
        <a:bodyPr/>
        <a:lstStyle/>
        <a:p>
          <a:endParaRPr lang="en-US"/>
        </a:p>
      </dgm:t>
    </dgm:pt>
    <dgm:pt modelId="{463130C0-7F28-4B70-BBBE-5813EDDD52DD}" type="sibTrans" cxnId="{FBFFDB7F-DC4B-4328-B336-4920A3B56704}">
      <dgm:prSet/>
      <dgm:spPr/>
      <dgm:t>
        <a:bodyPr/>
        <a:lstStyle/>
        <a:p>
          <a:endParaRPr lang="en-US"/>
        </a:p>
      </dgm:t>
    </dgm:pt>
    <dgm:pt modelId="{1983DEEF-2178-49E4-AC73-9D26197ABA4D}">
      <dgm:prSet phldrT="[Text]" custT="1"/>
      <dgm:spPr>
        <a:solidFill>
          <a:srgbClr val="A5A5A5"/>
        </a:solidFill>
      </dgm:spPr>
      <dgm:t>
        <a:bodyPr/>
        <a:lstStyle/>
        <a:p>
          <a:r>
            <a:rPr lang="en-US" sz="1000" dirty="0">
              <a:latin typeface="+mn-lt"/>
              <a:ea typeface="+mn-ea"/>
              <a:cs typeface="+mn-ea"/>
              <a:sym typeface="+mn-lt"/>
            </a:rPr>
            <a:t> </a:t>
          </a:r>
        </a:p>
      </dgm:t>
    </dgm:pt>
    <dgm:pt modelId="{0CAC87AC-3D72-4FDC-AF53-5444962E6414}" type="parTrans" cxnId="{1B173D51-BDED-4FC0-82F5-ACD5C90D0662}">
      <dgm:prSet/>
      <dgm:spPr/>
      <dgm:t>
        <a:bodyPr/>
        <a:lstStyle/>
        <a:p>
          <a:endParaRPr lang="en-US"/>
        </a:p>
      </dgm:t>
    </dgm:pt>
    <dgm:pt modelId="{756D256D-8589-4A16-8F37-B6CC7E81711B}" type="sibTrans" cxnId="{1B173D51-BDED-4FC0-82F5-ACD5C90D0662}">
      <dgm:prSet/>
      <dgm:spPr/>
      <dgm:t>
        <a:bodyPr/>
        <a:lstStyle/>
        <a:p>
          <a:endParaRPr lang="en-US"/>
        </a:p>
      </dgm:t>
    </dgm:pt>
    <dgm:pt modelId="{CB20022C-5AD3-4067-916D-15599D927FC5}">
      <dgm:prSet phldrT="[Text]" custT="1"/>
      <dgm:spPr>
        <a:solidFill>
          <a:srgbClr val="063D54"/>
        </a:solidFill>
      </dgm:spPr>
      <dgm:t>
        <a:bodyPr/>
        <a:lstStyle/>
        <a:p>
          <a:r>
            <a:rPr lang="en-US" sz="1000" dirty="0">
              <a:latin typeface="+mn-lt"/>
              <a:ea typeface="+mn-ea"/>
              <a:cs typeface="+mn-ea"/>
              <a:sym typeface="+mn-lt"/>
            </a:rPr>
            <a:t> </a:t>
          </a:r>
        </a:p>
      </dgm:t>
    </dgm:pt>
    <dgm:pt modelId="{DF2E454A-F4B1-4803-97B7-58472CEADBEB}" type="parTrans" cxnId="{A2600C31-CB8E-42D1-8F93-725647A776BF}">
      <dgm:prSet/>
      <dgm:spPr/>
      <dgm:t>
        <a:bodyPr/>
        <a:lstStyle/>
        <a:p>
          <a:endParaRPr lang="en-US"/>
        </a:p>
      </dgm:t>
    </dgm:pt>
    <dgm:pt modelId="{8A55484D-B6D0-4A7B-98BA-C0A38181BA63}" type="sibTrans" cxnId="{A2600C31-CB8E-42D1-8F93-725647A776BF}">
      <dgm:prSet/>
      <dgm:spPr/>
      <dgm:t>
        <a:bodyPr/>
        <a:lstStyle/>
        <a:p>
          <a:endParaRPr lang="en-US"/>
        </a:p>
      </dgm:t>
    </dgm:pt>
    <dgm:pt modelId="{14090DB9-0A23-4C3E-963F-AC6488D34277}" type="pres">
      <dgm:prSet presAssocID="{31CDFD29-5600-451F-91B5-2109C28768B9}" presName="matrix" presStyleCnt="0">
        <dgm:presLayoutVars>
          <dgm:chMax val="1"/>
          <dgm:dir/>
          <dgm:resizeHandles val="exact"/>
        </dgm:presLayoutVars>
      </dgm:prSet>
      <dgm:spPr/>
      <dgm:t>
        <a:bodyPr/>
        <a:lstStyle/>
        <a:p>
          <a:endParaRPr lang="zh-CN" altLang="en-US"/>
        </a:p>
      </dgm:t>
    </dgm:pt>
    <dgm:pt modelId="{8F782FA5-10F4-4D7C-B52F-BDC2F0BC9843}" type="pres">
      <dgm:prSet presAssocID="{31CDFD29-5600-451F-91B5-2109C28768B9}" presName="axisShape" presStyleLbl="bgShp" presStyleIdx="0" presStyleCnt="1"/>
      <dgm:spPr>
        <a:solidFill>
          <a:schemeClr val="bg1">
            <a:lumMod val="95000"/>
          </a:schemeClr>
        </a:solidFill>
      </dgm:spPr>
    </dgm:pt>
    <dgm:pt modelId="{B8CA5C69-06DE-4B06-B0A3-7BB569CBF1A4}" type="pres">
      <dgm:prSet presAssocID="{31CDFD29-5600-451F-91B5-2109C28768B9}" presName="rect1" presStyleLbl="node1" presStyleIdx="0" presStyleCnt="4">
        <dgm:presLayoutVars>
          <dgm:chMax val="0"/>
          <dgm:chPref val="0"/>
          <dgm:bulletEnabled val="1"/>
        </dgm:presLayoutVars>
      </dgm:prSet>
      <dgm:spPr>
        <a:prstGeom prst="ellipse">
          <a:avLst/>
        </a:prstGeom>
      </dgm:spPr>
      <dgm:t>
        <a:bodyPr/>
        <a:lstStyle/>
        <a:p>
          <a:endParaRPr lang="zh-CN" altLang="en-US"/>
        </a:p>
      </dgm:t>
    </dgm:pt>
    <dgm:pt modelId="{6B02FEFB-1E12-4B61-8DB6-EF3EC71E4AA3}" type="pres">
      <dgm:prSet presAssocID="{31CDFD29-5600-451F-91B5-2109C28768B9}" presName="rect2" presStyleLbl="node1" presStyleIdx="1" presStyleCnt="4">
        <dgm:presLayoutVars>
          <dgm:chMax val="0"/>
          <dgm:chPref val="0"/>
          <dgm:bulletEnabled val="1"/>
        </dgm:presLayoutVars>
      </dgm:prSet>
      <dgm:spPr>
        <a:prstGeom prst="ellipse">
          <a:avLst/>
        </a:prstGeom>
      </dgm:spPr>
      <dgm:t>
        <a:bodyPr/>
        <a:lstStyle/>
        <a:p>
          <a:endParaRPr lang="zh-CN" altLang="en-US"/>
        </a:p>
      </dgm:t>
    </dgm:pt>
    <dgm:pt modelId="{4461674B-7841-4BB7-8DDF-01A840B3B8AA}" type="pres">
      <dgm:prSet presAssocID="{31CDFD29-5600-451F-91B5-2109C28768B9}" presName="rect3" presStyleLbl="node1" presStyleIdx="2" presStyleCnt="4">
        <dgm:presLayoutVars>
          <dgm:chMax val="0"/>
          <dgm:chPref val="0"/>
          <dgm:bulletEnabled val="1"/>
        </dgm:presLayoutVars>
      </dgm:prSet>
      <dgm:spPr>
        <a:prstGeom prst="ellipse">
          <a:avLst/>
        </a:prstGeom>
      </dgm:spPr>
      <dgm:t>
        <a:bodyPr/>
        <a:lstStyle/>
        <a:p>
          <a:endParaRPr lang="zh-CN" altLang="en-US"/>
        </a:p>
      </dgm:t>
    </dgm:pt>
    <dgm:pt modelId="{B2D5FB7F-98A4-4FE8-8120-F832B0FED003}" type="pres">
      <dgm:prSet presAssocID="{31CDFD29-5600-451F-91B5-2109C28768B9}" presName="rect4" presStyleLbl="node1" presStyleIdx="3" presStyleCnt="4">
        <dgm:presLayoutVars>
          <dgm:chMax val="0"/>
          <dgm:chPref val="0"/>
          <dgm:bulletEnabled val="1"/>
        </dgm:presLayoutVars>
      </dgm:prSet>
      <dgm:spPr>
        <a:prstGeom prst="ellipse">
          <a:avLst/>
        </a:prstGeom>
      </dgm:spPr>
      <dgm:t>
        <a:bodyPr/>
        <a:lstStyle/>
        <a:p>
          <a:endParaRPr lang="zh-CN" altLang="en-US"/>
        </a:p>
      </dgm:t>
    </dgm:pt>
  </dgm:ptLst>
  <dgm:cxnLst>
    <dgm:cxn modelId="{FC7E1A21-5F33-419C-B0CD-5AB04CA6FDD0}" type="presOf" srcId="{1983DEEF-2178-49E4-AC73-9D26197ABA4D}" destId="{4461674B-7841-4BB7-8DDF-01A840B3B8AA}" srcOrd="0" destOrd="0" presId="urn:microsoft.com/office/officeart/2005/8/layout/matrix2"/>
    <dgm:cxn modelId="{A2600C31-CB8E-42D1-8F93-725647A776BF}" srcId="{31CDFD29-5600-451F-91B5-2109C28768B9}" destId="{CB20022C-5AD3-4067-916D-15599D927FC5}" srcOrd="3" destOrd="0" parTransId="{DF2E454A-F4B1-4803-97B7-58472CEADBEB}" sibTransId="{8A55484D-B6D0-4A7B-98BA-C0A38181BA63}"/>
    <dgm:cxn modelId="{068110C7-7222-49FE-9C8C-014EBE9A1707}" srcId="{31CDFD29-5600-451F-91B5-2109C28768B9}" destId="{8F50B8B5-888D-4864-9E59-5AE47A8EC6C0}" srcOrd="0" destOrd="0" parTransId="{2C53C54F-5B24-4F71-A2BF-9FBAE97FE0CD}" sibTransId="{60BC0E20-D399-476A-9392-464DF2C45E71}"/>
    <dgm:cxn modelId="{797D4662-9DA6-44E4-B4E3-5360EA267BA5}" type="presOf" srcId="{CB20022C-5AD3-4067-916D-15599D927FC5}" destId="{B2D5FB7F-98A4-4FE8-8120-F832B0FED003}" srcOrd="0" destOrd="0" presId="urn:microsoft.com/office/officeart/2005/8/layout/matrix2"/>
    <dgm:cxn modelId="{FBFFDB7F-DC4B-4328-B336-4920A3B56704}" srcId="{31CDFD29-5600-451F-91B5-2109C28768B9}" destId="{0C90414D-D9D7-4FE1-A564-EA9D368CF73D}" srcOrd="1" destOrd="0" parTransId="{5212712A-32B4-4C10-AF30-09620D0BE98C}" sibTransId="{463130C0-7F28-4B70-BBBE-5813EDDD52DD}"/>
    <dgm:cxn modelId="{EB26607D-74E2-4D48-BB1B-AFAA6887FFAC}" type="presOf" srcId="{8F50B8B5-888D-4864-9E59-5AE47A8EC6C0}" destId="{B8CA5C69-06DE-4B06-B0A3-7BB569CBF1A4}" srcOrd="0" destOrd="0" presId="urn:microsoft.com/office/officeart/2005/8/layout/matrix2"/>
    <dgm:cxn modelId="{BF4D9A3D-198B-421D-8431-700EC0FC4111}" type="presOf" srcId="{0C90414D-D9D7-4FE1-A564-EA9D368CF73D}" destId="{6B02FEFB-1E12-4B61-8DB6-EF3EC71E4AA3}" srcOrd="0" destOrd="0" presId="urn:microsoft.com/office/officeart/2005/8/layout/matrix2"/>
    <dgm:cxn modelId="{1B173D51-BDED-4FC0-82F5-ACD5C90D0662}" srcId="{31CDFD29-5600-451F-91B5-2109C28768B9}" destId="{1983DEEF-2178-49E4-AC73-9D26197ABA4D}" srcOrd="2" destOrd="0" parTransId="{0CAC87AC-3D72-4FDC-AF53-5444962E6414}" sibTransId="{756D256D-8589-4A16-8F37-B6CC7E81711B}"/>
    <dgm:cxn modelId="{5CE2D837-7D65-440D-887B-286349BD5995}" type="presOf" srcId="{31CDFD29-5600-451F-91B5-2109C28768B9}" destId="{14090DB9-0A23-4C3E-963F-AC6488D34277}" srcOrd="0" destOrd="0" presId="urn:microsoft.com/office/officeart/2005/8/layout/matrix2"/>
    <dgm:cxn modelId="{81F94D87-B552-4153-8A12-112635C4B6FB}" type="presParOf" srcId="{14090DB9-0A23-4C3E-963F-AC6488D34277}" destId="{8F782FA5-10F4-4D7C-B52F-BDC2F0BC9843}" srcOrd="0" destOrd="0" presId="urn:microsoft.com/office/officeart/2005/8/layout/matrix2"/>
    <dgm:cxn modelId="{97F1C967-17AC-4C99-95CE-F3F65A7D3B6D}" type="presParOf" srcId="{14090DB9-0A23-4C3E-963F-AC6488D34277}" destId="{B8CA5C69-06DE-4B06-B0A3-7BB569CBF1A4}" srcOrd="1" destOrd="0" presId="urn:microsoft.com/office/officeart/2005/8/layout/matrix2"/>
    <dgm:cxn modelId="{A2CE949C-E7B5-461B-9F5C-A03E1C16DE9E}" type="presParOf" srcId="{14090DB9-0A23-4C3E-963F-AC6488D34277}" destId="{6B02FEFB-1E12-4B61-8DB6-EF3EC71E4AA3}" srcOrd="2" destOrd="0" presId="urn:microsoft.com/office/officeart/2005/8/layout/matrix2"/>
    <dgm:cxn modelId="{542A1949-0DF3-46C6-9CF6-196790F47047}" type="presParOf" srcId="{14090DB9-0A23-4C3E-963F-AC6488D34277}" destId="{4461674B-7841-4BB7-8DDF-01A840B3B8AA}" srcOrd="3" destOrd="0" presId="urn:microsoft.com/office/officeart/2005/8/layout/matrix2"/>
    <dgm:cxn modelId="{6FC82C5E-BA07-4572-B17E-0707100F53CA}" type="presParOf" srcId="{14090DB9-0A23-4C3E-963F-AC6488D34277}" destId="{B2D5FB7F-98A4-4FE8-8120-F832B0FED003}"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82FA5-10F4-4D7C-B52F-BDC2F0BC9843}">
      <dsp:nvSpPr>
        <dsp:cNvPr id="0" name=""/>
        <dsp:cNvSpPr/>
      </dsp:nvSpPr>
      <dsp:spPr>
        <a:xfrm>
          <a:off x="1018282" y="0"/>
          <a:ext cx="4073133" cy="4073133"/>
        </a:xfrm>
        <a:prstGeom prst="quadArrow">
          <a:avLst>
            <a:gd name="adj1" fmla="val 2000"/>
            <a:gd name="adj2" fmla="val 4000"/>
            <a:gd name="adj3" fmla="val 5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B8CA5C69-06DE-4B06-B0A3-7BB569CBF1A4}">
      <dsp:nvSpPr>
        <dsp:cNvPr id="0" name=""/>
        <dsp:cNvSpPr/>
      </dsp:nvSpPr>
      <dsp:spPr>
        <a:xfrm>
          <a:off x="1283036" y="264753"/>
          <a:ext cx="1629253" cy="16292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latin typeface="+mn-lt"/>
              <a:ea typeface="+mn-ea"/>
              <a:cs typeface="+mn-ea"/>
              <a:sym typeface="+mn-lt"/>
            </a:rPr>
            <a:t> </a:t>
          </a:r>
        </a:p>
      </dsp:txBody>
      <dsp:txXfrm>
        <a:off x="1521635" y="503352"/>
        <a:ext cx="1152055" cy="1152055"/>
      </dsp:txXfrm>
    </dsp:sp>
    <dsp:sp modelId="{6B02FEFB-1E12-4B61-8DB6-EF3EC71E4AA3}">
      <dsp:nvSpPr>
        <dsp:cNvPr id="0" name=""/>
        <dsp:cNvSpPr/>
      </dsp:nvSpPr>
      <dsp:spPr>
        <a:xfrm>
          <a:off x="3197409" y="264753"/>
          <a:ext cx="1629253" cy="1629253"/>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latin typeface="+mn-lt"/>
              <a:ea typeface="+mn-ea"/>
              <a:cs typeface="+mn-ea"/>
              <a:sym typeface="+mn-lt"/>
            </a:rPr>
            <a:t> </a:t>
          </a:r>
        </a:p>
      </dsp:txBody>
      <dsp:txXfrm>
        <a:off x="3436008" y="503352"/>
        <a:ext cx="1152055" cy="1152055"/>
      </dsp:txXfrm>
    </dsp:sp>
    <dsp:sp modelId="{4461674B-7841-4BB7-8DDF-01A840B3B8AA}">
      <dsp:nvSpPr>
        <dsp:cNvPr id="0" name=""/>
        <dsp:cNvSpPr/>
      </dsp:nvSpPr>
      <dsp:spPr>
        <a:xfrm>
          <a:off x="1283036" y="2179126"/>
          <a:ext cx="1629253" cy="1629253"/>
        </a:xfrm>
        <a:prstGeom prst="ellipse">
          <a:avLst/>
        </a:prstGeom>
        <a:solidFill>
          <a:srgbClr val="A5A5A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latin typeface="+mn-lt"/>
              <a:ea typeface="+mn-ea"/>
              <a:cs typeface="+mn-ea"/>
              <a:sym typeface="+mn-lt"/>
            </a:rPr>
            <a:t> </a:t>
          </a:r>
        </a:p>
      </dsp:txBody>
      <dsp:txXfrm>
        <a:off x="1521635" y="2417725"/>
        <a:ext cx="1152055" cy="1152055"/>
      </dsp:txXfrm>
    </dsp:sp>
    <dsp:sp modelId="{B2D5FB7F-98A4-4FE8-8120-F832B0FED003}">
      <dsp:nvSpPr>
        <dsp:cNvPr id="0" name=""/>
        <dsp:cNvSpPr/>
      </dsp:nvSpPr>
      <dsp:spPr>
        <a:xfrm>
          <a:off x="3197409" y="2179126"/>
          <a:ext cx="1629253" cy="1629253"/>
        </a:xfrm>
        <a:prstGeom prst="ellipse">
          <a:avLst/>
        </a:prstGeom>
        <a:solidFill>
          <a:srgbClr val="063D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latin typeface="+mn-lt"/>
              <a:ea typeface="+mn-ea"/>
              <a:cs typeface="+mn-ea"/>
              <a:sym typeface="+mn-lt"/>
            </a:rPr>
            <a:t> </a:t>
          </a:r>
        </a:p>
      </dsp:txBody>
      <dsp:txXfrm>
        <a:off x="3436008" y="2417725"/>
        <a:ext cx="1152055" cy="1152055"/>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7A195-25D9-48DF-B639-5B24D2B00AE8}" type="datetimeFigureOut">
              <a:rPr lang="zh-CN" altLang="en-US" smtClean="0"/>
              <a:t>2022/6/10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7584D-8746-4D72-BA3A-5A81C8B5466D}" type="slidenum">
              <a:rPr lang="zh-CN" altLang="en-US" smtClean="0"/>
              <a:t>‹#›</a:t>
            </a:fld>
            <a:endParaRPr lang="zh-CN" altLang="en-US"/>
          </a:p>
        </p:txBody>
      </p:sp>
    </p:spTree>
    <p:extLst>
      <p:ext uri="{BB962C8B-B14F-4D97-AF65-F5344CB8AC3E}">
        <p14:creationId xmlns:p14="http://schemas.microsoft.com/office/powerpoint/2010/main" val="89226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1</a:t>
            </a:fld>
            <a:endParaRPr lang="zh-CN" altLang="en-US"/>
          </a:p>
        </p:txBody>
      </p:sp>
    </p:spTree>
    <p:extLst>
      <p:ext uri="{BB962C8B-B14F-4D97-AF65-F5344CB8AC3E}">
        <p14:creationId xmlns:p14="http://schemas.microsoft.com/office/powerpoint/2010/main" val="3928658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10</a:t>
            </a:fld>
            <a:endParaRPr lang="zh-CN" altLang="en-US"/>
          </a:p>
        </p:txBody>
      </p:sp>
    </p:spTree>
    <p:extLst>
      <p:ext uri="{BB962C8B-B14F-4D97-AF65-F5344CB8AC3E}">
        <p14:creationId xmlns:p14="http://schemas.microsoft.com/office/powerpoint/2010/main" val="190861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12</a:t>
            </a:fld>
            <a:endParaRPr lang="zh-CN" altLang="en-US"/>
          </a:p>
        </p:txBody>
      </p:sp>
    </p:spTree>
    <p:extLst>
      <p:ext uri="{BB962C8B-B14F-4D97-AF65-F5344CB8AC3E}">
        <p14:creationId xmlns:p14="http://schemas.microsoft.com/office/powerpoint/2010/main" val="1025797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13</a:t>
            </a:fld>
            <a:endParaRPr lang="zh-CN" altLang="en-US"/>
          </a:p>
        </p:txBody>
      </p:sp>
    </p:spTree>
    <p:extLst>
      <p:ext uri="{BB962C8B-B14F-4D97-AF65-F5344CB8AC3E}">
        <p14:creationId xmlns:p14="http://schemas.microsoft.com/office/powerpoint/2010/main" val="378563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14</a:t>
            </a:fld>
            <a:endParaRPr lang="zh-CN" altLang="en-US"/>
          </a:p>
        </p:txBody>
      </p:sp>
    </p:spTree>
    <p:extLst>
      <p:ext uri="{BB962C8B-B14F-4D97-AF65-F5344CB8AC3E}">
        <p14:creationId xmlns:p14="http://schemas.microsoft.com/office/powerpoint/2010/main" val="1955930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D8915-0048-44C8-9E6F-FA44878627BF}" type="slidenum">
              <a:rPr lang="zh-CN" altLang="en-US" smtClean="0"/>
              <a:t>15</a:t>
            </a:fld>
            <a:endParaRPr lang="zh-CN" altLang="en-US"/>
          </a:p>
        </p:txBody>
      </p:sp>
    </p:spTree>
    <p:extLst>
      <p:ext uri="{BB962C8B-B14F-4D97-AF65-F5344CB8AC3E}">
        <p14:creationId xmlns:p14="http://schemas.microsoft.com/office/powerpoint/2010/main" val="4218618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D69B0-CD66-4452-A55C-DD31311CA1B4}" type="slidenum">
              <a:rPr lang="zh-CN" altLang="en-US" smtClean="0"/>
              <a:t>16</a:t>
            </a:fld>
            <a:endParaRPr lang="zh-CN" altLang="en-US"/>
          </a:p>
        </p:txBody>
      </p:sp>
    </p:spTree>
    <p:extLst>
      <p:ext uri="{BB962C8B-B14F-4D97-AF65-F5344CB8AC3E}">
        <p14:creationId xmlns:p14="http://schemas.microsoft.com/office/powerpoint/2010/main" val="1974880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xmlns=""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xmlns=""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a16="http://schemas.microsoft.com/office/drawing/2014/main" xmlns=""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91809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18</a:t>
            </a:fld>
            <a:endParaRPr lang="zh-CN" altLang="en-US"/>
          </a:p>
        </p:txBody>
      </p:sp>
    </p:spTree>
    <p:extLst>
      <p:ext uri="{BB962C8B-B14F-4D97-AF65-F5344CB8AC3E}">
        <p14:creationId xmlns:p14="http://schemas.microsoft.com/office/powerpoint/2010/main" val="1293053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19</a:t>
            </a:fld>
            <a:endParaRPr lang="zh-CN" altLang="en-US"/>
          </a:p>
        </p:txBody>
      </p:sp>
    </p:spTree>
    <p:extLst>
      <p:ext uri="{BB962C8B-B14F-4D97-AF65-F5344CB8AC3E}">
        <p14:creationId xmlns:p14="http://schemas.microsoft.com/office/powerpoint/2010/main" val="2440432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xmlns=""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xmlns=""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a16="http://schemas.microsoft.com/office/drawing/2014/main" xmlns=""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5160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2</a:t>
            </a:fld>
            <a:endParaRPr lang="zh-CN" altLang="en-US"/>
          </a:p>
        </p:txBody>
      </p:sp>
    </p:spTree>
    <p:extLst>
      <p:ext uri="{BB962C8B-B14F-4D97-AF65-F5344CB8AC3E}">
        <p14:creationId xmlns:p14="http://schemas.microsoft.com/office/powerpoint/2010/main" val="234326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9A62E-828E-401A-9D66-EE7E2E78F9B0}" type="slidenum">
              <a:rPr lang="zh-CN" altLang="en-US" smtClean="0"/>
              <a:t>21</a:t>
            </a:fld>
            <a:endParaRPr lang="zh-CN" altLang="en-US"/>
          </a:p>
        </p:txBody>
      </p:sp>
    </p:spTree>
    <p:extLst>
      <p:ext uri="{BB962C8B-B14F-4D97-AF65-F5344CB8AC3E}">
        <p14:creationId xmlns:p14="http://schemas.microsoft.com/office/powerpoint/2010/main" val="3258811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D69B0-CD66-4452-A55C-DD31311CA1B4}" type="slidenum">
              <a:rPr lang="zh-CN" altLang="en-US" smtClean="0"/>
              <a:t>22</a:t>
            </a:fld>
            <a:endParaRPr lang="zh-CN" altLang="en-US"/>
          </a:p>
        </p:txBody>
      </p:sp>
    </p:spTree>
    <p:extLst>
      <p:ext uri="{BB962C8B-B14F-4D97-AF65-F5344CB8AC3E}">
        <p14:creationId xmlns:p14="http://schemas.microsoft.com/office/powerpoint/2010/main" val="2120286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23</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42266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xmlns=""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xmlns=""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a16="http://schemas.microsoft.com/office/drawing/2014/main" xmlns=""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953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4</a:t>
            </a:fld>
            <a:endParaRPr lang="zh-CN" altLang="en-US"/>
          </a:p>
        </p:txBody>
      </p:sp>
    </p:spTree>
    <p:extLst>
      <p:ext uri="{BB962C8B-B14F-4D97-AF65-F5344CB8AC3E}">
        <p14:creationId xmlns:p14="http://schemas.microsoft.com/office/powerpoint/2010/main" val="410258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DD7357-4FAE-4949-9E96-59E63CE7B16E}" type="slidenum">
              <a:rPr lang="zh-CN" altLang="en-US" smtClean="0"/>
              <a:t>5</a:t>
            </a:fld>
            <a:endParaRPr lang="zh-CN" altLang="en-US"/>
          </a:p>
        </p:txBody>
      </p:sp>
    </p:spTree>
    <p:extLst>
      <p:ext uri="{BB962C8B-B14F-4D97-AF65-F5344CB8AC3E}">
        <p14:creationId xmlns:p14="http://schemas.microsoft.com/office/powerpoint/2010/main" val="579151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6</a:t>
            </a:fld>
            <a:endParaRPr lang="zh-CN" altLang="en-US"/>
          </a:p>
        </p:txBody>
      </p:sp>
    </p:spTree>
    <p:extLst>
      <p:ext uri="{BB962C8B-B14F-4D97-AF65-F5344CB8AC3E}">
        <p14:creationId xmlns:p14="http://schemas.microsoft.com/office/powerpoint/2010/main" val="91610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t>7</a:t>
            </a:fld>
            <a:endParaRPr lang="zh-CN" altLang="en-US"/>
          </a:p>
        </p:txBody>
      </p:sp>
    </p:spTree>
    <p:extLst>
      <p:ext uri="{BB962C8B-B14F-4D97-AF65-F5344CB8AC3E}">
        <p14:creationId xmlns:p14="http://schemas.microsoft.com/office/powerpoint/2010/main" val="244852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F03368-5A46-404A-82CC-002D9300FD73}" type="slidenum">
              <a:rPr lang="zh-CN" altLang="en-US" smtClean="0"/>
              <a:t>8</a:t>
            </a:fld>
            <a:endParaRPr lang="zh-CN" altLang="en-US"/>
          </a:p>
        </p:txBody>
      </p:sp>
    </p:spTree>
    <p:extLst>
      <p:ext uri="{BB962C8B-B14F-4D97-AF65-F5344CB8AC3E}">
        <p14:creationId xmlns:p14="http://schemas.microsoft.com/office/powerpoint/2010/main" val="320387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xmlns="" id="{B2E306F1-BABB-4AD7-AB37-C061A49D62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xmlns="" id="{2C02862B-AAD5-4092-82B0-E803B3BE09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模板来自于 </a:t>
            </a:r>
            <a:r>
              <a:rPr lang="en-US" altLang="zh-CN"/>
              <a:t>http://meihua.docer.com/</a:t>
            </a:r>
            <a:endParaRPr lang="zh-CN" altLang="en-US"/>
          </a:p>
        </p:txBody>
      </p:sp>
      <p:sp>
        <p:nvSpPr>
          <p:cNvPr id="4100" name="灯片编号占位符 3">
            <a:extLst>
              <a:ext uri="{FF2B5EF4-FFF2-40B4-BE49-F238E27FC236}">
                <a16:creationId xmlns:a16="http://schemas.microsoft.com/office/drawing/2014/main" xmlns="" id="{EAE95149-C3AE-4DFB-8AC9-8E1E60AA5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481F6061-2F4B-488E-8D92-3753CAD4AFB5}"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8800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28C9EF-35E1-4704-989A-ED9B549B0C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5E58C3F-3E21-4D56-B23B-10A0180B9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04721895-80C6-4091-A182-9FA754146A61}"/>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xmlns="" id="{7AF01E20-1655-425C-B087-9252FDCE3C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99E815A-189C-4D28-8C1B-138B3F9466F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21754726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AF17CD-769A-49ED-A473-72E8B1E686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44AAEE2-E0AB-4BF0-AA8E-FBB312F36AD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D45D210-8AFF-44AF-9D6D-D2D4886E1936}"/>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xmlns="" id="{F85FAF88-FA82-45E3-824A-BD15673F3E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59E2767-F62A-4E55-BB09-B24585AFAD57}"/>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34470209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7022C42-DFA9-4716-AF4A-D3A6790D21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04409B41-5A38-4C19-A2A5-6ADD9877F4A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F794A8A-9572-4E03-8CDC-09CE43124614}"/>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xmlns="" id="{01C23BA1-373D-4381-A2B1-BDC9A11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36FD79-4B6D-4D36-A4B5-434223F65B0C}"/>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41645501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6622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side placeholder left ful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771861" cy="6858000"/>
          </a:xfrm>
        </p:spPr>
        <p:txBody>
          <a:bodyPr/>
          <a:lstStyle/>
          <a:p>
            <a:endParaRPr lang="id-ID"/>
          </a:p>
        </p:txBody>
      </p:sp>
    </p:spTree>
    <p:extLst>
      <p:ext uri="{BB962C8B-B14F-4D97-AF65-F5344CB8AC3E}">
        <p14:creationId xmlns:p14="http://schemas.microsoft.com/office/powerpoint/2010/main" val="4935577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Work #1">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rot="434797">
            <a:off x="1198267" y="2019299"/>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8" name="Picture Placeholder 6"/>
          <p:cNvSpPr>
            <a:spLocks noGrp="1"/>
          </p:cNvSpPr>
          <p:nvPr>
            <p:ph type="pic" sz="quarter" idx="11" hasCustomPrompt="1"/>
          </p:nvPr>
        </p:nvSpPr>
        <p:spPr>
          <a:xfrm rot="434797">
            <a:off x="6414869" y="203051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9" name="Picture Placeholder 6"/>
          <p:cNvSpPr>
            <a:spLocks noGrp="1"/>
          </p:cNvSpPr>
          <p:nvPr>
            <p:ph type="pic" sz="quarter" idx="12" hasCustomPrompt="1"/>
          </p:nvPr>
        </p:nvSpPr>
        <p:spPr>
          <a:xfrm rot="434797">
            <a:off x="1195986" y="4329978"/>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0" name="Picture Placeholder 6"/>
          <p:cNvSpPr>
            <a:spLocks noGrp="1"/>
          </p:cNvSpPr>
          <p:nvPr>
            <p:ph type="pic" sz="quarter" idx="13" hasCustomPrompt="1"/>
          </p:nvPr>
        </p:nvSpPr>
        <p:spPr>
          <a:xfrm rot="434797">
            <a:off x="6421733" y="434575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extLst>
      <p:ext uri="{BB962C8B-B14F-4D97-AF65-F5344CB8AC3E}">
        <p14:creationId xmlns:p14="http://schemas.microsoft.com/office/powerpoint/2010/main" val="35540645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6096000" y="1"/>
            <a:ext cx="6096000" cy="6857999"/>
          </a:xfrm>
          <a:prstGeom prst="rect">
            <a:avLst/>
          </a:prstGeom>
          <a:ln w="9525">
            <a:noFill/>
          </a:ln>
        </p:spPr>
        <p:txBody>
          <a:bodyPr/>
          <a:lstStyle>
            <a:lvl1pPr>
              <a:defRPr sz="1600">
                <a:solidFill>
                  <a:schemeClr val="accent4"/>
                </a:solidFill>
                <a:latin typeface="Lato" panose="020F0502020204030203" pitchFamily="34" charset="0"/>
              </a:defRPr>
            </a:lvl1pPr>
          </a:lstStyle>
          <a:p>
            <a:endParaRPr lang="en-US"/>
          </a:p>
        </p:txBody>
      </p:sp>
    </p:spTree>
    <p:extLst>
      <p:ext uri="{BB962C8B-B14F-4D97-AF65-F5344CB8AC3E}">
        <p14:creationId xmlns:p14="http://schemas.microsoft.com/office/powerpoint/2010/main" val="28015214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9046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4425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858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400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248519-8ADB-4E68-BAFD-96DFFE6EC7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8DAFC00-0AC7-4BF5-A625-FFDB010E48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2D03772-45E9-4368-B638-8F019CF2E6A2}"/>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xmlns="" id="{2265E712-5F98-4CF3-99F6-FE87C5737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CCD29FE-228A-466F-8966-D51C103C84A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32927211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78001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96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0377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270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652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4400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6021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260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1BE0DA3-ED27-425C-A302-10C1A21FF9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5F6BF86B-6C80-441B-BECC-0F7753BE9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439FAF8E-0959-40B4-BB7A-542F352C47A7}"/>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xmlns="" id="{BC3239D4-F786-44F6-98F2-856934C80E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3BD7541-0BF8-4A5F-981C-5F08CEDDA16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5830052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687EDB-B39D-454B-BE03-9BA3668AFE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EF48E52-E260-47BB-A340-85D21E5FFF5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205D626E-0CE1-4C0F-A1A0-6081DE4A791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2D41BDC2-74F9-4262-80C5-E0E4A0223209}"/>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6" name="页脚占位符 5">
            <a:extLst>
              <a:ext uri="{FF2B5EF4-FFF2-40B4-BE49-F238E27FC236}">
                <a16:creationId xmlns:a16="http://schemas.microsoft.com/office/drawing/2014/main" xmlns="" id="{BCD59852-09CA-4351-A7CE-C5819B63E8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C5E91E3-5274-498E-8404-8BABCFA99AB3}"/>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18901920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E697C6-8905-4A13-8846-18F1ADAFF72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D7F7498-B529-46ED-AC23-804C70F23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738D4F8-96CD-41B0-B600-EFE6CCA8AA5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BCCB70FF-355A-4E44-B09B-FED87724E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D12A350-DF98-4A9F-9014-5B8FCCE86FD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3D6E7744-1613-4F17-BC8D-03707A14B973}"/>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8" name="页脚占位符 7">
            <a:extLst>
              <a:ext uri="{FF2B5EF4-FFF2-40B4-BE49-F238E27FC236}">
                <a16:creationId xmlns:a16="http://schemas.microsoft.com/office/drawing/2014/main" xmlns="" id="{70D88421-40A0-42F1-9FF1-AE4732EC5BA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AA35BD99-F746-4089-AA38-182F80932A14}"/>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38679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C9CF11-0C01-459E-A9DB-4EA0C44479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5DFB698-D83A-4973-BCE1-8EBA6D0C8E03}"/>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4" name="页脚占位符 3">
            <a:extLst>
              <a:ext uri="{FF2B5EF4-FFF2-40B4-BE49-F238E27FC236}">
                <a16:creationId xmlns:a16="http://schemas.microsoft.com/office/drawing/2014/main" xmlns="" id="{BE687DBB-01D7-450E-AD26-EDDD049BF4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4A7977A1-5B3D-4155-B505-82BBE8AD4320}"/>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7670587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FCFB86A-A4B3-41D7-896C-B1AAF170ABA1}"/>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3" name="页脚占位符 2">
            <a:extLst>
              <a:ext uri="{FF2B5EF4-FFF2-40B4-BE49-F238E27FC236}">
                <a16:creationId xmlns:a16="http://schemas.microsoft.com/office/drawing/2014/main" xmlns="" id="{3DE48D47-F4E5-4BC3-8B93-F8AEDB87B5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D514D83C-A030-4768-9BC5-8784D4613076}"/>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8471452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0F3ABF-6686-4FB5-BCC1-5306FCCCA9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997E579-0133-4A48-8EEE-4AAC4B65A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60B0AA31-5E12-423E-A0CD-7DF9B6BF4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1BADAC7-07DF-4D5D-A6D6-B30FF837375D}"/>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6" name="页脚占位符 5">
            <a:extLst>
              <a:ext uri="{FF2B5EF4-FFF2-40B4-BE49-F238E27FC236}">
                <a16:creationId xmlns:a16="http://schemas.microsoft.com/office/drawing/2014/main" xmlns="" id="{8CB2AF12-8305-493D-BC08-D0F1F9A30E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EC84228-60D7-4A82-B419-51BF9C001A27}"/>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0170126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F3CFF5-8718-40E8-9261-7AA957A1DC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6E5E70AE-60CC-419D-B713-A17402590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6BE1724-5E8F-4B1E-BB7D-47FFA58B3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008F98AE-BAF5-439D-99F1-186302D05829}"/>
              </a:ext>
            </a:extLst>
          </p:cNvPr>
          <p:cNvSpPr>
            <a:spLocks noGrp="1"/>
          </p:cNvSpPr>
          <p:nvPr>
            <p:ph type="dt" sz="half" idx="10"/>
          </p:nvPr>
        </p:nvSpPr>
        <p:spPr/>
        <p:txBody>
          <a:bodyPr/>
          <a:lstStyle/>
          <a:p>
            <a:fld id="{F68D6209-B3DA-41BE-87E3-CC78C5062099}" type="datetimeFigureOut">
              <a:rPr lang="zh-CN" altLang="en-US" smtClean="0"/>
              <a:t>2022/6/10</a:t>
            </a:fld>
            <a:endParaRPr lang="zh-CN" altLang="en-US"/>
          </a:p>
        </p:txBody>
      </p:sp>
      <p:sp>
        <p:nvSpPr>
          <p:cNvPr id="6" name="页脚占位符 5">
            <a:extLst>
              <a:ext uri="{FF2B5EF4-FFF2-40B4-BE49-F238E27FC236}">
                <a16:creationId xmlns:a16="http://schemas.microsoft.com/office/drawing/2014/main" xmlns="" id="{1A06598B-6212-4F19-A94A-604393CC42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EA3B029-B394-4238-96C0-086658E7DE6E}"/>
              </a:ext>
            </a:extLst>
          </p:cNvPr>
          <p:cNvSpPr>
            <a:spLocks noGrp="1"/>
          </p:cNvSpPr>
          <p:nvPr>
            <p:ph type="sldNum" sz="quarter" idx="12"/>
          </p:nvPr>
        </p:nvSpPr>
        <p:spPr/>
        <p:txBody>
          <a:body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21517198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1C80250-CB60-41F5-80EF-EC869C2EA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65790C0-C5D5-4D77-98B6-432809A61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5C4F86D-0E2E-4C8B-B8FF-7D3848121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D6209-B3DA-41BE-87E3-CC78C5062099}" type="datetimeFigureOut">
              <a:rPr lang="zh-CN" altLang="en-US" smtClean="0"/>
              <a:t>2022/6/10</a:t>
            </a:fld>
            <a:endParaRPr lang="zh-CN" altLang="en-US"/>
          </a:p>
        </p:txBody>
      </p:sp>
      <p:sp>
        <p:nvSpPr>
          <p:cNvPr id="5" name="页脚占位符 4">
            <a:extLst>
              <a:ext uri="{FF2B5EF4-FFF2-40B4-BE49-F238E27FC236}">
                <a16:creationId xmlns:a16="http://schemas.microsoft.com/office/drawing/2014/main" xmlns="" id="{5576CB20-07E1-48E5-86C5-AF8E096BD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D091CF7-C75C-4D90-B550-3AC6F6BE1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41BB1-40C4-4700-B8C2-D06FA29C9A59}" type="slidenum">
              <a:rPr lang="zh-CN" altLang="en-US" smtClean="0"/>
              <a:t>‹#›</a:t>
            </a:fld>
            <a:endParaRPr lang="zh-CN" altLang="en-US"/>
          </a:p>
        </p:txBody>
      </p:sp>
    </p:spTree>
    <p:extLst>
      <p:ext uri="{BB962C8B-B14F-4D97-AF65-F5344CB8AC3E}">
        <p14:creationId xmlns:p14="http://schemas.microsoft.com/office/powerpoint/2010/main" val="4271948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 id="2147483667" r:id="rId16"/>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2022/6/10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45915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emf"/><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62.xml"/><Relationship Id="rId7"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Layout" Target="../slideLayouts/slideLayout7.xml"/><Relationship Id="rId18" Type="http://schemas.openxmlformats.org/officeDocument/2006/relationships/slide" Target="slide20.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slide" Target="slide17.xml"/><Relationship Id="rId2" Type="http://schemas.openxmlformats.org/officeDocument/2006/relationships/tags" Target="../tags/tag5.xml"/><Relationship Id="rId16" Type="http://schemas.openxmlformats.org/officeDocument/2006/relationships/slide" Target="slide9.xml"/><Relationship Id="rId1" Type="http://schemas.openxmlformats.org/officeDocument/2006/relationships/themeOverride" Target="../theme/themeOverride2.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 Target="slide3.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68.xml"/><Relationship Id="rId7"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2.xml"/><Relationship Id="rId1" Type="http://schemas.openxmlformats.org/officeDocument/2006/relationships/slideLayout" Target="../slideLayouts/slideLayout23.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8.xml"/><Relationship Id="rId7"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21" Type="http://schemas.openxmlformats.org/officeDocument/2006/relationships/notesSlide" Target="../notesSlides/notesSlide6.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image" Target="../media/image5.jpeg"/><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slideLayout" Target="../slideLayouts/slideLayout14.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image" Target="../media/image4.png"/><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image" Target="../media/image3.jpeg"/><Relationship Id="rId10" Type="http://schemas.openxmlformats.org/officeDocument/2006/relationships/tags" Target="../tags/tag31.xml"/><Relationship Id="rId19" Type="http://schemas.openxmlformats.org/officeDocument/2006/relationships/tags" Target="../tags/tag40.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43.xml"/><Relationship Id="rId7"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B46C8E5B-E5AF-4CE6-B579-DFF2834F8EBE}"/>
              </a:ext>
            </a:extLst>
          </p:cNvPr>
          <p:cNvPicPr>
            <a:picLocks noChangeAspect="1"/>
          </p:cNvPicPr>
          <p:nvPr/>
        </p:nvPicPr>
        <p:blipFill>
          <a:blip r:embed="rId7"/>
          <a:stretch>
            <a:fillRect/>
          </a:stretch>
        </p:blipFill>
        <p:spPr>
          <a:xfrm>
            <a:off x="2156" y="1975"/>
            <a:ext cx="7022758" cy="6856025"/>
          </a:xfrm>
          <a:prstGeom prst="rect">
            <a:avLst/>
          </a:prstGeom>
        </p:spPr>
      </p:pic>
      <p:sp>
        <p:nvSpPr>
          <p:cNvPr id="23" name="PA_文本框 1">
            <a:extLst>
              <a:ext uri="{FF2B5EF4-FFF2-40B4-BE49-F238E27FC236}">
                <a16:creationId xmlns:a16="http://schemas.microsoft.com/office/drawing/2014/main" xmlns="" id="{D6A6F486-EF97-4FC1-A08D-034452B04C38}"/>
              </a:ext>
            </a:extLst>
          </p:cNvPr>
          <p:cNvSpPr txBox="1"/>
          <p:nvPr>
            <p:custDataLst>
              <p:tags r:id="rId2"/>
            </p:custDataLst>
          </p:nvPr>
        </p:nvSpPr>
        <p:spPr>
          <a:xfrm>
            <a:off x="7825116" y="2202496"/>
            <a:ext cx="1842172" cy="1015663"/>
          </a:xfrm>
          <a:prstGeom prst="rect">
            <a:avLst/>
          </a:prstGeom>
          <a:noFill/>
          <a:effectLst>
            <a:outerShdw blurRad="63500" sx="102000" sy="102000" algn="ctr" rotWithShape="0">
              <a:prstClr val="black">
                <a:alpha val="40000"/>
              </a:prstClr>
            </a:outerShdw>
          </a:effectLst>
        </p:spPr>
        <p:txBody>
          <a:bodyPr wrap="none" rtlCol="0">
            <a:spAutoFit/>
          </a:bodyPr>
          <a:lstStyle/>
          <a:p>
            <a:pPr algn="ctr"/>
            <a:r>
              <a:rPr lang="en-US" altLang="zh-CN" sz="6000" dirty="0" smtClean="0">
                <a:latin typeface="+mj-ea"/>
                <a:ea typeface="+mj-ea"/>
              </a:rPr>
              <a:t>20XX</a:t>
            </a:r>
            <a:endParaRPr lang="zh-CN" altLang="en-US" sz="6000" dirty="0">
              <a:latin typeface="+mj-ea"/>
              <a:ea typeface="+mj-ea"/>
            </a:endParaRPr>
          </a:p>
        </p:txBody>
      </p:sp>
      <p:sp>
        <p:nvSpPr>
          <p:cNvPr id="24" name="PA_文本框 3">
            <a:extLst>
              <a:ext uri="{FF2B5EF4-FFF2-40B4-BE49-F238E27FC236}">
                <a16:creationId xmlns:a16="http://schemas.microsoft.com/office/drawing/2014/main" xmlns="" id="{71A4928C-9BC2-4DB0-8F16-5067FE47D3F3}"/>
              </a:ext>
            </a:extLst>
          </p:cNvPr>
          <p:cNvSpPr txBox="1"/>
          <p:nvPr>
            <p:custDataLst>
              <p:tags r:id="rId3"/>
            </p:custDataLst>
          </p:nvPr>
        </p:nvSpPr>
        <p:spPr>
          <a:xfrm>
            <a:off x="6669351" y="4061920"/>
            <a:ext cx="4153701" cy="338554"/>
          </a:xfrm>
          <a:prstGeom prst="rect">
            <a:avLst/>
          </a:prstGeom>
          <a:noFill/>
        </p:spPr>
        <p:txBody>
          <a:bodyPr wrap="none" rtlCol="0">
            <a:spAutoFit/>
          </a:bodyPr>
          <a:lstStyle/>
          <a:p>
            <a:pPr algn="ctr"/>
            <a:r>
              <a:rPr lang="en-US" altLang="zh-CN" sz="1600" b="1" dirty="0">
                <a:latin typeface="+mj-ea"/>
                <a:ea typeface="+mj-ea"/>
              </a:rPr>
              <a:t>CREATIVE FASHION GENERAL PPT TEMPLATE</a:t>
            </a:r>
            <a:endParaRPr lang="zh-CN" altLang="en-US" sz="1600" b="1" dirty="0">
              <a:latin typeface="+mj-ea"/>
              <a:ea typeface="+mj-ea"/>
            </a:endParaRPr>
          </a:p>
        </p:txBody>
      </p:sp>
      <p:sp>
        <p:nvSpPr>
          <p:cNvPr id="25" name="PA_文本框 2">
            <a:extLst>
              <a:ext uri="{FF2B5EF4-FFF2-40B4-BE49-F238E27FC236}">
                <a16:creationId xmlns:a16="http://schemas.microsoft.com/office/drawing/2014/main" xmlns="" id="{C2FD5A4B-B65F-434B-99B7-A7B6FE06CBC9}"/>
              </a:ext>
            </a:extLst>
          </p:cNvPr>
          <p:cNvSpPr txBox="1"/>
          <p:nvPr>
            <p:custDataLst>
              <p:tags r:id="rId4"/>
            </p:custDataLst>
          </p:nvPr>
        </p:nvSpPr>
        <p:spPr>
          <a:xfrm>
            <a:off x="6730265" y="3046257"/>
            <a:ext cx="4031873" cy="1015663"/>
          </a:xfrm>
          <a:prstGeom prst="rect">
            <a:avLst/>
          </a:prstGeom>
          <a:noFill/>
        </p:spPr>
        <p:txBody>
          <a:bodyPr wrap="none" rtlCol="0">
            <a:spAutoFit/>
          </a:bodyPr>
          <a:lstStyle/>
          <a:p>
            <a:pPr algn="ctr"/>
            <a:r>
              <a:rPr lang="zh-CN" altLang="en-US" sz="6000" b="1" dirty="0">
                <a:solidFill>
                  <a:srgbClr val="063D54"/>
                </a:solidFill>
                <a:latin typeface="+mj-ea"/>
                <a:ea typeface="+mj-ea"/>
              </a:rPr>
              <a:t>商业计划书</a:t>
            </a:r>
          </a:p>
        </p:txBody>
      </p:sp>
    </p:spTree>
    <p:extLst>
      <p:ext uri="{BB962C8B-B14F-4D97-AF65-F5344CB8AC3E}">
        <p14:creationId xmlns:p14="http://schemas.microsoft.com/office/powerpoint/2010/main" val="358071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16" presetClass="entr" presetSubtype="26" fill="hold" grpId="0" nodeType="with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Effect transition="in" filter="barn(inHorizontal)">
                                      <p:cBhvr>
                                        <p:cTn id="12" dur="300"/>
                                        <p:tgtEl>
                                          <p:spTgt spid="24"/>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000" fill="hold"/>
                                        <p:tgtEl>
                                          <p:spTgt spid="25"/>
                                        </p:tgtEl>
                                        <p:attrNameLst>
                                          <p:attrName>ppt_x</p:attrName>
                                        </p:attrNameLst>
                                      </p:cBhvr>
                                      <p:tavLst>
                                        <p:tav tm="0">
                                          <p:val>
                                            <p:strVal val="1+#ppt_w/2"/>
                                          </p:val>
                                        </p:tav>
                                        <p:tav tm="100000">
                                          <p:val>
                                            <p:strVal val="#ppt_x"/>
                                          </p:val>
                                        </p:tav>
                                      </p:tavLst>
                                    </p:anim>
                                    <p:anim calcmode="lin" valueType="num">
                                      <p:cBhvr additive="base">
                                        <p:cTn id="16" dur="1000" fill="hold"/>
                                        <p:tgtEl>
                                          <p:spTgt spid="25"/>
                                        </p:tgtEl>
                                        <p:attrNameLst>
                                          <p:attrName>ppt_y</p:attrName>
                                        </p:attrNameLst>
                                      </p:cBhvr>
                                      <p:tavLst>
                                        <p:tav tm="0">
                                          <p:val>
                                            <p:strVal val="#ppt_y"/>
                                          </p:val>
                                        </p:tav>
                                        <p:tav tm="100000">
                                          <p:val>
                                            <p:strVal val="#ppt_y"/>
                                          </p:val>
                                        </p:tav>
                                      </p:tavLst>
                                    </p:anim>
                                  </p:childTnLst>
                                </p:cTn>
                              </p:par>
                              <p:par>
                                <p:cTn id="17" presetID="19" presetClass="entr" presetSubtype="5" fill="hold" grpId="1"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1000" fill="hold"/>
                                        <p:tgtEl>
                                          <p:spTgt spid="25"/>
                                        </p:tgtEl>
                                        <p:attrNameLst>
                                          <p:attrName>ppt_w</p:attrName>
                                        </p:attrNameLst>
                                      </p:cBhvr>
                                      <p:tavLst>
                                        <p:tav tm="0">
                                          <p:val>
                                            <p:strVal val="#ppt_w"/>
                                          </p:val>
                                        </p:tav>
                                        <p:tav tm="100000">
                                          <p:val>
                                            <p:strVal val="#ppt_w"/>
                                          </p:val>
                                        </p:tav>
                                      </p:tavLst>
                                    </p:anim>
                                    <p:anim calcmode="lin" valueType="num">
                                      <p:cBhvr>
                                        <p:cTn id="20" dur="1000" fill="hold"/>
                                        <p:tgtEl>
                                          <p:spTgt spid="25"/>
                                        </p:tgtEl>
                                        <p:attrNameLst>
                                          <p:attrName>ppt_h</p:attrName>
                                        </p:attrNameLst>
                                      </p:cBhvr>
                                      <p:tavLst>
                                        <p:tav tm="0" fmla="#ppt_h*sin(2.5*pi*$)">
                                          <p:val>
                                            <p:fltVal val="0"/>
                                          </p:val>
                                        </p:tav>
                                        <p:tav tm="100000">
                                          <p:val>
                                            <p:fltVal val="1"/>
                                          </p:val>
                                        </p:tav>
                                      </p:tavLst>
                                    </p:anim>
                                  </p:childTnLst>
                                </p:cTn>
                              </p:par>
                              <p:par>
                                <p:cTn id="21" presetID="22" presetClass="entr" presetSubtype="8"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520180" y="1734820"/>
            <a:ext cx="1337310" cy="1336040"/>
            <a:chOff x="9447" y="5638"/>
            <a:chExt cx="2106" cy="2104"/>
          </a:xfrm>
          <a:solidFill>
            <a:srgbClr val="063D54"/>
          </a:solidFill>
        </p:grpSpPr>
        <p:sp>
          <p:nvSpPr>
            <p:cNvPr id="3" name="椭圆 4"/>
            <p:cNvSpPr>
              <a:spLocks noChangeArrowheads="1"/>
            </p:cNvSpPr>
            <p:nvPr/>
          </p:nvSpPr>
          <p:spPr bwMode="auto">
            <a:xfrm>
              <a:off x="9447" y="5638"/>
              <a:ext cx="2107" cy="21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sz="1300">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endParaRPr>
            </a:p>
          </p:txBody>
        </p:sp>
        <p:sp>
          <p:nvSpPr>
            <p:cNvPr id="39" name="Freeform 42"/>
            <p:cNvSpPr>
              <a:spLocks noEditPoints="1"/>
            </p:cNvSpPr>
            <p:nvPr/>
          </p:nvSpPr>
          <p:spPr bwMode="auto">
            <a:xfrm>
              <a:off x="10118" y="6251"/>
              <a:ext cx="766" cy="751"/>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68571" tIns="34285" rIns="68571" bIns="34285" numCol="1" anchor="t" anchorCtr="0" compatLnSpc="1"/>
            <a:lstStyle/>
            <a:p>
              <a:endParaRPr lang="zh-CN" altLang="en-US">
                <a:solidFill>
                  <a:schemeClr val="bg1"/>
                </a:solidFill>
              </a:endParaRPr>
            </a:p>
          </p:txBody>
        </p:sp>
      </p:grpSp>
      <p:grpSp>
        <p:nvGrpSpPr>
          <p:cNvPr id="32" name="组合 31"/>
          <p:cNvGrpSpPr/>
          <p:nvPr/>
        </p:nvGrpSpPr>
        <p:grpSpPr>
          <a:xfrm>
            <a:off x="1079500" y="1715770"/>
            <a:ext cx="1337310" cy="1336040"/>
            <a:chOff x="3932" y="97"/>
            <a:chExt cx="2106" cy="2104"/>
          </a:xfrm>
          <a:solidFill>
            <a:schemeClr val="tx1"/>
          </a:solidFill>
        </p:grpSpPr>
        <p:sp>
          <p:nvSpPr>
            <p:cNvPr id="33" name="椭圆 2"/>
            <p:cNvSpPr>
              <a:spLocks noChangeArrowheads="1"/>
            </p:cNvSpPr>
            <p:nvPr/>
          </p:nvSpPr>
          <p:spPr bwMode="auto">
            <a:xfrm>
              <a:off x="3932" y="97"/>
              <a:ext cx="2107" cy="2105"/>
            </a:xfrm>
            <a:prstGeom prst="ellipse">
              <a:avLst/>
            </a:prstGeom>
            <a:noFill/>
            <a:ln w="9525">
              <a:solidFill>
                <a:srgbClr val="000000"/>
              </a:solidFill>
              <a:round/>
            </a:ln>
            <a:extLst/>
          </p:spPr>
          <p:txBody>
            <a:bodyPr anchor="ctr"/>
            <a:lstStyle>
              <a:lvl1pPr>
                <a:buFont typeface="Arial" panose="020B0604020202020204" pitchFamily="34" charset="0"/>
                <a:defRPr sz="1300">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9pPr>
            </a:lstStyle>
            <a:p>
              <a:pPr algn="ctr" eaLnBrk="1" hangingPunct="1"/>
              <a:endParaRPr lang="zh-CN" altLang="en-US"/>
            </a:p>
          </p:txBody>
        </p:sp>
        <p:sp>
          <p:nvSpPr>
            <p:cNvPr id="34" name="Freeform 40"/>
            <p:cNvSpPr/>
            <p:nvPr/>
          </p:nvSpPr>
          <p:spPr bwMode="auto">
            <a:xfrm>
              <a:off x="4524" y="796"/>
              <a:ext cx="832" cy="767"/>
            </a:xfrm>
            <a:custGeom>
              <a:avLst/>
              <a:gdLst>
                <a:gd name="T0" fmla="*/ 646 w 646"/>
                <a:gd name="T1" fmla="*/ 149 h 595"/>
                <a:gd name="T2" fmla="*/ 601 w 646"/>
                <a:gd name="T3" fmla="*/ 98 h 595"/>
                <a:gd name="T4" fmla="*/ 282 w 646"/>
                <a:gd name="T5" fmla="*/ 54 h 595"/>
                <a:gd name="T6" fmla="*/ 282 w 646"/>
                <a:gd name="T7" fmla="*/ 42 h 595"/>
                <a:gd name="T8" fmla="*/ 259 w 646"/>
                <a:gd name="T9" fmla="*/ 11 h 595"/>
                <a:gd name="T10" fmla="*/ 173 w 646"/>
                <a:gd name="T11" fmla="*/ 0 h 595"/>
                <a:gd name="T12" fmla="*/ 150 w 646"/>
                <a:gd name="T13" fmla="*/ 12 h 595"/>
                <a:gd name="T14" fmla="*/ 204 w 646"/>
                <a:gd name="T15" fmla="*/ 18 h 595"/>
                <a:gd name="T16" fmla="*/ 240 w 646"/>
                <a:gd name="T17" fmla="*/ 47 h 595"/>
                <a:gd name="T18" fmla="*/ 248 w 646"/>
                <a:gd name="T19" fmla="*/ 74 h 595"/>
                <a:gd name="T20" fmla="*/ 569 w 646"/>
                <a:gd name="T21" fmla="*/ 115 h 595"/>
                <a:gd name="T22" fmla="*/ 617 w 646"/>
                <a:gd name="T23" fmla="*/ 164 h 595"/>
                <a:gd name="T24" fmla="*/ 609 w 646"/>
                <a:gd name="T25" fmla="*/ 530 h 595"/>
                <a:gd name="T26" fmla="*/ 575 w 646"/>
                <a:gd name="T27" fmla="*/ 206 h 595"/>
                <a:gd name="T28" fmla="*/ 534 w 646"/>
                <a:gd name="T29" fmla="*/ 159 h 595"/>
                <a:gd name="T30" fmla="*/ 226 w 646"/>
                <a:gd name="T31" fmla="*/ 118 h 595"/>
                <a:gd name="T32" fmla="*/ 184 w 646"/>
                <a:gd name="T33" fmla="*/ 59 h 595"/>
                <a:gd name="T34" fmla="*/ 76 w 646"/>
                <a:gd name="T35" fmla="*/ 45 h 595"/>
                <a:gd name="T36" fmla="*/ 68 w 646"/>
                <a:gd name="T37" fmla="*/ 105 h 595"/>
                <a:gd name="T38" fmla="*/ 0 w 646"/>
                <a:gd name="T39" fmla="*/ 99 h 595"/>
                <a:gd name="T40" fmla="*/ 60 w 646"/>
                <a:gd name="T41" fmla="*/ 508 h 595"/>
                <a:gd name="T42" fmla="*/ 622 w 646"/>
                <a:gd name="T43" fmla="*/ 595 h 595"/>
                <a:gd name="T44" fmla="*/ 646 w 646"/>
                <a:gd name="T45" fmla="*/ 14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rgbClr val="063D54"/>
            </a:solidFill>
            <a:ln>
              <a:noFill/>
            </a:ln>
          </p:spPr>
          <p:txBody>
            <a:bodyPr vert="horz" wrap="square" lIns="68571" tIns="34285" rIns="68571" bIns="34285" numCol="1" anchor="t" anchorCtr="0" compatLnSpc="1"/>
            <a:lstStyle/>
            <a:p>
              <a:endParaRPr lang="zh-CN" altLang="en-US" dirty="0"/>
            </a:p>
          </p:txBody>
        </p:sp>
      </p:grpSp>
      <p:grpSp>
        <p:nvGrpSpPr>
          <p:cNvPr id="43" name="组合 42"/>
          <p:cNvGrpSpPr/>
          <p:nvPr/>
        </p:nvGrpSpPr>
        <p:grpSpPr>
          <a:xfrm>
            <a:off x="6519545" y="4178935"/>
            <a:ext cx="1338580" cy="1336040"/>
            <a:chOff x="15349" y="6916"/>
            <a:chExt cx="2108" cy="2104"/>
          </a:xfrm>
          <a:solidFill>
            <a:schemeClr val="tx1"/>
          </a:solidFill>
        </p:grpSpPr>
        <p:sp>
          <p:nvSpPr>
            <p:cNvPr id="44" name="椭圆 5"/>
            <p:cNvSpPr>
              <a:spLocks noChangeArrowheads="1"/>
            </p:cNvSpPr>
            <p:nvPr/>
          </p:nvSpPr>
          <p:spPr bwMode="auto">
            <a:xfrm>
              <a:off x="15349" y="6916"/>
              <a:ext cx="2108" cy="2105"/>
            </a:xfrm>
            <a:prstGeom prst="ellipse">
              <a:avLst/>
            </a:prstGeom>
            <a:noFill/>
            <a:ln w="9525">
              <a:solidFill>
                <a:srgbClr val="000000"/>
              </a:solidFill>
              <a:round/>
            </a:ln>
            <a:extLst/>
          </p:spPr>
          <p:txBody>
            <a:bodyPr anchor="ctr"/>
            <a:lstStyle>
              <a:lvl1pPr>
                <a:buFont typeface="Arial" panose="020B0604020202020204" pitchFamily="34" charset="0"/>
                <a:defRPr sz="1300">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9pPr>
            </a:lstStyle>
            <a:p>
              <a:pPr algn="ctr" eaLnBrk="1" hangingPunct="1"/>
              <a:endParaRPr lang="zh-CN" altLang="en-US"/>
            </a:p>
          </p:txBody>
        </p:sp>
        <p:sp>
          <p:nvSpPr>
            <p:cNvPr id="45" name="Freeform 13"/>
            <p:cNvSpPr>
              <a:spLocks noEditPoints="1"/>
            </p:cNvSpPr>
            <p:nvPr/>
          </p:nvSpPr>
          <p:spPr bwMode="auto">
            <a:xfrm>
              <a:off x="15909" y="7581"/>
              <a:ext cx="987" cy="776"/>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063D54"/>
            </a:solidFill>
            <a:ln>
              <a:noFill/>
            </a:ln>
          </p:spPr>
          <p:txBody>
            <a:bodyPr vert="horz" wrap="square" lIns="68571" tIns="34285" rIns="68571" bIns="34285" numCol="1" anchor="t" anchorCtr="0" compatLnSpc="1"/>
            <a:lstStyle/>
            <a:p>
              <a:endParaRPr lang="zh-CN" altLang="en-US"/>
            </a:p>
          </p:txBody>
        </p:sp>
      </p:grpSp>
      <p:sp>
        <p:nvSpPr>
          <p:cNvPr id="47" name="椭圆 3"/>
          <p:cNvSpPr>
            <a:spLocks noChangeArrowheads="1"/>
          </p:cNvSpPr>
          <p:nvPr/>
        </p:nvSpPr>
        <p:spPr bwMode="auto">
          <a:xfrm>
            <a:off x="1040765" y="4178935"/>
            <a:ext cx="1338580" cy="1336675"/>
          </a:xfrm>
          <a:prstGeom prst="ellipse">
            <a:avLst/>
          </a:prstGeom>
          <a:solidFill>
            <a:srgbClr val="063D54"/>
          </a:solidFill>
          <a:ln>
            <a:noFill/>
          </a:ln>
          <a:extLst/>
        </p:spPr>
        <p:txBody>
          <a:bodyPr anchor="ctr"/>
          <a:lstStyle>
            <a:lvl1pPr>
              <a:buFont typeface="Arial" panose="020B0604020202020204" pitchFamily="34" charset="0"/>
              <a:defRPr sz="1300">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sz="1300">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endParaRPr>
          </a:p>
        </p:txBody>
      </p:sp>
      <p:grpSp>
        <p:nvGrpSpPr>
          <p:cNvPr id="48" name="组合 47"/>
          <p:cNvGrpSpPr/>
          <p:nvPr/>
        </p:nvGrpSpPr>
        <p:grpSpPr>
          <a:xfrm>
            <a:off x="1461770" y="4618990"/>
            <a:ext cx="496570" cy="494665"/>
            <a:chOff x="2022" y="5289"/>
            <a:chExt cx="782" cy="779"/>
          </a:xfrm>
          <a:solidFill>
            <a:schemeClr val="bg1"/>
          </a:solidFill>
        </p:grpSpPr>
        <p:sp>
          <p:nvSpPr>
            <p:cNvPr id="49" name="Freeform 29"/>
            <p:cNvSpPr/>
            <p:nvPr/>
          </p:nvSpPr>
          <p:spPr bwMode="auto">
            <a:xfrm>
              <a:off x="2430" y="5289"/>
              <a:ext cx="371" cy="371"/>
            </a:xfrm>
            <a:custGeom>
              <a:avLst/>
              <a:gdLst>
                <a:gd name="T0" fmla="*/ 97 w 290"/>
                <a:gd name="T1" fmla="*/ 287 h 288"/>
                <a:gd name="T2" fmla="*/ 101 w 290"/>
                <a:gd name="T3" fmla="*/ 288 h 288"/>
                <a:gd name="T4" fmla="*/ 104 w 290"/>
                <a:gd name="T5" fmla="*/ 287 h 288"/>
                <a:gd name="T6" fmla="*/ 170 w 290"/>
                <a:gd name="T7" fmla="*/ 221 h 288"/>
                <a:gd name="T8" fmla="*/ 213 w 290"/>
                <a:gd name="T9" fmla="*/ 265 h 288"/>
                <a:gd name="T10" fmla="*/ 217 w 290"/>
                <a:gd name="T11" fmla="*/ 266 h 288"/>
                <a:gd name="T12" fmla="*/ 218 w 290"/>
                <a:gd name="T13" fmla="*/ 266 h 288"/>
                <a:gd name="T14" fmla="*/ 221 w 290"/>
                <a:gd name="T15" fmla="*/ 263 h 288"/>
                <a:gd name="T16" fmla="*/ 290 w 290"/>
                <a:gd name="T17" fmla="*/ 6 h 288"/>
                <a:gd name="T18" fmla="*/ 290 w 290"/>
                <a:gd name="T19" fmla="*/ 4 h 288"/>
                <a:gd name="T20" fmla="*/ 286 w 290"/>
                <a:gd name="T21" fmla="*/ 0 h 288"/>
                <a:gd name="T22" fmla="*/ 285 w 290"/>
                <a:gd name="T23" fmla="*/ 0 h 288"/>
                <a:gd name="T24" fmla="*/ 284 w 290"/>
                <a:gd name="T25" fmla="*/ 0 h 288"/>
                <a:gd name="T26" fmla="*/ 27 w 290"/>
                <a:gd name="T27" fmla="*/ 69 h 288"/>
                <a:gd name="T28" fmla="*/ 23 w 290"/>
                <a:gd name="T29" fmla="*/ 72 h 288"/>
                <a:gd name="T30" fmla="*/ 25 w 290"/>
                <a:gd name="T31" fmla="*/ 77 h 288"/>
                <a:gd name="T32" fmla="*/ 67 w 290"/>
                <a:gd name="T33" fmla="*/ 119 h 288"/>
                <a:gd name="T34" fmla="*/ 2 w 290"/>
                <a:gd name="T35" fmla="*/ 185 h 288"/>
                <a:gd name="T36" fmla="*/ 2 w 290"/>
                <a:gd name="T37" fmla="*/ 191 h 288"/>
                <a:gd name="T38" fmla="*/ 97 w 290"/>
                <a:gd name="T39" fmla="*/ 28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grpFill/>
            <a:ln>
              <a:noFill/>
            </a:ln>
          </p:spPr>
          <p:txBody>
            <a:bodyPr vert="horz" wrap="square" lIns="68571" tIns="34285" rIns="68571" bIns="34285" numCol="1" anchor="t" anchorCtr="0" compatLnSpc="1"/>
            <a:lstStyle/>
            <a:p>
              <a:endParaRPr lang="zh-CN" altLang="en-US"/>
            </a:p>
          </p:txBody>
        </p:sp>
        <p:sp>
          <p:nvSpPr>
            <p:cNvPr id="50" name="Freeform 30"/>
            <p:cNvSpPr/>
            <p:nvPr/>
          </p:nvSpPr>
          <p:spPr bwMode="auto">
            <a:xfrm>
              <a:off x="2022" y="5289"/>
              <a:ext cx="374" cy="371"/>
            </a:xfrm>
            <a:custGeom>
              <a:avLst/>
              <a:gdLst>
                <a:gd name="T0" fmla="*/ 69 w 290"/>
                <a:gd name="T1" fmla="*/ 263 h 288"/>
                <a:gd name="T2" fmla="*/ 72 w 290"/>
                <a:gd name="T3" fmla="*/ 266 h 288"/>
                <a:gd name="T4" fmla="*/ 74 w 290"/>
                <a:gd name="T5" fmla="*/ 266 h 288"/>
                <a:gd name="T6" fmla="*/ 77 w 290"/>
                <a:gd name="T7" fmla="*/ 265 h 288"/>
                <a:gd name="T8" fmla="*/ 121 w 290"/>
                <a:gd name="T9" fmla="*/ 221 h 288"/>
                <a:gd name="T10" fmla="*/ 186 w 290"/>
                <a:gd name="T11" fmla="*/ 287 h 288"/>
                <a:gd name="T12" fmla="*/ 189 w 290"/>
                <a:gd name="T13" fmla="*/ 288 h 288"/>
                <a:gd name="T14" fmla="*/ 193 w 290"/>
                <a:gd name="T15" fmla="*/ 287 h 288"/>
                <a:gd name="T16" fmla="*/ 288 w 290"/>
                <a:gd name="T17" fmla="*/ 191 h 288"/>
                <a:gd name="T18" fmla="*/ 288 w 290"/>
                <a:gd name="T19" fmla="*/ 185 h 288"/>
                <a:gd name="T20" fmla="*/ 223 w 290"/>
                <a:gd name="T21" fmla="*/ 119 h 288"/>
                <a:gd name="T22" fmla="*/ 265 w 290"/>
                <a:gd name="T23" fmla="*/ 77 h 288"/>
                <a:gd name="T24" fmla="*/ 267 w 290"/>
                <a:gd name="T25" fmla="*/ 72 h 288"/>
                <a:gd name="T26" fmla="*/ 263 w 290"/>
                <a:gd name="T27" fmla="*/ 69 h 288"/>
                <a:gd name="T28" fmla="*/ 6 w 290"/>
                <a:gd name="T29" fmla="*/ 0 h 288"/>
                <a:gd name="T30" fmla="*/ 4 w 290"/>
                <a:gd name="T31" fmla="*/ 0 h 288"/>
                <a:gd name="T32" fmla="*/ 1 w 290"/>
                <a:gd name="T33" fmla="*/ 1 h 288"/>
                <a:gd name="T34" fmla="*/ 0 w 290"/>
                <a:gd name="T35" fmla="*/ 5 h 288"/>
                <a:gd name="T36" fmla="*/ 69 w 290"/>
                <a:gd name="T37" fmla="*/ 26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grpFill/>
            <a:ln>
              <a:noFill/>
            </a:ln>
          </p:spPr>
          <p:txBody>
            <a:bodyPr vert="horz" wrap="square" lIns="68571" tIns="34285" rIns="68571" bIns="34285" numCol="1" anchor="t" anchorCtr="0" compatLnSpc="1"/>
            <a:lstStyle/>
            <a:p>
              <a:endParaRPr lang="zh-CN" altLang="en-US"/>
            </a:p>
          </p:txBody>
        </p:sp>
        <p:sp>
          <p:nvSpPr>
            <p:cNvPr id="51" name="Freeform 31"/>
            <p:cNvSpPr/>
            <p:nvPr/>
          </p:nvSpPr>
          <p:spPr bwMode="auto">
            <a:xfrm>
              <a:off x="2430" y="5694"/>
              <a:ext cx="374" cy="374"/>
            </a:xfrm>
            <a:custGeom>
              <a:avLst/>
              <a:gdLst>
                <a:gd name="T0" fmla="*/ 221 w 291"/>
                <a:gd name="T1" fmla="*/ 25 h 289"/>
                <a:gd name="T2" fmla="*/ 218 w 291"/>
                <a:gd name="T3" fmla="*/ 22 h 289"/>
                <a:gd name="T4" fmla="*/ 217 w 291"/>
                <a:gd name="T5" fmla="*/ 22 h 289"/>
                <a:gd name="T6" fmla="*/ 213 w 291"/>
                <a:gd name="T7" fmla="*/ 23 h 289"/>
                <a:gd name="T8" fmla="*/ 170 w 291"/>
                <a:gd name="T9" fmla="*/ 67 h 289"/>
                <a:gd name="T10" fmla="*/ 104 w 291"/>
                <a:gd name="T11" fmla="*/ 2 h 289"/>
                <a:gd name="T12" fmla="*/ 101 w 291"/>
                <a:gd name="T13" fmla="*/ 0 h 289"/>
                <a:gd name="T14" fmla="*/ 97 w 291"/>
                <a:gd name="T15" fmla="*/ 2 h 289"/>
                <a:gd name="T16" fmla="*/ 2 w 291"/>
                <a:gd name="T17" fmla="*/ 97 h 289"/>
                <a:gd name="T18" fmla="*/ 2 w 291"/>
                <a:gd name="T19" fmla="*/ 104 h 289"/>
                <a:gd name="T20" fmla="*/ 67 w 291"/>
                <a:gd name="T21" fmla="*/ 169 h 289"/>
                <a:gd name="T22" fmla="*/ 25 w 291"/>
                <a:gd name="T23" fmla="*/ 212 h 289"/>
                <a:gd name="T24" fmla="*/ 23 w 291"/>
                <a:gd name="T25" fmla="*/ 216 h 289"/>
                <a:gd name="T26" fmla="*/ 27 w 291"/>
                <a:gd name="T27" fmla="*/ 220 h 289"/>
                <a:gd name="T28" fmla="*/ 284 w 291"/>
                <a:gd name="T29" fmla="*/ 289 h 289"/>
                <a:gd name="T30" fmla="*/ 286 w 291"/>
                <a:gd name="T31" fmla="*/ 289 h 289"/>
                <a:gd name="T32" fmla="*/ 289 w 291"/>
                <a:gd name="T33" fmla="*/ 288 h 289"/>
                <a:gd name="T34" fmla="*/ 290 w 291"/>
                <a:gd name="T35" fmla="*/ 283 h 289"/>
                <a:gd name="T36" fmla="*/ 221 w 291"/>
                <a:gd name="T37"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grpFill/>
            <a:ln>
              <a:noFill/>
            </a:ln>
          </p:spPr>
          <p:txBody>
            <a:bodyPr vert="horz" wrap="square" lIns="68571" tIns="34285" rIns="68571" bIns="34285" numCol="1" anchor="t" anchorCtr="0" compatLnSpc="1"/>
            <a:lstStyle/>
            <a:p>
              <a:endParaRPr lang="zh-CN" altLang="en-US"/>
            </a:p>
          </p:txBody>
        </p:sp>
        <p:sp>
          <p:nvSpPr>
            <p:cNvPr id="52" name="Freeform 32"/>
            <p:cNvSpPr/>
            <p:nvPr/>
          </p:nvSpPr>
          <p:spPr bwMode="auto">
            <a:xfrm>
              <a:off x="2022" y="5694"/>
              <a:ext cx="374" cy="374"/>
            </a:xfrm>
            <a:custGeom>
              <a:avLst/>
              <a:gdLst>
                <a:gd name="T0" fmla="*/ 193 w 290"/>
                <a:gd name="T1" fmla="*/ 2 h 289"/>
                <a:gd name="T2" fmla="*/ 189 w 290"/>
                <a:gd name="T3" fmla="*/ 0 h 289"/>
                <a:gd name="T4" fmla="*/ 186 w 290"/>
                <a:gd name="T5" fmla="*/ 2 h 289"/>
                <a:gd name="T6" fmla="*/ 121 w 290"/>
                <a:gd name="T7" fmla="*/ 67 h 289"/>
                <a:gd name="T8" fmla="*/ 77 w 290"/>
                <a:gd name="T9" fmla="*/ 23 h 289"/>
                <a:gd name="T10" fmla="*/ 74 w 290"/>
                <a:gd name="T11" fmla="*/ 22 h 289"/>
                <a:gd name="T12" fmla="*/ 72 w 290"/>
                <a:gd name="T13" fmla="*/ 22 h 289"/>
                <a:gd name="T14" fmla="*/ 69 w 290"/>
                <a:gd name="T15" fmla="*/ 25 h 289"/>
                <a:gd name="T16" fmla="*/ 0 w 290"/>
                <a:gd name="T17" fmla="*/ 283 h 289"/>
                <a:gd name="T18" fmla="*/ 1 w 290"/>
                <a:gd name="T19" fmla="*/ 288 h 289"/>
                <a:gd name="T20" fmla="*/ 5 w 290"/>
                <a:gd name="T21" fmla="*/ 289 h 289"/>
                <a:gd name="T22" fmla="*/ 6 w 290"/>
                <a:gd name="T23" fmla="*/ 289 h 289"/>
                <a:gd name="T24" fmla="*/ 263 w 290"/>
                <a:gd name="T25" fmla="*/ 220 h 289"/>
                <a:gd name="T26" fmla="*/ 267 w 290"/>
                <a:gd name="T27" fmla="*/ 216 h 289"/>
                <a:gd name="T28" fmla="*/ 265 w 290"/>
                <a:gd name="T29" fmla="*/ 212 h 289"/>
                <a:gd name="T30" fmla="*/ 223 w 290"/>
                <a:gd name="T31" fmla="*/ 169 h 289"/>
                <a:gd name="T32" fmla="*/ 288 w 290"/>
                <a:gd name="T33" fmla="*/ 104 h 289"/>
                <a:gd name="T34" fmla="*/ 288 w 290"/>
                <a:gd name="T35" fmla="*/ 97 h 289"/>
                <a:gd name="T36" fmla="*/ 193 w 290"/>
                <a:gd name="T37" fmla="*/ 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grpFill/>
            <a:ln>
              <a:noFill/>
            </a:ln>
          </p:spPr>
          <p:txBody>
            <a:bodyPr vert="horz" wrap="square" lIns="68571" tIns="34285" rIns="68571" bIns="34285" numCol="1" anchor="t" anchorCtr="0" compatLnSpc="1"/>
            <a:lstStyle/>
            <a:p>
              <a:endParaRPr lang="zh-CN" altLang="en-US"/>
            </a:p>
          </p:txBody>
        </p:sp>
      </p:grpSp>
      <p:grpSp>
        <p:nvGrpSpPr>
          <p:cNvPr id="12" name="组合 11"/>
          <p:cNvGrpSpPr/>
          <p:nvPr/>
        </p:nvGrpSpPr>
        <p:grpSpPr>
          <a:xfrm>
            <a:off x="2417445" y="1823085"/>
            <a:ext cx="3288030" cy="1014730"/>
            <a:chOff x="5147" y="2811"/>
            <a:chExt cx="5178" cy="1598"/>
          </a:xfrm>
        </p:grpSpPr>
        <p:sp>
          <p:nvSpPr>
            <p:cNvPr id="10" name="TextBox 76"/>
            <p:cNvSpPr txBox="1"/>
            <p:nvPr/>
          </p:nvSpPr>
          <p:spPr>
            <a:xfrm>
              <a:off x="5147" y="2811"/>
              <a:ext cx="1730" cy="58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charset="-122"/>
                  <a:ea typeface="微软雅黑" panose="020B0503020204020204" charset="-122"/>
                </a:rPr>
                <a:t>添加标题</a:t>
              </a:r>
            </a:p>
          </p:txBody>
        </p:sp>
        <p:sp>
          <p:nvSpPr>
            <p:cNvPr id="11" name="文本框 10"/>
            <p:cNvSpPr txBox="1"/>
            <p:nvPr/>
          </p:nvSpPr>
          <p:spPr>
            <a:xfrm>
              <a:off x="5147" y="3393"/>
              <a:ext cx="5179" cy="1016"/>
            </a:xfrm>
            <a:prstGeom prst="rect">
              <a:avLst/>
            </a:prstGeom>
            <a:noFill/>
          </p:spPr>
          <p:txBody>
            <a:bodyPr wrap="square" rtlCol="0">
              <a:spAutoFit/>
            </a:bodyPr>
            <a:lstStyle/>
            <a:p>
              <a:pPr>
                <a:lnSpc>
                  <a:spcPct val="130000"/>
                </a:lnSpc>
              </a:pPr>
              <a:r>
                <a:rPr lang="zh-CN" sz="1400" dirty="0">
                  <a:solidFill>
                    <a:schemeClr val="tx1"/>
                  </a:solidFill>
                  <a:latin typeface="微软雅黑" panose="020B0503020204020204" charset="-122"/>
                  <a:ea typeface="微软雅黑" panose="020B0503020204020204" charset="-122"/>
                </a:rPr>
                <a:t>请在此添加您的文字内容，</a:t>
              </a:r>
              <a:r>
                <a:rPr lang="zh-CN" sz="1400" dirty="0">
                  <a:solidFill>
                    <a:schemeClr val="tx1"/>
                  </a:solidFill>
                  <a:latin typeface="微软雅黑" panose="020B0503020204020204" charset="-122"/>
                  <a:ea typeface="微软雅黑" panose="020B0503020204020204" charset="-122"/>
                  <a:sym typeface="+mn-ea"/>
                </a:rPr>
                <a:t>请在此添加您的文字内容。</a:t>
              </a:r>
            </a:p>
          </p:txBody>
        </p:sp>
      </p:grpSp>
      <p:grpSp>
        <p:nvGrpSpPr>
          <p:cNvPr id="14" name="组合 13"/>
          <p:cNvGrpSpPr/>
          <p:nvPr/>
        </p:nvGrpSpPr>
        <p:grpSpPr>
          <a:xfrm>
            <a:off x="7919085" y="1835785"/>
            <a:ext cx="3288030" cy="1014730"/>
            <a:chOff x="5147" y="2811"/>
            <a:chExt cx="5178" cy="1598"/>
          </a:xfrm>
        </p:grpSpPr>
        <p:sp>
          <p:nvSpPr>
            <p:cNvPr id="17" name="TextBox 76"/>
            <p:cNvSpPr txBox="1"/>
            <p:nvPr/>
          </p:nvSpPr>
          <p:spPr>
            <a:xfrm>
              <a:off x="5147" y="2811"/>
              <a:ext cx="1730" cy="58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charset="-122"/>
                  <a:ea typeface="微软雅黑" panose="020B0503020204020204" charset="-122"/>
                </a:rPr>
                <a:t>添加标题</a:t>
              </a:r>
            </a:p>
          </p:txBody>
        </p:sp>
        <p:sp>
          <p:nvSpPr>
            <p:cNvPr id="18" name="文本框 17"/>
            <p:cNvSpPr txBox="1"/>
            <p:nvPr/>
          </p:nvSpPr>
          <p:spPr>
            <a:xfrm>
              <a:off x="5147" y="3393"/>
              <a:ext cx="5179" cy="1016"/>
            </a:xfrm>
            <a:prstGeom prst="rect">
              <a:avLst/>
            </a:prstGeom>
            <a:noFill/>
          </p:spPr>
          <p:txBody>
            <a:bodyPr wrap="square" rtlCol="0">
              <a:spAutoFit/>
            </a:bodyPr>
            <a:lstStyle/>
            <a:p>
              <a:pPr>
                <a:lnSpc>
                  <a:spcPct val="130000"/>
                </a:lnSpc>
              </a:pPr>
              <a:r>
                <a:rPr lang="zh-CN" sz="1400" dirty="0">
                  <a:solidFill>
                    <a:schemeClr val="tx1"/>
                  </a:solidFill>
                  <a:latin typeface="微软雅黑" panose="020B0503020204020204" charset="-122"/>
                  <a:ea typeface="微软雅黑" panose="020B0503020204020204" charset="-122"/>
                </a:rPr>
                <a:t>请在此添加您的文字内容，</a:t>
              </a:r>
              <a:r>
                <a:rPr lang="zh-CN" sz="1400" dirty="0">
                  <a:solidFill>
                    <a:schemeClr val="tx1"/>
                  </a:solidFill>
                  <a:latin typeface="微软雅黑" panose="020B0503020204020204" charset="-122"/>
                  <a:ea typeface="微软雅黑" panose="020B0503020204020204" charset="-122"/>
                  <a:sym typeface="+mn-ea"/>
                </a:rPr>
                <a:t>请在此添加您的文字内容。</a:t>
              </a:r>
            </a:p>
          </p:txBody>
        </p:sp>
      </p:grpSp>
      <p:grpSp>
        <p:nvGrpSpPr>
          <p:cNvPr id="21" name="组合 20"/>
          <p:cNvGrpSpPr/>
          <p:nvPr/>
        </p:nvGrpSpPr>
        <p:grpSpPr>
          <a:xfrm>
            <a:off x="2417445" y="4600575"/>
            <a:ext cx="3288030" cy="1014730"/>
            <a:chOff x="5147" y="2811"/>
            <a:chExt cx="5178" cy="1598"/>
          </a:xfrm>
        </p:grpSpPr>
        <p:sp>
          <p:nvSpPr>
            <p:cNvPr id="22" name="TextBox 76"/>
            <p:cNvSpPr txBox="1"/>
            <p:nvPr/>
          </p:nvSpPr>
          <p:spPr>
            <a:xfrm>
              <a:off x="5147" y="2811"/>
              <a:ext cx="1730" cy="58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charset="-122"/>
                  <a:ea typeface="微软雅黑" panose="020B0503020204020204" charset="-122"/>
                </a:rPr>
                <a:t>添加标题</a:t>
              </a:r>
            </a:p>
          </p:txBody>
        </p:sp>
        <p:sp>
          <p:nvSpPr>
            <p:cNvPr id="23" name="文本框 22"/>
            <p:cNvSpPr txBox="1"/>
            <p:nvPr/>
          </p:nvSpPr>
          <p:spPr>
            <a:xfrm>
              <a:off x="5147" y="3393"/>
              <a:ext cx="5179" cy="1016"/>
            </a:xfrm>
            <a:prstGeom prst="rect">
              <a:avLst/>
            </a:prstGeom>
            <a:noFill/>
          </p:spPr>
          <p:txBody>
            <a:bodyPr wrap="square" rtlCol="0">
              <a:spAutoFit/>
            </a:bodyPr>
            <a:lstStyle/>
            <a:p>
              <a:pPr>
                <a:lnSpc>
                  <a:spcPct val="130000"/>
                </a:lnSpc>
              </a:pPr>
              <a:r>
                <a:rPr lang="zh-CN" sz="1400" dirty="0">
                  <a:solidFill>
                    <a:schemeClr val="tx1"/>
                  </a:solidFill>
                  <a:latin typeface="微软雅黑" panose="020B0503020204020204" charset="-122"/>
                  <a:ea typeface="微软雅黑" panose="020B0503020204020204" charset="-122"/>
                </a:rPr>
                <a:t>请在此添加您的文字内容，</a:t>
              </a:r>
              <a:r>
                <a:rPr lang="zh-CN" sz="1400" dirty="0">
                  <a:solidFill>
                    <a:schemeClr val="tx1"/>
                  </a:solidFill>
                  <a:latin typeface="微软雅黑" panose="020B0503020204020204" charset="-122"/>
                  <a:ea typeface="微软雅黑" panose="020B0503020204020204" charset="-122"/>
                  <a:sym typeface="+mn-ea"/>
                </a:rPr>
                <a:t>请在此添加您的文字内容。</a:t>
              </a:r>
            </a:p>
          </p:txBody>
        </p:sp>
      </p:grpSp>
      <p:grpSp>
        <p:nvGrpSpPr>
          <p:cNvPr id="24" name="组合 23"/>
          <p:cNvGrpSpPr/>
          <p:nvPr/>
        </p:nvGrpSpPr>
        <p:grpSpPr>
          <a:xfrm>
            <a:off x="7919085" y="4613275"/>
            <a:ext cx="3288030" cy="1014730"/>
            <a:chOff x="5147" y="2811"/>
            <a:chExt cx="5178" cy="1598"/>
          </a:xfrm>
        </p:grpSpPr>
        <p:sp>
          <p:nvSpPr>
            <p:cNvPr id="25" name="TextBox 76"/>
            <p:cNvSpPr txBox="1"/>
            <p:nvPr/>
          </p:nvSpPr>
          <p:spPr>
            <a:xfrm>
              <a:off x="5147" y="2811"/>
              <a:ext cx="1730" cy="582"/>
            </a:xfrm>
            <a:prstGeom prst="rect">
              <a:avLst/>
            </a:prstGeom>
            <a:noFill/>
          </p:spPr>
          <p:txBody>
            <a:bodyPr wrap="square" rtlCol="0">
              <a:spAutoFit/>
            </a:bodyPr>
            <a:lstStyle/>
            <a:p>
              <a:r>
                <a:rPr lang="zh-CN" altLang="en-US" b="1" dirty="0">
                  <a:solidFill>
                    <a:schemeClr val="bg2">
                      <a:lumMod val="25000"/>
                    </a:schemeClr>
                  </a:solidFill>
                  <a:latin typeface="微软雅黑" panose="020B0503020204020204" charset="-122"/>
                  <a:ea typeface="微软雅黑" panose="020B0503020204020204" charset="-122"/>
                </a:rPr>
                <a:t>添加标题</a:t>
              </a:r>
            </a:p>
          </p:txBody>
        </p:sp>
        <p:sp>
          <p:nvSpPr>
            <p:cNvPr id="26" name="文本框 25"/>
            <p:cNvSpPr txBox="1"/>
            <p:nvPr/>
          </p:nvSpPr>
          <p:spPr>
            <a:xfrm>
              <a:off x="5147" y="3393"/>
              <a:ext cx="5179" cy="1016"/>
            </a:xfrm>
            <a:prstGeom prst="rect">
              <a:avLst/>
            </a:prstGeom>
            <a:noFill/>
          </p:spPr>
          <p:txBody>
            <a:bodyPr wrap="square" rtlCol="0">
              <a:spAutoFit/>
            </a:bodyPr>
            <a:lstStyle/>
            <a:p>
              <a:pPr>
                <a:lnSpc>
                  <a:spcPct val="130000"/>
                </a:lnSpc>
              </a:pPr>
              <a:r>
                <a:rPr lang="zh-CN" sz="1400" dirty="0">
                  <a:solidFill>
                    <a:schemeClr val="tx1"/>
                  </a:solidFill>
                  <a:latin typeface="微软雅黑" panose="020B0503020204020204" charset="-122"/>
                  <a:ea typeface="微软雅黑" panose="020B0503020204020204" charset="-122"/>
                </a:rPr>
                <a:t>请在此添加您的文字内容，</a:t>
              </a:r>
              <a:r>
                <a:rPr lang="zh-CN" sz="1400" dirty="0">
                  <a:solidFill>
                    <a:schemeClr val="tx1"/>
                  </a:solidFill>
                  <a:latin typeface="微软雅黑" panose="020B0503020204020204" charset="-122"/>
                  <a:ea typeface="微软雅黑" panose="020B0503020204020204" charset="-122"/>
                  <a:sym typeface="+mn-ea"/>
                </a:rPr>
                <a:t>请在此添加您的文字内容。</a:t>
              </a:r>
            </a:p>
          </p:txBody>
        </p:sp>
      </p:grpSp>
      <p:sp>
        <p:nvSpPr>
          <p:cNvPr id="36" name="Rectangle 2">
            <a:extLst>
              <a:ext uri="{FF2B5EF4-FFF2-40B4-BE49-F238E27FC236}">
                <a16:creationId xmlns:a16="http://schemas.microsoft.com/office/drawing/2014/main" xmlns="" id="{56EFB270-D804-4407-8566-DA1634ECAA6E}"/>
              </a:ext>
            </a:extLst>
          </p:cNvPr>
          <p:cNvSpPr/>
          <p:nvPr/>
        </p:nvSpPr>
        <p:spPr>
          <a:xfrm>
            <a:off x="359031" y="690047"/>
            <a:ext cx="1774845" cy="307777"/>
          </a:xfrm>
          <a:prstGeom prst="rect">
            <a:avLst/>
          </a:prstGeom>
        </p:spPr>
        <p:txBody>
          <a:bodyPr wrap="none">
            <a:spAutoFit/>
          </a:bodyPr>
          <a:lstStyle/>
          <a:p>
            <a:r>
              <a:rPr lang="id-ID" sz="1400" dirty="0">
                <a:solidFill>
                  <a:schemeClr val="bg1">
                    <a:lumMod val="65000"/>
                  </a:schemeClr>
                </a:solidFill>
                <a:cs typeface="+mn-ea"/>
                <a:sym typeface="+mn-lt"/>
              </a:rPr>
              <a:t>MARKET POTENTIAL</a:t>
            </a:r>
          </a:p>
        </p:txBody>
      </p:sp>
      <p:sp>
        <p:nvSpPr>
          <p:cNvPr id="37" name="TextBox 3">
            <a:extLst>
              <a:ext uri="{FF2B5EF4-FFF2-40B4-BE49-F238E27FC236}">
                <a16:creationId xmlns:a16="http://schemas.microsoft.com/office/drawing/2014/main" xmlns="" id="{7D747FF9-BA99-41B5-90FB-CB1DD72ADED7}"/>
              </a:ext>
            </a:extLst>
          </p:cNvPr>
          <p:cNvSpPr txBox="1"/>
          <p:nvPr/>
        </p:nvSpPr>
        <p:spPr>
          <a:xfrm>
            <a:off x="359031" y="259161"/>
            <a:ext cx="1919115" cy="584775"/>
          </a:xfrm>
          <a:prstGeom prst="rect">
            <a:avLst/>
          </a:prstGeom>
          <a:noFill/>
        </p:spPr>
        <p:txBody>
          <a:bodyPr wrap="none" rtlCol="0">
            <a:spAutoFit/>
          </a:bodyPr>
          <a:lstStyle/>
          <a:p>
            <a:r>
              <a:rPr lang="en-US" altLang="zh-CN" sz="2400" dirty="0">
                <a:solidFill>
                  <a:schemeClr val="accent1"/>
                </a:solidFill>
                <a:cs typeface="+mn-ea"/>
                <a:sym typeface="+mn-lt"/>
              </a:rPr>
              <a:t>2.1</a:t>
            </a:r>
            <a:r>
              <a:rPr lang="en-US" altLang="zh-CN" sz="3200" dirty="0">
                <a:solidFill>
                  <a:schemeClr val="accent1"/>
                </a:solidFill>
                <a:cs typeface="+mn-ea"/>
                <a:sym typeface="+mn-lt"/>
              </a:rPr>
              <a:t> </a:t>
            </a:r>
            <a:r>
              <a:rPr lang="zh-CN" altLang="en-US" sz="2400" dirty="0">
                <a:solidFill>
                  <a:schemeClr val="accent1"/>
                </a:solidFill>
                <a:cs typeface="+mn-ea"/>
                <a:sym typeface="+mn-lt"/>
              </a:rPr>
              <a:t>市场潜力</a:t>
            </a:r>
            <a:endParaRPr lang="zh-CN" altLang="en-US" sz="3200" dirty="0">
              <a:solidFill>
                <a:schemeClr val="accent1"/>
              </a:solidFill>
              <a:cs typeface="+mn-ea"/>
              <a:sym typeface="+mn-lt"/>
            </a:endParaRPr>
          </a:p>
        </p:txBody>
      </p:sp>
    </p:spTree>
    <p:extLst>
      <p:ext uri="{BB962C8B-B14F-4D97-AF65-F5344CB8AC3E}">
        <p14:creationId xmlns:p14="http://schemas.microsoft.com/office/powerpoint/2010/main" val="4202559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ppt_y</p:attrName>
                                        </p:attrNameLst>
                                      </p:cBhvr>
                                      <p:tavLst>
                                        <p:tav tm="0">
                                          <p:val>
                                            <p:strVal val="#ppt_y+#ppt_h*1.125000"/>
                                          </p:val>
                                        </p:tav>
                                        <p:tav tm="100000">
                                          <p:val>
                                            <p:strVal val="#ppt_y"/>
                                          </p:val>
                                        </p:tav>
                                      </p:tavLst>
                                    </p:anim>
                                    <p:animEffect transition="in" filter="wipe(up)">
                                      <p:cBhvr>
                                        <p:cTn id="22" dur="500"/>
                                        <p:tgtEl>
                                          <p:spTgt spid="12"/>
                                        </p:tgtEl>
                                      </p:cBhvr>
                                    </p:animEffect>
                                  </p:childTnLst>
                                </p:cTn>
                              </p:par>
                              <p:par>
                                <p:cTn id="23" presetID="1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ppt_y</p:attrName>
                                        </p:attrNameLst>
                                      </p:cBhvr>
                                      <p:tavLst>
                                        <p:tav tm="0">
                                          <p:val>
                                            <p:strVal val="#ppt_y+#ppt_h*1.125000"/>
                                          </p:val>
                                        </p:tav>
                                        <p:tav tm="100000">
                                          <p:val>
                                            <p:strVal val="#ppt_y"/>
                                          </p:val>
                                        </p:tav>
                                      </p:tavLst>
                                    </p:anim>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ppt_y</p:attrName>
                                        </p:attrNameLst>
                                      </p:cBhvr>
                                      <p:tavLst>
                                        <p:tav tm="0">
                                          <p:val>
                                            <p:strVal val="#ppt_y+#ppt_h*1.125000"/>
                                          </p:val>
                                        </p:tav>
                                        <p:tav tm="100000">
                                          <p:val>
                                            <p:strVal val="#ppt_y"/>
                                          </p:val>
                                        </p:tav>
                                      </p:tavLst>
                                    </p:anim>
                                    <p:animEffect transition="in" filter="wipe(up)">
                                      <p:cBhvr>
                                        <p:cTn id="32" dur="500"/>
                                        <p:tgtEl>
                                          <p:spTgt spid="21"/>
                                        </p:tgtEl>
                                      </p:cBhvr>
                                    </p:animEffect>
                                  </p:childTnLst>
                                </p:cTn>
                              </p:par>
                              <p:par>
                                <p:cTn id="33" presetID="1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p:tgtEl>
                                          <p:spTgt spid="24"/>
                                        </p:tgtEl>
                                        <p:attrNameLst>
                                          <p:attrName>ppt_y</p:attrName>
                                        </p:attrNameLst>
                                      </p:cBhvr>
                                      <p:tavLst>
                                        <p:tav tm="0">
                                          <p:val>
                                            <p:strVal val="#ppt_y+#ppt_h*1.125000"/>
                                          </p:val>
                                        </p:tav>
                                        <p:tav tm="100000">
                                          <p:val>
                                            <p:strVal val="#ppt_y"/>
                                          </p:val>
                                        </p:tav>
                                      </p:tavLst>
                                    </p:anim>
                                    <p:animEffect transition="in" filter="wipe(up)">
                                      <p:cBhvr>
                                        <p:cTn id="36" dur="500"/>
                                        <p:tgtEl>
                                          <p:spTgt spid="24"/>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PA_MH_Other_2">
            <a:extLst>
              <a:ext uri="{FF2B5EF4-FFF2-40B4-BE49-F238E27FC236}">
                <a16:creationId xmlns:a16="http://schemas.microsoft.com/office/drawing/2014/main" xmlns="" id="{47536248-ACCC-409A-9A5E-74B4AB0F05DD}"/>
              </a:ext>
            </a:extLst>
          </p:cNvPr>
          <p:cNvSpPr>
            <a:spLocks noChangeArrowheads="1"/>
          </p:cNvSpPr>
          <p:nvPr>
            <p:custDataLst>
              <p:tags r:id="rId2"/>
            </p:custDataLst>
          </p:nvPr>
        </p:nvSpPr>
        <p:spPr bwMode="auto">
          <a:xfrm rot="21293681">
            <a:off x="5066366" y="1766579"/>
            <a:ext cx="1493837" cy="979487"/>
          </a:xfrm>
          <a:prstGeom prst="rect">
            <a:avLst/>
          </a:prstGeom>
          <a:solidFill>
            <a:schemeClr val="bg1">
              <a:lumMod val="85000"/>
            </a:schemeClr>
          </a:solidFill>
          <a:ln>
            <a:noFill/>
          </a:ln>
          <a:extLst/>
        </p:spPr>
        <p:txBody>
          <a:bodyPr/>
          <a:lstStyle/>
          <a:p>
            <a:pPr>
              <a:defRPr/>
            </a:pPr>
            <a:endParaRPr lang="zh-CN" altLang="en-US">
              <a:ea typeface="微软雅黑" panose="020B0503020204020204" pitchFamily="34" charset="-122"/>
            </a:endParaRPr>
          </a:p>
        </p:txBody>
      </p:sp>
      <p:sp>
        <p:nvSpPr>
          <p:cNvPr id="16" name="PA_MH_SubTitle_2">
            <a:extLst>
              <a:ext uri="{FF2B5EF4-FFF2-40B4-BE49-F238E27FC236}">
                <a16:creationId xmlns:a16="http://schemas.microsoft.com/office/drawing/2014/main" xmlns="" id="{5D75BC3B-8F14-449F-9096-82EDEFC97E1E}"/>
              </a:ext>
            </a:extLst>
          </p:cNvPr>
          <p:cNvSpPr>
            <a:spLocks/>
          </p:cNvSpPr>
          <p:nvPr>
            <p:custDataLst>
              <p:tags r:id="rId3"/>
            </p:custDataLst>
          </p:nvPr>
        </p:nvSpPr>
        <p:spPr bwMode="auto">
          <a:xfrm>
            <a:off x="5029853" y="1766578"/>
            <a:ext cx="1554163" cy="1071562"/>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1"/>
          </a:solidFill>
          <a:effectLst>
            <a:outerShdw blurRad="50800" dist="50800" dir="2700000" algn="tl" rotWithShape="0">
              <a:prstClr val="black">
                <a:alpha val="30000"/>
              </a:prstClr>
            </a:outerShdw>
          </a:effectLst>
          <a:extLst/>
        </p:spPr>
        <p:txBody>
          <a:bodyPr anchor="ctr">
            <a:normAutofit/>
          </a:bodyPr>
          <a:lstStyle/>
          <a:p>
            <a:pPr algn="ctr">
              <a:lnSpc>
                <a:spcPct val="110000"/>
              </a:lnSpc>
              <a:defRPr/>
            </a:pPr>
            <a:r>
              <a:rPr lang="zh-CN" altLang="en-US" dirty="0">
                <a:solidFill>
                  <a:srgbClr val="FFFFFF"/>
                </a:solidFill>
                <a:ea typeface="微软雅黑" panose="020B0503020204020204" pitchFamily="34" charset="-122"/>
              </a:rPr>
              <a:t>市场潜力</a:t>
            </a:r>
          </a:p>
          <a:p>
            <a:pPr algn="ctr">
              <a:lnSpc>
                <a:spcPct val="110000"/>
              </a:lnSpc>
              <a:defRPr/>
            </a:pPr>
            <a:r>
              <a:rPr lang="zh-CN" altLang="en-US" dirty="0">
                <a:solidFill>
                  <a:srgbClr val="FFFFFF"/>
                </a:solidFill>
                <a:ea typeface="微软雅黑" panose="020B0503020204020204" pitchFamily="34" charset="-122"/>
              </a:rPr>
              <a:t>模型</a:t>
            </a:r>
          </a:p>
        </p:txBody>
      </p:sp>
      <p:sp>
        <p:nvSpPr>
          <p:cNvPr id="17" name="PA_MH_Other_3">
            <a:extLst>
              <a:ext uri="{FF2B5EF4-FFF2-40B4-BE49-F238E27FC236}">
                <a16:creationId xmlns:a16="http://schemas.microsoft.com/office/drawing/2014/main" xmlns="" id="{4BD8BE70-2529-466C-9B47-A4AF27216188}"/>
              </a:ext>
            </a:extLst>
          </p:cNvPr>
          <p:cNvSpPr>
            <a:spLocks noChangeArrowheads="1"/>
          </p:cNvSpPr>
          <p:nvPr>
            <p:custDataLst>
              <p:tags r:id="rId4"/>
            </p:custDataLst>
          </p:nvPr>
        </p:nvSpPr>
        <p:spPr bwMode="auto">
          <a:xfrm rot="21293681">
            <a:off x="7174771" y="3781925"/>
            <a:ext cx="1493838" cy="981075"/>
          </a:xfrm>
          <a:prstGeom prst="rect">
            <a:avLst/>
          </a:prstGeom>
          <a:solidFill>
            <a:schemeClr val="bg1">
              <a:lumMod val="85000"/>
            </a:schemeClr>
          </a:solidFill>
          <a:ln>
            <a:noFill/>
          </a:ln>
          <a:extLst/>
        </p:spPr>
        <p:txBody>
          <a:bodyPr/>
          <a:lstStyle/>
          <a:p>
            <a:pPr>
              <a:defRPr/>
            </a:pPr>
            <a:endParaRPr lang="zh-CN" altLang="en-US">
              <a:ea typeface="微软雅黑" panose="020B0503020204020204" pitchFamily="34" charset="-122"/>
            </a:endParaRPr>
          </a:p>
        </p:txBody>
      </p:sp>
      <p:sp>
        <p:nvSpPr>
          <p:cNvPr id="18" name="PA_MH_SubTitle_3">
            <a:extLst>
              <a:ext uri="{FF2B5EF4-FFF2-40B4-BE49-F238E27FC236}">
                <a16:creationId xmlns:a16="http://schemas.microsoft.com/office/drawing/2014/main" xmlns="" id="{99AD8030-7EC0-4AF1-B84E-8D7A0528EBC7}"/>
              </a:ext>
            </a:extLst>
          </p:cNvPr>
          <p:cNvSpPr>
            <a:spLocks/>
          </p:cNvSpPr>
          <p:nvPr>
            <p:custDataLst>
              <p:tags r:id="rId5"/>
            </p:custDataLst>
          </p:nvPr>
        </p:nvSpPr>
        <p:spPr bwMode="auto">
          <a:xfrm>
            <a:off x="7138260" y="3781924"/>
            <a:ext cx="1552575" cy="1073150"/>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1"/>
          </a:solidFill>
          <a:effectLst>
            <a:outerShdw blurRad="50800" dist="50800" dir="2700000" algn="tl" rotWithShape="0">
              <a:prstClr val="black">
                <a:alpha val="30000"/>
              </a:prstClr>
            </a:outerShdw>
          </a:effectLst>
          <a:extLst/>
        </p:spPr>
        <p:txBody>
          <a:bodyPr anchor="ctr">
            <a:normAutofit/>
          </a:bodyPr>
          <a:lstStyle/>
          <a:p>
            <a:pPr algn="ctr">
              <a:lnSpc>
                <a:spcPct val="110000"/>
              </a:lnSpc>
              <a:defRPr/>
            </a:pPr>
            <a:endParaRPr lang="en-US" altLang="zh-CN" dirty="0">
              <a:solidFill>
                <a:srgbClr val="FFFFFF"/>
              </a:solidFill>
              <a:ea typeface="微软雅黑" panose="020B0503020204020204" pitchFamily="34" charset="-122"/>
            </a:endParaRPr>
          </a:p>
          <a:p>
            <a:pPr algn="ctr">
              <a:lnSpc>
                <a:spcPct val="110000"/>
              </a:lnSpc>
              <a:defRPr/>
            </a:pPr>
            <a:r>
              <a:rPr lang="zh-CN" altLang="en-US" dirty="0">
                <a:solidFill>
                  <a:srgbClr val="FFFFFF"/>
                </a:solidFill>
                <a:ea typeface="微软雅黑" panose="020B0503020204020204" pitchFamily="34" charset="-122"/>
              </a:rPr>
              <a:t>市场潜力</a:t>
            </a:r>
          </a:p>
          <a:p>
            <a:pPr algn="ctr">
              <a:lnSpc>
                <a:spcPct val="110000"/>
              </a:lnSpc>
              <a:defRPr/>
            </a:pPr>
            <a:r>
              <a:rPr lang="zh-CN" altLang="en-US" dirty="0">
                <a:solidFill>
                  <a:srgbClr val="FFFFFF"/>
                </a:solidFill>
                <a:ea typeface="微软雅黑" panose="020B0503020204020204" pitchFamily="34" charset="-122"/>
              </a:rPr>
              <a:t>模型</a:t>
            </a:r>
          </a:p>
          <a:p>
            <a:pPr algn="ctr">
              <a:lnSpc>
                <a:spcPct val="110000"/>
              </a:lnSpc>
              <a:defRPr/>
            </a:pPr>
            <a:endParaRPr lang="da-DK" altLang="zh-CN" dirty="0">
              <a:solidFill>
                <a:srgbClr val="FFFFFF"/>
              </a:solidFill>
              <a:ea typeface="微软雅黑" panose="020B0503020204020204" pitchFamily="34" charset="-122"/>
            </a:endParaRPr>
          </a:p>
        </p:txBody>
      </p:sp>
      <p:sp>
        <p:nvSpPr>
          <p:cNvPr id="25" name="PA_MH_Other_5">
            <a:extLst>
              <a:ext uri="{FF2B5EF4-FFF2-40B4-BE49-F238E27FC236}">
                <a16:creationId xmlns:a16="http://schemas.microsoft.com/office/drawing/2014/main" xmlns="" id="{879554AB-4E69-4136-9F6B-F7042AD91051}"/>
              </a:ext>
            </a:extLst>
          </p:cNvPr>
          <p:cNvSpPr>
            <a:spLocks noChangeArrowheads="1"/>
          </p:cNvSpPr>
          <p:nvPr>
            <p:custDataLst>
              <p:tags r:id="rId6"/>
            </p:custDataLst>
          </p:nvPr>
        </p:nvSpPr>
        <p:spPr bwMode="auto">
          <a:xfrm rot="21293681">
            <a:off x="3290574" y="3846447"/>
            <a:ext cx="1493837" cy="979487"/>
          </a:xfrm>
          <a:prstGeom prst="rect">
            <a:avLst/>
          </a:prstGeom>
          <a:solidFill>
            <a:schemeClr val="bg1">
              <a:lumMod val="85000"/>
            </a:schemeClr>
          </a:solidFill>
          <a:ln>
            <a:noFill/>
          </a:ln>
          <a:extLst/>
        </p:spPr>
        <p:txBody>
          <a:bodyPr/>
          <a:lstStyle/>
          <a:p>
            <a:pPr>
              <a:defRPr/>
            </a:pPr>
            <a:endParaRPr lang="zh-CN" altLang="en-US">
              <a:ea typeface="微软雅黑" panose="020B0503020204020204" pitchFamily="34" charset="-122"/>
            </a:endParaRPr>
          </a:p>
        </p:txBody>
      </p:sp>
      <p:sp>
        <p:nvSpPr>
          <p:cNvPr id="26" name="PA_MH_SubTitle_5">
            <a:extLst>
              <a:ext uri="{FF2B5EF4-FFF2-40B4-BE49-F238E27FC236}">
                <a16:creationId xmlns:a16="http://schemas.microsoft.com/office/drawing/2014/main" xmlns="" id="{8B835038-0E9F-4892-9CAA-0A3F858ADEC7}"/>
              </a:ext>
            </a:extLst>
          </p:cNvPr>
          <p:cNvSpPr>
            <a:spLocks/>
          </p:cNvSpPr>
          <p:nvPr>
            <p:custDataLst>
              <p:tags r:id="rId7"/>
            </p:custDataLst>
          </p:nvPr>
        </p:nvSpPr>
        <p:spPr bwMode="auto">
          <a:xfrm>
            <a:off x="3254061" y="3846446"/>
            <a:ext cx="1554163" cy="1071562"/>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1"/>
          </a:solidFill>
          <a:effectLst>
            <a:outerShdw blurRad="50800" dist="50800" dir="2700000" algn="tl" rotWithShape="0">
              <a:prstClr val="black">
                <a:alpha val="30000"/>
              </a:prstClr>
            </a:outerShdw>
          </a:effectLst>
          <a:extLst/>
        </p:spPr>
        <p:txBody>
          <a:bodyPr anchor="ctr">
            <a:normAutofit/>
          </a:bodyPr>
          <a:lstStyle/>
          <a:p>
            <a:pPr algn="ctr">
              <a:lnSpc>
                <a:spcPct val="110000"/>
              </a:lnSpc>
              <a:defRPr/>
            </a:pPr>
            <a:endParaRPr lang="en-US" altLang="zh-CN" dirty="0">
              <a:solidFill>
                <a:srgbClr val="FFFFFF"/>
              </a:solidFill>
              <a:ea typeface="微软雅黑" panose="020B0503020204020204" pitchFamily="34" charset="-122"/>
            </a:endParaRPr>
          </a:p>
          <a:p>
            <a:pPr algn="ctr">
              <a:lnSpc>
                <a:spcPct val="110000"/>
              </a:lnSpc>
              <a:defRPr/>
            </a:pPr>
            <a:r>
              <a:rPr lang="zh-CN" altLang="en-US" dirty="0">
                <a:solidFill>
                  <a:srgbClr val="FFFFFF"/>
                </a:solidFill>
                <a:ea typeface="微软雅黑" panose="020B0503020204020204" pitchFamily="34" charset="-122"/>
              </a:rPr>
              <a:t>市场潜力</a:t>
            </a:r>
          </a:p>
          <a:p>
            <a:pPr algn="ctr">
              <a:lnSpc>
                <a:spcPct val="110000"/>
              </a:lnSpc>
              <a:defRPr/>
            </a:pPr>
            <a:r>
              <a:rPr lang="zh-CN" altLang="en-US" dirty="0">
                <a:solidFill>
                  <a:srgbClr val="FFFFFF"/>
                </a:solidFill>
                <a:ea typeface="微软雅黑" panose="020B0503020204020204" pitchFamily="34" charset="-122"/>
              </a:rPr>
              <a:t>模型</a:t>
            </a:r>
          </a:p>
          <a:p>
            <a:pPr algn="ctr">
              <a:lnSpc>
                <a:spcPct val="110000"/>
              </a:lnSpc>
              <a:defRPr/>
            </a:pPr>
            <a:endParaRPr lang="da-DK" altLang="zh-CN" dirty="0">
              <a:solidFill>
                <a:srgbClr val="FFFFFF"/>
              </a:solidFill>
              <a:ea typeface="微软雅黑" panose="020B0503020204020204" pitchFamily="34" charset="-122"/>
            </a:endParaRPr>
          </a:p>
        </p:txBody>
      </p:sp>
      <p:sp>
        <p:nvSpPr>
          <p:cNvPr id="20" name="PA_文本框 7">
            <a:extLst>
              <a:ext uri="{FF2B5EF4-FFF2-40B4-BE49-F238E27FC236}">
                <a16:creationId xmlns:a16="http://schemas.microsoft.com/office/drawing/2014/main" xmlns="" id="{37D254BB-E743-406C-81C4-002185CCAA5E}"/>
              </a:ext>
            </a:extLst>
          </p:cNvPr>
          <p:cNvSpPr txBox="1"/>
          <p:nvPr>
            <p:custDataLst>
              <p:tags r:id="rId8"/>
            </p:custDataLst>
          </p:nvPr>
        </p:nvSpPr>
        <p:spPr>
          <a:xfrm>
            <a:off x="7134082" y="1766578"/>
            <a:ext cx="3679655" cy="812530"/>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p>
        </p:txBody>
      </p:sp>
      <p:sp>
        <p:nvSpPr>
          <p:cNvPr id="21" name="PA_文本框 11">
            <a:extLst>
              <a:ext uri="{FF2B5EF4-FFF2-40B4-BE49-F238E27FC236}">
                <a16:creationId xmlns:a16="http://schemas.microsoft.com/office/drawing/2014/main" xmlns="" id="{6DEC6F12-D3F2-4409-A4DA-70884B09EA0A}"/>
              </a:ext>
            </a:extLst>
          </p:cNvPr>
          <p:cNvSpPr txBox="1"/>
          <p:nvPr>
            <p:custDataLst>
              <p:tags r:id="rId9"/>
            </p:custDataLst>
          </p:nvPr>
        </p:nvSpPr>
        <p:spPr>
          <a:xfrm>
            <a:off x="485760" y="3120999"/>
            <a:ext cx="3398915" cy="812530"/>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p>
        </p:txBody>
      </p:sp>
      <p:sp>
        <p:nvSpPr>
          <p:cNvPr id="22" name="PA_文本框 9">
            <a:extLst>
              <a:ext uri="{FF2B5EF4-FFF2-40B4-BE49-F238E27FC236}">
                <a16:creationId xmlns:a16="http://schemas.microsoft.com/office/drawing/2014/main" xmlns="" id="{8BBCD3A4-6D4B-4C49-B4EE-09A3907BD1D3}"/>
              </a:ext>
            </a:extLst>
          </p:cNvPr>
          <p:cNvSpPr txBox="1"/>
          <p:nvPr>
            <p:custDataLst>
              <p:tags r:id="rId10"/>
            </p:custDataLst>
          </p:nvPr>
        </p:nvSpPr>
        <p:spPr>
          <a:xfrm>
            <a:off x="7624687" y="5122744"/>
            <a:ext cx="3293949" cy="812530"/>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p>
        </p:txBody>
      </p:sp>
      <p:sp>
        <p:nvSpPr>
          <p:cNvPr id="29" name="PA_矩形 28">
            <a:extLst>
              <a:ext uri="{FF2B5EF4-FFF2-40B4-BE49-F238E27FC236}">
                <a16:creationId xmlns:a16="http://schemas.microsoft.com/office/drawing/2014/main" xmlns="" id="{6E94D9E7-6B73-4210-96DB-B50D7288525E}"/>
              </a:ext>
            </a:extLst>
          </p:cNvPr>
          <p:cNvSpPr/>
          <p:nvPr>
            <p:custDataLst>
              <p:tags r:id="rId11"/>
            </p:custDataLst>
          </p:nvPr>
        </p:nvSpPr>
        <p:spPr>
          <a:xfrm>
            <a:off x="402287" y="393998"/>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文本框 1">
            <a:extLst>
              <a:ext uri="{FF2B5EF4-FFF2-40B4-BE49-F238E27FC236}">
                <a16:creationId xmlns:a16="http://schemas.microsoft.com/office/drawing/2014/main" xmlns="" id="{ED392FD7-F0E6-419D-9E9E-DA1E3B19BAD6}"/>
              </a:ext>
            </a:extLst>
          </p:cNvPr>
          <p:cNvSpPr txBox="1"/>
          <p:nvPr>
            <p:custDataLst>
              <p:tags r:id="rId12"/>
            </p:custDataLst>
          </p:nvPr>
        </p:nvSpPr>
        <p:spPr>
          <a:xfrm>
            <a:off x="402287" y="400939"/>
            <a:ext cx="1744067" cy="932563"/>
          </a:xfrm>
          <a:prstGeom prst="rect">
            <a:avLst/>
          </a:prstGeom>
          <a:noFill/>
        </p:spPr>
        <p:txBody>
          <a:bodyPr wrap="square" lIns="0" tIns="0" rIns="0" rtlCol="0">
            <a:spAutoFit/>
          </a:bodyPr>
          <a:lstStyle/>
          <a:p>
            <a:pPr>
              <a:lnSpc>
                <a:spcPct val="120000"/>
              </a:lnSpc>
            </a:pPr>
            <a:r>
              <a:rPr lang="en-US" altLang="zh-CN" sz="2400" dirty="0">
                <a:solidFill>
                  <a:srgbClr val="063D54"/>
                </a:solidFill>
                <a:cs typeface="+mn-ea"/>
                <a:sym typeface="+mn-lt"/>
              </a:rPr>
              <a:t>2.1</a:t>
            </a:r>
            <a:r>
              <a:rPr lang="zh-CN" altLang="en-US" sz="2400" dirty="0">
                <a:solidFill>
                  <a:srgbClr val="063D54"/>
                </a:solidFill>
                <a:cs typeface="+mn-ea"/>
                <a:sym typeface="+mn-lt"/>
              </a:rPr>
              <a:t>市场潜力</a:t>
            </a:r>
          </a:p>
          <a:p>
            <a:pPr>
              <a:lnSpc>
                <a:spcPct val="120000"/>
              </a:lnSpc>
            </a:pPr>
            <a:endParaRPr lang="en-US" altLang="zh-CN" sz="2400" dirty="0">
              <a:solidFill>
                <a:schemeClr val="bg1"/>
              </a:solidFill>
              <a:cs typeface="+mn-ea"/>
              <a:sym typeface="+mn-lt"/>
            </a:endParaRPr>
          </a:p>
        </p:txBody>
      </p:sp>
      <p:sp>
        <p:nvSpPr>
          <p:cNvPr id="31" name="PA_文本框 1">
            <a:extLst>
              <a:ext uri="{FF2B5EF4-FFF2-40B4-BE49-F238E27FC236}">
                <a16:creationId xmlns:a16="http://schemas.microsoft.com/office/drawing/2014/main" xmlns="" id="{551A4509-6782-401D-8267-EA92791AE609}"/>
              </a:ext>
            </a:extLst>
          </p:cNvPr>
          <p:cNvSpPr txBox="1"/>
          <p:nvPr>
            <p:custDataLst>
              <p:tags r:id="rId13"/>
            </p:custDataLst>
          </p:nvPr>
        </p:nvSpPr>
        <p:spPr>
          <a:xfrm>
            <a:off x="402287" y="828538"/>
            <a:ext cx="2645713" cy="280911"/>
          </a:xfrm>
          <a:prstGeom prst="rect">
            <a:avLst/>
          </a:prstGeom>
          <a:noFill/>
        </p:spPr>
        <p:txBody>
          <a:bodyPr wrap="square" lIns="0" tIns="0" rIns="0" rtlCol="0">
            <a:spAutoFit/>
          </a:bodyPr>
          <a:lstStyle/>
          <a:p>
            <a:pPr>
              <a:lnSpc>
                <a:spcPct val="120000"/>
              </a:lnSpc>
            </a:pPr>
            <a:r>
              <a:rPr lang="en-US" altLang="zh-CN" sz="1400" dirty="0">
                <a:solidFill>
                  <a:schemeClr val="bg1">
                    <a:lumMod val="50000"/>
                  </a:schemeClr>
                </a:solidFill>
                <a:cs typeface="+mn-ea"/>
                <a:sym typeface="+mn-lt"/>
              </a:rPr>
              <a:t>MARKET POTENTIAL</a:t>
            </a:r>
          </a:p>
        </p:txBody>
      </p:sp>
    </p:spTree>
    <p:custDataLst>
      <p:tags r:id="rId1"/>
    </p:custDataLst>
    <p:extLst>
      <p:ext uri="{BB962C8B-B14F-4D97-AF65-F5344CB8AC3E}">
        <p14:creationId xmlns:p14="http://schemas.microsoft.com/office/powerpoint/2010/main" val="1011635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p:tgtEl>
                                          <p:spTgt spid="21"/>
                                        </p:tgtEl>
                                        <p:attrNameLst>
                                          <p:attrName>ppt_y</p:attrName>
                                        </p:attrNameLst>
                                      </p:cBhvr>
                                      <p:tavLst>
                                        <p:tav tm="0">
                                          <p:val>
                                            <p:strVal val="#ppt_y+#ppt_h*1.125000"/>
                                          </p:val>
                                        </p:tav>
                                        <p:tav tm="100000">
                                          <p:val>
                                            <p:strVal val="#ppt_y"/>
                                          </p:val>
                                        </p:tav>
                                      </p:tavLst>
                                    </p:anim>
                                    <p:animEffect transition="in" filter="wipe(up)">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ppt_y</p:attrName>
                                        </p:attrNameLst>
                                      </p:cBhvr>
                                      <p:tavLst>
                                        <p:tav tm="0">
                                          <p:val>
                                            <p:strVal val="#ppt_y+#ppt_h*1.125000"/>
                                          </p:val>
                                        </p:tav>
                                        <p:tav tm="100000">
                                          <p:val>
                                            <p:strVal val="#ppt_y"/>
                                          </p:val>
                                        </p:tav>
                                      </p:tavLst>
                                    </p:anim>
                                    <p:animEffect transition="in" filter="wipe(up)">
                                      <p:cBhvr>
                                        <p:cTn id="20" dur="500"/>
                                        <p:tgtEl>
                                          <p:spTgt spid="2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300"/>
                                        <p:tgtEl>
                                          <p:spTgt spid="16"/>
                                        </p:tgtEl>
                                      </p:cBhvr>
                                    </p:animEffect>
                                  </p:childTnLst>
                                </p:cTn>
                              </p:par>
                            </p:childTnLst>
                          </p:cTn>
                        </p:par>
                        <p:par>
                          <p:cTn id="25" fill="hold">
                            <p:stCondLst>
                              <p:cond delay="800"/>
                            </p:stCondLst>
                            <p:childTnLst>
                              <p:par>
                                <p:cTn id="26" presetID="47" presetClass="entr" presetSubtype="0" fill="hold" grpId="0" nodeType="afterEffect">
                                  <p:stCondLst>
                                    <p:cond delay="0"/>
                                  </p:stCondLst>
                                  <p:childTnLst>
                                    <p:set>
                                      <p:cBhvr>
                                        <p:cTn id="27" dur="1" fill="hold">
                                          <p:stCondLst>
                                            <p:cond delay="0"/>
                                          </p:stCondLst>
                                        </p:cTn>
                                        <p:tgtEl>
                                          <p:spTgt spid="17">
                                            <p:bg/>
                                          </p:spTgt>
                                        </p:tgtEl>
                                        <p:attrNameLst>
                                          <p:attrName>style.visibility</p:attrName>
                                        </p:attrNameLst>
                                      </p:cBhvr>
                                      <p:to>
                                        <p:strVal val="visible"/>
                                      </p:to>
                                    </p:set>
                                    <p:animEffect transition="in" filter="fade">
                                      <p:cBhvr>
                                        <p:cTn id="28" dur="300"/>
                                        <p:tgtEl>
                                          <p:spTgt spid="17">
                                            <p:bg/>
                                          </p:spTgt>
                                        </p:tgtEl>
                                      </p:cBhvr>
                                    </p:animEffect>
                                    <p:anim calcmode="lin" valueType="num">
                                      <p:cBhvr>
                                        <p:cTn id="29" dur="300" fill="hold"/>
                                        <p:tgtEl>
                                          <p:spTgt spid="17">
                                            <p:bg/>
                                          </p:spTgt>
                                        </p:tgtEl>
                                        <p:attrNameLst>
                                          <p:attrName>ppt_x</p:attrName>
                                        </p:attrNameLst>
                                      </p:cBhvr>
                                      <p:tavLst>
                                        <p:tav tm="0">
                                          <p:val>
                                            <p:strVal val="#ppt_x"/>
                                          </p:val>
                                        </p:tav>
                                        <p:tav tm="100000">
                                          <p:val>
                                            <p:strVal val="#ppt_x"/>
                                          </p:val>
                                        </p:tav>
                                      </p:tavLst>
                                    </p:anim>
                                    <p:anim calcmode="lin" valueType="num">
                                      <p:cBhvr>
                                        <p:cTn id="30" dur="300" fill="hold"/>
                                        <p:tgtEl>
                                          <p:spTgt spid="17">
                                            <p:bg/>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nodePh="1">
                                  <p:stCondLst>
                                    <p:cond delay="0"/>
                                  </p:stCondLst>
                                  <p:endCondLst>
                                    <p:cond evt="begin" delay="0">
                                      <p:tn val="33"/>
                                    </p:cond>
                                  </p:end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1000"/>
                                        <p:tgtEl>
                                          <p:spTgt spid="17">
                                            <p:txEl>
                                              <p:pRg st="0" end="0"/>
                                            </p:txEl>
                                          </p:spTgt>
                                        </p:tgtEl>
                                      </p:cBhvr>
                                    </p:animEffect>
                                    <p:anim calcmode="lin" valueType="num">
                                      <p:cBhvr>
                                        <p:cTn id="36"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10" presetClass="entr" presetSubtype="0" fill="hold" grpId="1"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300"/>
                                        <p:tgtEl>
                                          <p:spTgt spid="25"/>
                                        </p:tgtEl>
                                      </p:cBhvr>
                                    </p:animEffect>
                                  </p:childTnLst>
                                </p:cTn>
                              </p:par>
                            </p:childTnLst>
                          </p:cTn>
                        </p:par>
                        <p:par>
                          <p:cTn id="42" fill="hold">
                            <p:stCondLst>
                              <p:cond delay="1300"/>
                            </p:stCondLst>
                            <p:childTnLst>
                              <p:par>
                                <p:cTn id="43" presetID="47" presetClass="entr" presetSubtype="0" fill="hold" grpId="0" nodeType="afterEffect">
                                  <p:stCondLst>
                                    <p:cond delay="0"/>
                                  </p:stCondLst>
                                  <p:childTnLst>
                                    <p:set>
                                      <p:cBhvr>
                                        <p:cTn id="44" dur="1" fill="hold">
                                          <p:stCondLst>
                                            <p:cond delay="0"/>
                                          </p:stCondLst>
                                        </p:cTn>
                                        <p:tgtEl>
                                          <p:spTgt spid="26">
                                            <p:bg/>
                                          </p:spTgt>
                                        </p:tgtEl>
                                        <p:attrNameLst>
                                          <p:attrName>style.visibility</p:attrName>
                                        </p:attrNameLst>
                                      </p:cBhvr>
                                      <p:to>
                                        <p:strVal val="visible"/>
                                      </p:to>
                                    </p:set>
                                    <p:animEffect transition="in" filter="fade">
                                      <p:cBhvr>
                                        <p:cTn id="45" dur="300"/>
                                        <p:tgtEl>
                                          <p:spTgt spid="26">
                                            <p:bg/>
                                          </p:spTgt>
                                        </p:tgtEl>
                                      </p:cBhvr>
                                    </p:animEffect>
                                    <p:anim calcmode="lin" valueType="num">
                                      <p:cBhvr>
                                        <p:cTn id="46" dur="300" fill="hold"/>
                                        <p:tgtEl>
                                          <p:spTgt spid="26">
                                            <p:bg/>
                                          </p:spTgt>
                                        </p:tgtEl>
                                        <p:attrNameLst>
                                          <p:attrName>ppt_x</p:attrName>
                                        </p:attrNameLst>
                                      </p:cBhvr>
                                      <p:tavLst>
                                        <p:tav tm="0">
                                          <p:val>
                                            <p:strVal val="#ppt_x"/>
                                          </p:val>
                                        </p:tav>
                                        <p:tav tm="100000">
                                          <p:val>
                                            <p:strVal val="#ppt_x"/>
                                          </p:val>
                                        </p:tav>
                                      </p:tavLst>
                                    </p:anim>
                                    <p:anim calcmode="lin" valueType="num">
                                      <p:cBhvr>
                                        <p:cTn id="47" dur="300" fill="hold"/>
                                        <p:tgtEl>
                                          <p:spTgt spid="26">
                                            <p:bg/>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26">
                                            <p:txEl>
                                              <p:pRg st="1" end="1"/>
                                            </p:txEl>
                                          </p:spTgt>
                                        </p:tgtEl>
                                        <p:attrNameLst>
                                          <p:attrName>style.visibility</p:attrName>
                                        </p:attrNameLst>
                                      </p:cBhvr>
                                      <p:to>
                                        <p:strVal val="visible"/>
                                      </p:to>
                                    </p:set>
                                    <p:animEffect transition="in" filter="fade">
                                      <p:cBhvr>
                                        <p:cTn id="52" dur="1000"/>
                                        <p:tgtEl>
                                          <p:spTgt spid="26">
                                            <p:txEl>
                                              <p:pRg st="1" end="1"/>
                                            </p:txEl>
                                          </p:spTgt>
                                        </p:tgtEl>
                                      </p:cBhvr>
                                    </p:animEffect>
                                    <p:anim calcmode="lin" valueType="num">
                                      <p:cBhvr>
                                        <p:cTn id="53" dur="10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26">
                                            <p:txEl>
                                              <p:pRg st="2" end="2"/>
                                            </p:txEl>
                                          </p:spTgt>
                                        </p:tgtEl>
                                        <p:attrNameLst>
                                          <p:attrName>style.visibility</p:attrName>
                                        </p:attrNameLst>
                                      </p:cBhvr>
                                      <p:to>
                                        <p:strVal val="visible"/>
                                      </p:to>
                                    </p:set>
                                    <p:animEffect transition="in" filter="fade">
                                      <p:cBhvr>
                                        <p:cTn id="59" dur="1000"/>
                                        <p:tgtEl>
                                          <p:spTgt spid="26">
                                            <p:txEl>
                                              <p:pRg st="2" end="2"/>
                                            </p:txEl>
                                          </p:spTgt>
                                        </p:tgtEl>
                                      </p:cBhvr>
                                    </p:animEffect>
                                    <p:anim calcmode="lin" valueType="num">
                                      <p:cBhvr>
                                        <p:cTn id="60" dur="10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61" dur="10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7" presetClass="entr" presetSubtype="0" fill="hold" grpId="1" nodeType="afterEffect">
                                  <p:stCondLst>
                                    <p:cond delay="0"/>
                                  </p:stCondLst>
                                  <p:childTnLst>
                                    <p:set>
                                      <p:cBhvr>
                                        <p:cTn id="64" dur="1" fill="hold">
                                          <p:stCondLst>
                                            <p:cond delay="0"/>
                                          </p:stCondLst>
                                        </p:cTn>
                                        <p:tgtEl>
                                          <p:spTgt spid="22">
                                            <p:txEl>
                                              <p:pRg st="0" end="0"/>
                                            </p:txEl>
                                          </p:spTgt>
                                        </p:tgtEl>
                                        <p:attrNameLst>
                                          <p:attrName>style.visibility</p:attrName>
                                        </p:attrNameLst>
                                      </p:cBhvr>
                                      <p:to>
                                        <p:strVal val="visible"/>
                                      </p:to>
                                    </p:set>
                                    <p:animEffect transition="in" filter="fade">
                                      <p:cBhvr>
                                        <p:cTn id="65" dur="300"/>
                                        <p:tgtEl>
                                          <p:spTgt spid="22">
                                            <p:txEl>
                                              <p:pRg st="0" end="0"/>
                                            </p:txEl>
                                          </p:spTgt>
                                        </p:tgtEl>
                                      </p:cBhvr>
                                    </p:animEffect>
                                    <p:anim calcmode="lin" valueType="num">
                                      <p:cBhvr>
                                        <p:cTn id="66" dur="3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67" dur="3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par>
                          <p:cTn id="68" fill="hold">
                            <p:stCondLst>
                              <p:cond delay="1300"/>
                            </p:stCondLst>
                            <p:childTnLst>
                              <p:par>
                                <p:cTn id="69" presetID="10" presetClass="entr" presetSubtype="0" fill="hold" grpId="2"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childTnLst>
                          </p:cTn>
                        </p:par>
                        <p:par>
                          <p:cTn id="72" fill="hold">
                            <p:stCondLst>
                              <p:cond delay="1600"/>
                            </p:stCondLst>
                            <p:childTnLst>
                              <p:par>
                                <p:cTn id="73" presetID="47" presetClass="entr" presetSubtype="0" fill="hold" grpId="1" nodeType="after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animEffect transition="in" filter="fade">
                                      <p:cBhvr>
                                        <p:cTn id="75" dur="300"/>
                                        <p:tgtEl>
                                          <p:spTgt spid="31">
                                            <p:txEl>
                                              <p:pRg st="0" end="0"/>
                                            </p:txEl>
                                          </p:spTgt>
                                        </p:tgtEl>
                                      </p:cBhvr>
                                    </p:animEffect>
                                    <p:anim calcmode="lin" valueType="num">
                                      <p:cBhvr>
                                        <p:cTn id="76" dur="3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77" dur="3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down)">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down)">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autoUpdateAnimBg="0"/>
      <p:bldP spid="17" grpId="0" build="p" animBg="1"/>
      <p:bldP spid="18" grpId="0" animBg="1"/>
      <p:bldP spid="25" grpId="1" animBg="1" autoUpdateAnimBg="0"/>
      <p:bldP spid="26" grpId="0" build="p" animBg="1"/>
      <p:bldP spid="20" grpId="0"/>
      <p:bldP spid="21" grpId="0"/>
      <p:bldP spid="22" grpId="0"/>
      <p:bldP spid="22" grpId="1" build="p"/>
      <p:bldP spid="30" grpId="2" animBg="1" autoUpdateAnimBg="0"/>
      <p:bldP spid="31"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93906" y="3667282"/>
            <a:ext cx="2110089" cy="1846659"/>
          </a:xfrm>
          <a:prstGeom prst="rect">
            <a:avLst/>
          </a:prstGeom>
          <a:noFill/>
        </p:spPr>
        <p:txBody>
          <a:bodyPr wrap="square" lIns="0" tIns="0" rIns="0" bIns="0" rtlCol="0">
            <a:spAutoFit/>
          </a:bodyPr>
          <a:lstStyle/>
          <a:p>
            <a:pPr>
              <a:lnSpc>
                <a:spcPts val="1733"/>
              </a:lnSpc>
              <a:spcAft>
                <a:spcPts val="800"/>
              </a:spcAft>
            </a:pPr>
            <a:r>
              <a:rPr lang="en-US" sz="1067" dirty="0">
                <a:solidFill>
                  <a:schemeClr val="bg2">
                    <a:lumMod val="25000"/>
                  </a:schemeClr>
                </a:solidFill>
                <a:latin typeface="Lato" panose="020F0502020204030203" pitchFamily="34" charset="0"/>
              </a:rPr>
              <a:t>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iste</a:t>
            </a:r>
            <a:r>
              <a:rPr lang="en-US" sz="1067" dirty="0">
                <a:solidFill>
                  <a:schemeClr val="bg2">
                    <a:lumMod val="25000"/>
                  </a:schemeClr>
                </a:solidFill>
                <a:latin typeface="Lato" panose="020F0502020204030203" pitchFamily="34" charset="0"/>
              </a:rPr>
              <a:t> natus error sit </a:t>
            </a:r>
            <a:r>
              <a:rPr lang="en-US" sz="1067" dirty="0" err="1">
                <a:solidFill>
                  <a:schemeClr val="bg2">
                    <a:lumMod val="25000"/>
                  </a:schemeClr>
                </a:solidFill>
                <a:latin typeface="Lato" panose="020F0502020204030203" pitchFamily="34" charset="0"/>
              </a:rPr>
              <a:t>volup</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tatem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accus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antium</a:t>
            </a:r>
            <a:r>
              <a:rPr lang="en-US" sz="1067" dirty="0">
                <a:solidFill>
                  <a:schemeClr val="bg2">
                    <a:lumMod val="25000"/>
                  </a:schemeClr>
                </a:solidFill>
                <a:latin typeface="Lato" panose="020F0502020204030203" pitchFamily="34" charset="0"/>
              </a:rPr>
              <a:t> dolor </a:t>
            </a:r>
            <a:r>
              <a:rPr lang="en-US" sz="1067" dirty="0" err="1">
                <a:solidFill>
                  <a:schemeClr val="bg2">
                    <a:lumMod val="25000"/>
                  </a:schemeClr>
                </a:solidFill>
                <a:latin typeface="Lato" panose="020F0502020204030203" pitchFamily="34" charset="0"/>
              </a:rPr>
              <a:t>emque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lauda</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ium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totam</a:t>
            </a:r>
            <a:r>
              <a:rPr lang="en-US" sz="1067" dirty="0">
                <a:solidFill>
                  <a:schemeClr val="bg2">
                    <a:lumMod val="25000"/>
                  </a:schemeClr>
                </a:solidFill>
                <a:latin typeface="Lato" panose="020F0502020204030203" pitchFamily="34" charset="0"/>
              </a:rPr>
              <a:t> rem </a:t>
            </a:r>
            <a:r>
              <a:rPr lang="en-US" sz="1067" dirty="0" err="1">
                <a:solidFill>
                  <a:schemeClr val="bg2">
                    <a:lumMod val="25000"/>
                  </a:schemeClr>
                </a:solidFill>
                <a:latin typeface="Lato" panose="020F0502020204030203" pitchFamily="34" charset="0"/>
              </a:rPr>
              <a:t>aperiam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eaque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ipsa</a:t>
            </a:r>
            <a:r>
              <a:rPr lang="en-US" sz="1067" dirty="0">
                <a:solidFill>
                  <a:schemeClr val="bg2">
                    <a:lumMod val="25000"/>
                  </a:schemeClr>
                </a:solidFill>
                <a:latin typeface="Lato" panose="020F0502020204030203" pitchFamily="34" charset="0"/>
              </a:rPr>
              <a:t> quae </a:t>
            </a:r>
            <a:r>
              <a:rPr lang="en-US" sz="1067" dirty="0" err="1">
                <a:solidFill>
                  <a:schemeClr val="bg2">
                    <a:lumMod val="25000"/>
                  </a:schemeClr>
                </a:solidFill>
                <a:latin typeface="Lato" panose="020F0502020204030203" pitchFamily="34" charset="0"/>
              </a:rPr>
              <a:t>ab</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illo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inventore</a:t>
            </a:r>
            <a:r>
              <a:rPr lang="en-US" sz="1067" dirty="0">
                <a:solidFill>
                  <a:schemeClr val="bg2">
                    <a:lumMod val="25000"/>
                  </a:schemeClr>
                </a:solidFill>
                <a:latin typeface="Lato" panose="020F0502020204030203" pitchFamily="34" charset="0"/>
              </a:rPr>
              <a:t> very.</a:t>
            </a:r>
          </a:p>
          <a:p>
            <a:pPr>
              <a:lnSpc>
                <a:spcPts val="1733"/>
              </a:lnSpc>
              <a:spcAft>
                <a:spcPts val="800"/>
              </a:spcAft>
            </a:pPr>
            <a:r>
              <a:rPr lang="en-US" sz="1067" dirty="0" err="1">
                <a:solidFill>
                  <a:schemeClr val="bg2">
                    <a:lumMod val="25000"/>
                  </a:schemeClr>
                </a:solidFill>
                <a:latin typeface="Lato" panose="020F0502020204030203" pitchFamily="34" charset="0"/>
              </a:rPr>
              <a:t>Tatis</a:t>
            </a:r>
            <a:r>
              <a:rPr lang="en-US" sz="1067" dirty="0">
                <a:solidFill>
                  <a:schemeClr val="bg2">
                    <a:lumMod val="25000"/>
                  </a:schemeClr>
                </a:solidFill>
                <a:latin typeface="Lato" panose="020F0502020204030203" pitchFamily="34" charset="0"/>
              </a:rPr>
              <a:t> et quasi </a:t>
            </a:r>
            <a:r>
              <a:rPr lang="en-US" sz="1067" dirty="0" err="1">
                <a:solidFill>
                  <a:schemeClr val="bg2">
                    <a:lumMod val="25000"/>
                  </a:schemeClr>
                </a:solidFill>
                <a:latin typeface="Lato" panose="020F0502020204030203" pitchFamily="34" charset="0"/>
              </a:rPr>
              <a:t>architecto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beatae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vit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ae</a:t>
            </a:r>
            <a:r>
              <a:rPr lang="en-US" sz="1067" dirty="0">
                <a:solidFill>
                  <a:schemeClr val="bg2">
                    <a:lumMod val="25000"/>
                  </a:schemeClr>
                </a:solidFill>
                <a:latin typeface="Lato" panose="020F0502020204030203" pitchFamily="34" charset="0"/>
              </a:rPr>
              <a:t> dicta </a:t>
            </a:r>
            <a:r>
              <a:rPr lang="en-US" sz="1067" dirty="0" err="1">
                <a:solidFill>
                  <a:schemeClr val="bg2">
                    <a:lumMod val="25000"/>
                  </a:schemeClr>
                </a:solidFill>
                <a:latin typeface="Lato" panose="020F0502020204030203" pitchFamily="34" charset="0"/>
              </a:rPr>
              <a:t>sunt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explicabo</a:t>
            </a:r>
            <a:r>
              <a:rPr lang="en-US" sz="1067" dirty="0">
                <a:solidFill>
                  <a:schemeClr val="bg2">
                    <a:lumMod val="25000"/>
                  </a:schemeClr>
                </a:solidFill>
                <a:latin typeface="Lato" panose="020F0502020204030203" pitchFamily="34" charset="0"/>
              </a:rPr>
              <a:t>.  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p>
        </p:txBody>
      </p:sp>
      <p:sp>
        <p:nvSpPr>
          <p:cNvPr id="17" name="TextBox 16"/>
          <p:cNvSpPr txBox="1"/>
          <p:nvPr/>
        </p:nvSpPr>
        <p:spPr>
          <a:xfrm>
            <a:off x="791635"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1"/>
                </a:solidFill>
                <a:latin typeface="Lato" panose="020F0502020204030203" pitchFamily="34" charset="0"/>
              </a:rPr>
              <a:t>区域市场透析</a:t>
            </a:r>
          </a:p>
        </p:txBody>
      </p:sp>
      <p:sp>
        <p:nvSpPr>
          <p:cNvPr id="31" name="Freeform 27"/>
          <p:cNvSpPr>
            <a:spLocks noEditPoints="1"/>
          </p:cNvSpPr>
          <p:nvPr/>
        </p:nvSpPr>
        <p:spPr bwMode="auto">
          <a:xfrm>
            <a:off x="1523511" y="2295682"/>
            <a:ext cx="650876" cy="650876"/>
          </a:xfrm>
          <a:custGeom>
            <a:avLst/>
            <a:gdLst>
              <a:gd name="T0" fmla="*/ 0 w 188"/>
              <a:gd name="T1" fmla="*/ 8 h 187"/>
              <a:gd name="T2" fmla="*/ 3 w 188"/>
              <a:gd name="T3" fmla="*/ 3 h 187"/>
              <a:gd name="T4" fmla="*/ 9 w 188"/>
              <a:gd name="T5" fmla="*/ 0 h 187"/>
              <a:gd name="T6" fmla="*/ 180 w 188"/>
              <a:gd name="T7" fmla="*/ 0 h 187"/>
              <a:gd name="T8" fmla="*/ 185 w 188"/>
              <a:gd name="T9" fmla="*/ 3 h 187"/>
              <a:gd name="T10" fmla="*/ 188 w 188"/>
              <a:gd name="T11" fmla="*/ 8 h 187"/>
              <a:gd name="T12" fmla="*/ 188 w 188"/>
              <a:gd name="T13" fmla="*/ 147 h 187"/>
              <a:gd name="T14" fmla="*/ 185 w 188"/>
              <a:gd name="T15" fmla="*/ 153 h 187"/>
              <a:gd name="T16" fmla="*/ 180 w 188"/>
              <a:gd name="T17" fmla="*/ 156 h 187"/>
              <a:gd name="T18" fmla="*/ 113 w 188"/>
              <a:gd name="T19" fmla="*/ 156 h 187"/>
              <a:gd name="T20" fmla="*/ 116 w 188"/>
              <a:gd name="T21" fmla="*/ 180 h 187"/>
              <a:gd name="T22" fmla="*/ 121 w 188"/>
              <a:gd name="T23" fmla="*/ 186 h 187"/>
              <a:gd name="T24" fmla="*/ 121 w 188"/>
              <a:gd name="T25" fmla="*/ 186 h 187"/>
              <a:gd name="T26" fmla="*/ 120 w 188"/>
              <a:gd name="T27" fmla="*/ 187 h 187"/>
              <a:gd name="T28" fmla="*/ 117 w 188"/>
              <a:gd name="T29" fmla="*/ 187 h 187"/>
              <a:gd name="T30" fmla="*/ 116 w 188"/>
              <a:gd name="T31" fmla="*/ 187 h 187"/>
              <a:gd name="T32" fmla="*/ 73 w 188"/>
              <a:gd name="T33" fmla="*/ 187 h 187"/>
              <a:gd name="T34" fmla="*/ 67 w 188"/>
              <a:gd name="T35" fmla="*/ 186 h 187"/>
              <a:gd name="T36" fmla="*/ 67 w 188"/>
              <a:gd name="T37" fmla="*/ 186 h 187"/>
              <a:gd name="T38" fmla="*/ 72 w 188"/>
              <a:gd name="T39" fmla="*/ 180 h 187"/>
              <a:gd name="T40" fmla="*/ 75 w 188"/>
              <a:gd name="T41" fmla="*/ 156 h 187"/>
              <a:gd name="T42" fmla="*/ 9 w 188"/>
              <a:gd name="T43" fmla="*/ 156 h 187"/>
              <a:gd name="T44" fmla="*/ 3 w 188"/>
              <a:gd name="T45" fmla="*/ 153 h 187"/>
              <a:gd name="T46" fmla="*/ 0 w 188"/>
              <a:gd name="T47" fmla="*/ 147 h 187"/>
              <a:gd name="T48" fmla="*/ 0 w 188"/>
              <a:gd name="T49" fmla="*/ 8 h 187"/>
              <a:gd name="T50" fmla="*/ 11 w 188"/>
              <a:gd name="T51" fmla="*/ 117 h 187"/>
              <a:gd name="T52" fmla="*/ 177 w 188"/>
              <a:gd name="T53" fmla="*/ 117 h 187"/>
              <a:gd name="T54" fmla="*/ 177 w 188"/>
              <a:gd name="T55" fmla="*/ 11 h 187"/>
              <a:gd name="T56" fmla="*/ 11 w 188"/>
              <a:gd name="T57" fmla="*/ 11 h 187"/>
              <a:gd name="T58" fmla="*/ 11 w 188"/>
              <a:gd name="T59" fmla="*/ 117 h 187"/>
              <a:gd name="T60" fmla="*/ 90 w 188"/>
              <a:gd name="T61" fmla="*/ 130 h 187"/>
              <a:gd name="T62" fmla="*/ 89 w 188"/>
              <a:gd name="T63" fmla="*/ 134 h 187"/>
              <a:gd name="T64" fmla="*/ 90 w 188"/>
              <a:gd name="T65" fmla="*/ 138 h 187"/>
              <a:gd name="T66" fmla="*/ 94 w 188"/>
              <a:gd name="T67" fmla="*/ 139 h 187"/>
              <a:gd name="T68" fmla="*/ 98 w 188"/>
              <a:gd name="T69" fmla="*/ 138 h 187"/>
              <a:gd name="T70" fmla="*/ 99 w 188"/>
              <a:gd name="T71" fmla="*/ 134 h 187"/>
              <a:gd name="T72" fmla="*/ 98 w 188"/>
              <a:gd name="T73" fmla="*/ 130 h 187"/>
              <a:gd name="T74" fmla="*/ 94 w 188"/>
              <a:gd name="T75" fmla="*/ 129 h 187"/>
              <a:gd name="T76" fmla="*/ 90 w 188"/>
              <a:gd name="T77" fmla="*/ 1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7">
                <a:moveTo>
                  <a:pt x="0" y="8"/>
                </a:moveTo>
                <a:cubicBezTo>
                  <a:pt x="0" y="6"/>
                  <a:pt x="1" y="4"/>
                  <a:pt x="3" y="3"/>
                </a:cubicBezTo>
                <a:cubicBezTo>
                  <a:pt x="4" y="1"/>
                  <a:pt x="6" y="0"/>
                  <a:pt x="9" y="0"/>
                </a:cubicBezTo>
                <a:cubicBezTo>
                  <a:pt x="180" y="0"/>
                  <a:pt x="180" y="0"/>
                  <a:pt x="180" y="0"/>
                </a:cubicBezTo>
                <a:cubicBezTo>
                  <a:pt x="182" y="0"/>
                  <a:pt x="184" y="1"/>
                  <a:pt x="185" y="3"/>
                </a:cubicBezTo>
                <a:cubicBezTo>
                  <a:pt x="187" y="4"/>
                  <a:pt x="188" y="6"/>
                  <a:pt x="188" y="8"/>
                </a:cubicBezTo>
                <a:cubicBezTo>
                  <a:pt x="188" y="147"/>
                  <a:pt x="188" y="147"/>
                  <a:pt x="188" y="147"/>
                </a:cubicBezTo>
                <a:cubicBezTo>
                  <a:pt x="188" y="150"/>
                  <a:pt x="187" y="152"/>
                  <a:pt x="185" y="153"/>
                </a:cubicBezTo>
                <a:cubicBezTo>
                  <a:pt x="184" y="155"/>
                  <a:pt x="182" y="156"/>
                  <a:pt x="180" y="156"/>
                </a:cubicBezTo>
                <a:cubicBezTo>
                  <a:pt x="113" y="156"/>
                  <a:pt x="113" y="156"/>
                  <a:pt x="113" y="156"/>
                </a:cubicBezTo>
                <a:cubicBezTo>
                  <a:pt x="116" y="180"/>
                  <a:pt x="116" y="180"/>
                  <a:pt x="116" y="180"/>
                </a:cubicBezTo>
                <a:cubicBezTo>
                  <a:pt x="121" y="186"/>
                  <a:pt x="121" y="186"/>
                  <a:pt x="121" y="186"/>
                </a:cubicBezTo>
                <a:cubicBezTo>
                  <a:pt x="121" y="186"/>
                  <a:pt x="121" y="186"/>
                  <a:pt x="121" y="186"/>
                </a:cubicBezTo>
                <a:cubicBezTo>
                  <a:pt x="121" y="187"/>
                  <a:pt x="121" y="187"/>
                  <a:pt x="120" y="187"/>
                </a:cubicBezTo>
                <a:cubicBezTo>
                  <a:pt x="119" y="187"/>
                  <a:pt x="118" y="187"/>
                  <a:pt x="117" y="187"/>
                </a:cubicBezTo>
                <a:cubicBezTo>
                  <a:pt x="116" y="187"/>
                  <a:pt x="116" y="187"/>
                  <a:pt x="116" y="187"/>
                </a:cubicBezTo>
                <a:cubicBezTo>
                  <a:pt x="73" y="187"/>
                  <a:pt x="73" y="187"/>
                  <a:pt x="73" y="187"/>
                </a:cubicBezTo>
                <a:cubicBezTo>
                  <a:pt x="69" y="187"/>
                  <a:pt x="67" y="187"/>
                  <a:pt x="67" y="186"/>
                </a:cubicBezTo>
                <a:cubicBezTo>
                  <a:pt x="67" y="186"/>
                  <a:pt x="67" y="186"/>
                  <a:pt x="67" y="186"/>
                </a:cubicBezTo>
                <a:cubicBezTo>
                  <a:pt x="72" y="180"/>
                  <a:pt x="72" y="180"/>
                  <a:pt x="72" y="180"/>
                </a:cubicBezTo>
                <a:cubicBezTo>
                  <a:pt x="75" y="156"/>
                  <a:pt x="75" y="156"/>
                  <a:pt x="75" y="156"/>
                </a:cubicBezTo>
                <a:cubicBezTo>
                  <a:pt x="9" y="156"/>
                  <a:pt x="9" y="156"/>
                  <a:pt x="9" y="156"/>
                </a:cubicBezTo>
                <a:cubicBezTo>
                  <a:pt x="6" y="156"/>
                  <a:pt x="4" y="155"/>
                  <a:pt x="3" y="153"/>
                </a:cubicBezTo>
                <a:cubicBezTo>
                  <a:pt x="1" y="152"/>
                  <a:pt x="0" y="150"/>
                  <a:pt x="0" y="147"/>
                </a:cubicBezTo>
                <a:lnTo>
                  <a:pt x="0" y="8"/>
                </a:lnTo>
                <a:close/>
                <a:moveTo>
                  <a:pt x="11" y="117"/>
                </a:moveTo>
                <a:cubicBezTo>
                  <a:pt x="177" y="117"/>
                  <a:pt x="177" y="117"/>
                  <a:pt x="177" y="117"/>
                </a:cubicBezTo>
                <a:cubicBezTo>
                  <a:pt x="177" y="11"/>
                  <a:pt x="177" y="11"/>
                  <a:pt x="177" y="11"/>
                </a:cubicBezTo>
                <a:cubicBezTo>
                  <a:pt x="11" y="11"/>
                  <a:pt x="11" y="11"/>
                  <a:pt x="11" y="11"/>
                </a:cubicBezTo>
                <a:lnTo>
                  <a:pt x="11" y="117"/>
                </a:lnTo>
                <a:close/>
                <a:moveTo>
                  <a:pt x="90" y="130"/>
                </a:moveTo>
                <a:cubicBezTo>
                  <a:pt x="89" y="131"/>
                  <a:pt x="89" y="133"/>
                  <a:pt x="89" y="134"/>
                </a:cubicBezTo>
                <a:cubicBezTo>
                  <a:pt x="89" y="136"/>
                  <a:pt x="89" y="137"/>
                  <a:pt x="90" y="138"/>
                </a:cubicBezTo>
                <a:cubicBezTo>
                  <a:pt x="91" y="139"/>
                  <a:pt x="93" y="139"/>
                  <a:pt x="94" y="139"/>
                </a:cubicBezTo>
                <a:cubicBezTo>
                  <a:pt x="96" y="139"/>
                  <a:pt x="97" y="139"/>
                  <a:pt x="98" y="138"/>
                </a:cubicBezTo>
                <a:cubicBezTo>
                  <a:pt x="99" y="137"/>
                  <a:pt x="99" y="136"/>
                  <a:pt x="99" y="134"/>
                </a:cubicBezTo>
                <a:cubicBezTo>
                  <a:pt x="99" y="133"/>
                  <a:pt x="99" y="131"/>
                  <a:pt x="98" y="130"/>
                </a:cubicBezTo>
                <a:cubicBezTo>
                  <a:pt x="97" y="129"/>
                  <a:pt x="96" y="129"/>
                  <a:pt x="94" y="129"/>
                </a:cubicBezTo>
                <a:cubicBezTo>
                  <a:pt x="93" y="129"/>
                  <a:pt x="91" y="129"/>
                  <a:pt x="90" y="130"/>
                </a:cubicBez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pPr algn="ctr"/>
            <a:endParaRPr lang="en-US" sz="2400"/>
          </a:p>
        </p:txBody>
      </p:sp>
      <p:cxnSp>
        <p:nvCxnSpPr>
          <p:cNvPr id="6" name="Straight Connector 5"/>
          <p:cNvCxnSpPr/>
          <p:nvPr/>
        </p:nvCxnSpPr>
        <p:spPr>
          <a:xfrm>
            <a:off x="791635" y="3495832"/>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19630" y="3667280"/>
            <a:ext cx="2110089" cy="1628651"/>
          </a:xfrm>
          <a:prstGeom prst="rect">
            <a:avLst/>
          </a:prstGeom>
          <a:noFill/>
        </p:spPr>
        <p:txBody>
          <a:bodyPr wrap="square" lIns="0" tIns="0" rIns="0" bIns="0" rtlCol="0">
            <a:spAutoFit/>
          </a:bodyPr>
          <a:lstStyle/>
          <a:p>
            <a:pPr>
              <a:lnSpc>
                <a:spcPts val="1733"/>
              </a:lnSpc>
              <a:spcAft>
                <a:spcPts val="800"/>
              </a:spcAft>
            </a:pPr>
            <a:r>
              <a:rPr lang="en-US" sz="1067" dirty="0">
                <a:solidFill>
                  <a:schemeClr val="bg2">
                    <a:lumMod val="25000"/>
                  </a:schemeClr>
                </a:solidFill>
                <a:latin typeface="Lato" panose="020F0502020204030203" pitchFamily="34" charset="0"/>
              </a:rPr>
              <a:t>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iste</a:t>
            </a:r>
            <a:r>
              <a:rPr lang="en-US" sz="1067" dirty="0">
                <a:solidFill>
                  <a:schemeClr val="bg2">
                    <a:lumMod val="25000"/>
                  </a:schemeClr>
                </a:solidFill>
                <a:latin typeface="Lato" panose="020F0502020204030203" pitchFamily="34" charset="0"/>
              </a:rPr>
              <a:t> natus error sit </a:t>
            </a:r>
            <a:r>
              <a:rPr lang="en-US" sz="1067" dirty="0" err="1">
                <a:solidFill>
                  <a:schemeClr val="bg2">
                    <a:lumMod val="25000"/>
                  </a:schemeClr>
                </a:solidFill>
                <a:latin typeface="Lato" panose="020F0502020204030203" pitchFamily="34" charset="0"/>
              </a:rPr>
              <a:t>volup</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tatem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accus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antium</a:t>
            </a:r>
            <a:r>
              <a:rPr lang="en-US" sz="1067" dirty="0">
                <a:solidFill>
                  <a:schemeClr val="bg2">
                    <a:lumMod val="25000"/>
                  </a:schemeClr>
                </a:solidFill>
                <a:latin typeface="Lato" panose="020F0502020204030203" pitchFamily="34" charset="0"/>
              </a:rPr>
              <a:t> dolor </a:t>
            </a:r>
            <a:r>
              <a:rPr lang="en-US" sz="1067" dirty="0" err="1">
                <a:solidFill>
                  <a:schemeClr val="bg2">
                    <a:lumMod val="25000"/>
                  </a:schemeClr>
                </a:solidFill>
                <a:latin typeface="Lato" panose="020F0502020204030203" pitchFamily="34" charset="0"/>
              </a:rPr>
              <a:t>emque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lauda</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ium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totam</a:t>
            </a:r>
            <a:r>
              <a:rPr lang="en-US" sz="1067" dirty="0">
                <a:solidFill>
                  <a:schemeClr val="bg2">
                    <a:lumMod val="25000"/>
                  </a:schemeClr>
                </a:solidFill>
                <a:latin typeface="Lato" panose="020F0502020204030203" pitchFamily="34" charset="0"/>
              </a:rPr>
              <a:t> rem </a:t>
            </a:r>
            <a:r>
              <a:rPr lang="en-US" sz="1067" dirty="0" err="1">
                <a:solidFill>
                  <a:schemeClr val="bg2">
                    <a:lumMod val="25000"/>
                  </a:schemeClr>
                </a:solidFill>
                <a:latin typeface="Lato" panose="020F0502020204030203" pitchFamily="34" charset="0"/>
              </a:rPr>
              <a:t>aperiam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eaque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ipsa</a:t>
            </a:r>
            <a:r>
              <a:rPr lang="en-US" sz="1067" dirty="0">
                <a:solidFill>
                  <a:schemeClr val="bg2">
                    <a:lumMod val="25000"/>
                  </a:schemeClr>
                </a:solidFill>
                <a:latin typeface="Lato" panose="020F0502020204030203" pitchFamily="34" charset="0"/>
              </a:rPr>
              <a:t> quae </a:t>
            </a:r>
            <a:r>
              <a:rPr lang="en-US" sz="1067" dirty="0" err="1">
                <a:solidFill>
                  <a:schemeClr val="bg2">
                    <a:lumMod val="25000"/>
                  </a:schemeClr>
                </a:solidFill>
                <a:latin typeface="Lato" panose="020F0502020204030203" pitchFamily="34" charset="0"/>
              </a:rPr>
              <a:t>ab</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illo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inventore</a:t>
            </a:r>
            <a:r>
              <a:rPr lang="en-US" sz="1067" dirty="0">
                <a:solidFill>
                  <a:schemeClr val="bg2">
                    <a:lumMod val="25000"/>
                  </a:schemeClr>
                </a:solidFill>
                <a:latin typeface="Lato" panose="020F0502020204030203" pitchFamily="34" charset="0"/>
              </a:rPr>
              <a:t> very.</a:t>
            </a:r>
          </a:p>
          <a:p>
            <a:pPr>
              <a:lnSpc>
                <a:spcPts val="1733"/>
              </a:lnSpc>
              <a:spcAft>
                <a:spcPts val="800"/>
              </a:spcAft>
            </a:pPr>
            <a:r>
              <a:rPr lang="en-US" sz="1067" dirty="0" err="1">
                <a:solidFill>
                  <a:schemeClr val="bg2">
                    <a:lumMod val="25000"/>
                  </a:schemeClr>
                </a:solidFill>
                <a:latin typeface="Lato" panose="020F0502020204030203" pitchFamily="34" charset="0"/>
              </a:rPr>
              <a:t>Tatis</a:t>
            </a:r>
            <a:r>
              <a:rPr lang="en-US" sz="1067" dirty="0">
                <a:solidFill>
                  <a:schemeClr val="bg2">
                    <a:lumMod val="25000"/>
                  </a:schemeClr>
                </a:solidFill>
                <a:latin typeface="Lato" panose="020F0502020204030203" pitchFamily="34" charset="0"/>
              </a:rPr>
              <a:t> et quasi </a:t>
            </a:r>
            <a:r>
              <a:rPr lang="en-US" sz="1067" dirty="0" err="1">
                <a:solidFill>
                  <a:schemeClr val="bg2">
                    <a:lumMod val="25000"/>
                  </a:schemeClr>
                </a:solidFill>
                <a:latin typeface="Lato" panose="020F0502020204030203" pitchFamily="34" charset="0"/>
              </a:rPr>
              <a:t>architecto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beatae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vit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ae</a:t>
            </a:r>
            <a:r>
              <a:rPr lang="en-US" sz="1067" dirty="0">
                <a:solidFill>
                  <a:schemeClr val="bg2">
                    <a:lumMod val="25000"/>
                  </a:schemeClr>
                </a:solidFill>
                <a:latin typeface="Lato" panose="020F0502020204030203" pitchFamily="34" charset="0"/>
              </a:rPr>
              <a:t> dicta </a:t>
            </a:r>
            <a:r>
              <a:rPr lang="en-US" sz="1067" dirty="0" err="1">
                <a:solidFill>
                  <a:schemeClr val="bg2">
                    <a:lumMod val="25000"/>
                  </a:schemeClr>
                </a:solidFill>
                <a:latin typeface="Lato" panose="020F0502020204030203" pitchFamily="34" charset="0"/>
              </a:rPr>
              <a:t>sunt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explicabo</a:t>
            </a:r>
            <a:r>
              <a:rPr lang="en-US" sz="1067" dirty="0">
                <a:solidFill>
                  <a:schemeClr val="bg2">
                    <a:lumMod val="25000"/>
                  </a:schemeClr>
                </a:solidFill>
                <a:latin typeface="Lato" panose="020F0502020204030203" pitchFamily="34" charset="0"/>
              </a:rPr>
              <a:t>.  </a:t>
            </a:r>
          </a:p>
        </p:txBody>
      </p:sp>
      <p:sp>
        <p:nvSpPr>
          <p:cNvPr id="63" name="TextBox 62"/>
          <p:cNvSpPr txBox="1"/>
          <p:nvPr/>
        </p:nvSpPr>
        <p:spPr>
          <a:xfrm>
            <a:off x="3617359"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1"/>
                </a:solidFill>
                <a:latin typeface="Lato" panose="020F0502020204030203" pitchFamily="34" charset="0"/>
              </a:rPr>
              <a:t>区域市场透析</a:t>
            </a:r>
          </a:p>
        </p:txBody>
      </p:sp>
      <p:cxnSp>
        <p:nvCxnSpPr>
          <p:cNvPr id="66" name="Straight Connector 65"/>
          <p:cNvCxnSpPr/>
          <p:nvPr/>
        </p:nvCxnSpPr>
        <p:spPr>
          <a:xfrm>
            <a:off x="3617359" y="3495832"/>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445354" y="3667280"/>
            <a:ext cx="2110089" cy="1628651"/>
          </a:xfrm>
          <a:prstGeom prst="rect">
            <a:avLst/>
          </a:prstGeom>
          <a:noFill/>
        </p:spPr>
        <p:txBody>
          <a:bodyPr wrap="square" lIns="0" tIns="0" rIns="0" bIns="0" rtlCol="0">
            <a:spAutoFit/>
          </a:bodyPr>
          <a:lstStyle/>
          <a:p>
            <a:pPr>
              <a:lnSpc>
                <a:spcPts val="1733"/>
              </a:lnSpc>
              <a:spcAft>
                <a:spcPts val="800"/>
              </a:spcAft>
            </a:pPr>
            <a:r>
              <a:rPr lang="en-US" sz="1067" dirty="0">
                <a:solidFill>
                  <a:schemeClr val="bg2">
                    <a:lumMod val="25000"/>
                  </a:schemeClr>
                </a:solidFill>
                <a:latin typeface="Lato" panose="020F0502020204030203" pitchFamily="34" charset="0"/>
              </a:rPr>
              <a:t>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iste</a:t>
            </a:r>
            <a:r>
              <a:rPr lang="en-US" sz="1067" dirty="0">
                <a:solidFill>
                  <a:schemeClr val="bg2">
                    <a:lumMod val="25000"/>
                  </a:schemeClr>
                </a:solidFill>
                <a:latin typeface="Lato" panose="020F0502020204030203" pitchFamily="34" charset="0"/>
              </a:rPr>
              <a:t> natus error sit </a:t>
            </a:r>
            <a:r>
              <a:rPr lang="en-US" sz="1067" dirty="0" err="1">
                <a:solidFill>
                  <a:schemeClr val="bg2">
                    <a:lumMod val="25000"/>
                  </a:schemeClr>
                </a:solidFill>
                <a:latin typeface="Lato" panose="020F0502020204030203" pitchFamily="34" charset="0"/>
              </a:rPr>
              <a:t>volup</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tatem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accus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antium</a:t>
            </a:r>
            <a:r>
              <a:rPr lang="en-US" sz="1067" dirty="0">
                <a:solidFill>
                  <a:schemeClr val="bg2">
                    <a:lumMod val="25000"/>
                  </a:schemeClr>
                </a:solidFill>
                <a:latin typeface="Lato" panose="020F0502020204030203" pitchFamily="34" charset="0"/>
              </a:rPr>
              <a:t> dolor </a:t>
            </a:r>
            <a:r>
              <a:rPr lang="en-US" sz="1067" dirty="0" err="1">
                <a:solidFill>
                  <a:schemeClr val="bg2">
                    <a:lumMod val="25000"/>
                  </a:schemeClr>
                </a:solidFill>
                <a:latin typeface="Lato" panose="020F0502020204030203" pitchFamily="34" charset="0"/>
              </a:rPr>
              <a:t>emque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lauda</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ium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totam</a:t>
            </a:r>
            <a:r>
              <a:rPr lang="en-US" sz="1067" dirty="0">
                <a:solidFill>
                  <a:schemeClr val="bg2">
                    <a:lumMod val="25000"/>
                  </a:schemeClr>
                </a:solidFill>
                <a:latin typeface="Lato" panose="020F0502020204030203" pitchFamily="34" charset="0"/>
              </a:rPr>
              <a:t> rem </a:t>
            </a:r>
            <a:r>
              <a:rPr lang="en-US" sz="1067" dirty="0" err="1">
                <a:solidFill>
                  <a:schemeClr val="bg2">
                    <a:lumMod val="25000"/>
                  </a:schemeClr>
                </a:solidFill>
                <a:latin typeface="Lato" panose="020F0502020204030203" pitchFamily="34" charset="0"/>
              </a:rPr>
              <a:t>aperiam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eaque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ipsa</a:t>
            </a:r>
            <a:r>
              <a:rPr lang="en-US" sz="1067" dirty="0">
                <a:solidFill>
                  <a:schemeClr val="bg2">
                    <a:lumMod val="25000"/>
                  </a:schemeClr>
                </a:solidFill>
                <a:latin typeface="Lato" panose="020F0502020204030203" pitchFamily="34" charset="0"/>
              </a:rPr>
              <a:t> quae </a:t>
            </a:r>
            <a:r>
              <a:rPr lang="en-US" sz="1067" dirty="0" err="1">
                <a:solidFill>
                  <a:schemeClr val="bg2">
                    <a:lumMod val="25000"/>
                  </a:schemeClr>
                </a:solidFill>
                <a:latin typeface="Lato" panose="020F0502020204030203" pitchFamily="34" charset="0"/>
              </a:rPr>
              <a:t>ab</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illo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inventore</a:t>
            </a:r>
            <a:r>
              <a:rPr lang="en-US" sz="1067" dirty="0">
                <a:solidFill>
                  <a:schemeClr val="bg2">
                    <a:lumMod val="25000"/>
                  </a:schemeClr>
                </a:solidFill>
                <a:latin typeface="Lato" panose="020F0502020204030203" pitchFamily="34" charset="0"/>
              </a:rPr>
              <a:t> very.</a:t>
            </a:r>
          </a:p>
          <a:p>
            <a:pPr>
              <a:lnSpc>
                <a:spcPts val="1733"/>
              </a:lnSpc>
              <a:spcAft>
                <a:spcPts val="800"/>
              </a:spcAft>
            </a:pPr>
            <a:r>
              <a:rPr lang="en-US" sz="1067" dirty="0" err="1">
                <a:solidFill>
                  <a:schemeClr val="bg2">
                    <a:lumMod val="25000"/>
                  </a:schemeClr>
                </a:solidFill>
                <a:latin typeface="Lato" panose="020F0502020204030203" pitchFamily="34" charset="0"/>
              </a:rPr>
              <a:t>Tatis</a:t>
            </a:r>
            <a:r>
              <a:rPr lang="en-US" sz="1067" dirty="0">
                <a:solidFill>
                  <a:schemeClr val="bg2">
                    <a:lumMod val="25000"/>
                  </a:schemeClr>
                </a:solidFill>
                <a:latin typeface="Lato" panose="020F0502020204030203" pitchFamily="34" charset="0"/>
              </a:rPr>
              <a:t> et quasi </a:t>
            </a:r>
            <a:r>
              <a:rPr lang="en-US" sz="1067" dirty="0" err="1">
                <a:solidFill>
                  <a:schemeClr val="bg2">
                    <a:lumMod val="25000"/>
                  </a:schemeClr>
                </a:solidFill>
                <a:latin typeface="Lato" panose="020F0502020204030203" pitchFamily="34" charset="0"/>
              </a:rPr>
              <a:t>architecto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beatae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vit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ae</a:t>
            </a:r>
            <a:r>
              <a:rPr lang="en-US" sz="1067" dirty="0">
                <a:solidFill>
                  <a:schemeClr val="bg2">
                    <a:lumMod val="25000"/>
                  </a:schemeClr>
                </a:solidFill>
                <a:latin typeface="Lato" panose="020F0502020204030203" pitchFamily="34" charset="0"/>
              </a:rPr>
              <a:t> dicta </a:t>
            </a:r>
            <a:r>
              <a:rPr lang="en-US" sz="1067" dirty="0" err="1">
                <a:solidFill>
                  <a:schemeClr val="bg2">
                    <a:lumMod val="25000"/>
                  </a:schemeClr>
                </a:solidFill>
                <a:latin typeface="Lato" panose="020F0502020204030203" pitchFamily="34" charset="0"/>
              </a:rPr>
              <a:t>sunt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explicabo</a:t>
            </a:r>
            <a:r>
              <a:rPr lang="en-US" sz="1067" dirty="0">
                <a:solidFill>
                  <a:schemeClr val="bg2">
                    <a:lumMod val="25000"/>
                  </a:schemeClr>
                </a:solidFill>
                <a:latin typeface="Lato" panose="020F0502020204030203" pitchFamily="34" charset="0"/>
              </a:rPr>
              <a:t>.  </a:t>
            </a:r>
          </a:p>
        </p:txBody>
      </p:sp>
      <p:sp>
        <p:nvSpPr>
          <p:cNvPr id="69" name="TextBox 68"/>
          <p:cNvSpPr txBox="1"/>
          <p:nvPr/>
        </p:nvSpPr>
        <p:spPr>
          <a:xfrm>
            <a:off x="6443083"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1"/>
                </a:solidFill>
                <a:latin typeface="Lato" panose="020F0502020204030203" pitchFamily="34" charset="0"/>
              </a:rPr>
              <a:t>区域市场透析</a:t>
            </a:r>
          </a:p>
        </p:txBody>
      </p:sp>
      <p:cxnSp>
        <p:nvCxnSpPr>
          <p:cNvPr id="71" name="Straight Connector 70"/>
          <p:cNvCxnSpPr/>
          <p:nvPr/>
        </p:nvCxnSpPr>
        <p:spPr>
          <a:xfrm>
            <a:off x="6443083" y="3495832"/>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271077" y="3667280"/>
            <a:ext cx="2110089" cy="1628651"/>
          </a:xfrm>
          <a:prstGeom prst="rect">
            <a:avLst/>
          </a:prstGeom>
          <a:noFill/>
        </p:spPr>
        <p:txBody>
          <a:bodyPr wrap="square" lIns="0" tIns="0" rIns="0" bIns="0" rtlCol="0">
            <a:spAutoFit/>
          </a:bodyPr>
          <a:lstStyle/>
          <a:p>
            <a:pPr>
              <a:lnSpc>
                <a:spcPts val="1733"/>
              </a:lnSpc>
              <a:spcAft>
                <a:spcPts val="800"/>
              </a:spcAft>
            </a:pPr>
            <a:r>
              <a:rPr lang="en-US" sz="1067" dirty="0">
                <a:solidFill>
                  <a:schemeClr val="bg2">
                    <a:lumMod val="25000"/>
                  </a:schemeClr>
                </a:solidFill>
                <a:latin typeface="Lato" panose="020F0502020204030203" pitchFamily="34" charset="0"/>
              </a:rPr>
              <a:t>Sed </a:t>
            </a:r>
            <a:r>
              <a:rPr lang="en-US" sz="1067" dirty="0" err="1">
                <a:solidFill>
                  <a:schemeClr val="bg2">
                    <a:lumMod val="25000"/>
                  </a:schemeClr>
                </a:solidFill>
                <a:latin typeface="Lato" panose="020F0502020204030203" pitchFamily="34" charset="0"/>
              </a:rPr>
              <a:t>ut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perspiciatis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unde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omnis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iste</a:t>
            </a:r>
            <a:r>
              <a:rPr lang="en-US" sz="1067" dirty="0">
                <a:solidFill>
                  <a:schemeClr val="bg2">
                    <a:lumMod val="25000"/>
                  </a:schemeClr>
                </a:solidFill>
                <a:latin typeface="Lato" panose="020F0502020204030203" pitchFamily="34" charset="0"/>
              </a:rPr>
              <a:t> natus error sit </a:t>
            </a:r>
            <a:r>
              <a:rPr lang="en-US" sz="1067" dirty="0" err="1">
                <a:solidFill>
                  <a:schemeClr val="bg2">
                    <a:lumMod val="25000"/>
                  </a:schemeClr>
                </a:solidFill>
                <a:latin typeface="Lato" panose="020F0502020204030203" pitchFamily="34" charset="0"/>
              </a:rPr>
              <a:t>volup</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tatem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accus</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antium</a:t>
            </a:r>
            <a:r>
              <a:rPr lang="en-US" sz="1067" dirty="0">
                <a:solidFill>
                  <a:schemeClr val="bg2">
                    <a:lumMod val="25000"/>
                  </a:schemeClr>
                </a:solidFill>
                <a:latin typeface="Lato" panose="020F0502020204030203" pitchFamily="34" charset="0"/>
              </a:rPr>
              <a:t> dolor </a:t>
            </a:r>
            <a:r>
              <a:rPr lang="en-US" sz="1067" dirty="0" err="1">
                <a:solidFill>
                  <a:schemeClr val="bg2">
                    <a:lumMod val="25000"/>
                  </a:schemeClr>
                </a:solidFill>
                <a:latin typeface="Lato" panose="020F0502020204030203" pitchFamily="34" charset="0"/>
              </a:rPr>
              <a:t>emque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lauda</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ium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totam</a:t>
            </a:r>
            <a:r>
              <a:rPr lang="en-US" sz="1067" dirty="0">
                <a:solidFill>
                  <a:schemeClr val="bg2">
                    <a:lumMod val="25000"/>
                  </a:schemeClr>
                </a:solidFill>
                <a:latin typeface="Lato" panose="020F0502020204030203" pitchFamily="34" charset="0"/>
              </a:rPr>
              <a:t> rem </a:t>
            </a:r>
            <a:r>
              <a:rPr lang="en-US" sz="1067" dirty="0" err="1">
                <a:solidFill>
                  <a:schemeClr val="bg2">
                    <a:lumMod val="25000"/>
                  </a:schemeClr>
                </a:solidFill>
                <a:latin typeface="Lato" panose="020F0502020204030203" pitchFamily="34" charset="0"/>
              </a:rPr>
              <a:t>aperiam</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eaque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ipsa</a:t>
            </a:r>
            <a:r>
              <a:rPr lang="en-US" sz="1067" dirty="0">
                <a:solidFill>
                  <a:schemeClr val="bg2">
                    <a:lumMod val="25000"/>
                  </a:schemeClr>
                </a:solidFill>
                <a:latin typeface="Lato" panose="020F0502020204030203" pitchFamily="34" charset="0"/>
              </a:rPr>
              <a:t> quae </a:t>
            </a:r>
            <a:r>
              <a:rPr lang="en-US" sz="1067" dirty="0" err="1">
                <a:solidFill>
                  <a:schemeClr val="bg2">
                    <a:lumMod val="25000"/>
                  </a:schemeClr>
                </a:solidFill>
                <a:latin typeface="Lato" panose="020F0502020204030203" pitchFamily="34" charset="0"/>
              </a:rPr>
              <a:t>ab</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illo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inventore</a:t>
            </a:r>
            <a:r>
              <a:rPr lang="en-US" sz="1067" dirty="0">
                <a:solidFill>
                  <a:schemeClr val="bg2">
                    <a:lumMod val="25000"/>
                  </a:schemeClr>
                </a:solidFill>
                <a:latin typeface="Lato" panose="020F0502020204030203" pitchFamily="34" charset="0"/>
              </a:rPr>
              <a:t> very.</a:t>
            </a:r>
          </a:p>
          <a:p>
            <a:pPr>
              <a:lnSpc>
                <a:spcPts val="1733"/>
              </a:lnSpc>
              <a:spcAft>
                <a:spcPts val="800"/>
              </a:spcAft>
            </a:pPr>
            <a:r>
              <a:rPr lang="en-US" sz="1067" dirty="0" err="1">
                <a:solidFill>
                  <a:schemeClr val="bg2">
                    <a:lumMod val="25000"/>
                  </a:schemeClr>
                </a:solidFill>
                <a:latin typeface="Lato" panose="020F0502020204030203" pitchFamily="34" charset="0"/>
              </a:rPr>
              <a:t>Tatis</a:t>
            </a:r>
            <a:r>
              <a:rPr lang="en-US" sz="1067" dirty="0">
                <a:solidFill>
                  <a:schemeClr val="bg2">
                    <a:lumMod val="25000"/>
                  </a:schemeClr>
                </a:solidFill>
                <a:latin typeface="Lato" panose="020F0502020204030203" pitchFamily="34" charset="0"/>
              </a:rPr>
              <a:t> et quasi </a:t>
            </a:r>
            <a:r>
              <a:rPr lang="en-US" sz="1067" dirty="0" err="1">
                <a:solidFill>
                  <a:schemeClr val="bg2">
                    <a:lumMod val="25000"/>
                  </a:schemeClr>
                </a:solidFill>
                <a:latin typeface="Lato" panose="020F0502020204030203" pitchFamily="34" charset="0"/>
              </a:rPr>
              <a:t>architecto</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beatae</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vit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ae</a:t>
            </a:r>
            <a:r>
              <a:rPr lang="en-US" sz="1067" dirty="0">
                <a:solidFill>
                  <a:schemeClr val="bg2">
                    <a:lumMod val="25000"/>
                  </a:schemeClr>
                </a:solidFill>
                <a:latin typeface="Lato" panose="020F0502020204030203" pitchFamily="34" charset="0"/>
              </a:rPr>
              <a:t> dicta </a:t>
            </a:r>
            <a:r>
              <a:rPr lang="en-US" sz="1067" dirty="0" err="1">
                <a:solidFill>
                  <a:schemeClr val="bg2">
                    <a:lumMod val="25000"/>
                  </a:schemeClr>
                </a:solidFill>
                <a:latin typeface="Lato" panose="020F0502020204030203" pitchFamily="34" charset="0"/>
              </a:rPr>
              <a:t>sunt</a:t>
            </a:r>
            <a:r>
              <a:rPr lang="en-US" sz="1067" dirty="0">
                <a:solidFill>
                  <a:schemeClr val="bg2">
                    <a:lumMod val="25000"/>
                  </a:schemeClr>
                </a:solidFill>
                <a:latin typeface="Lato" panose="020F0502020204030203" pitchFamily="34" charset="0"/>
              </a:rPr>
              <a:t> </a:t>
            </a:r>
            <a:r>
              <a:rPr lang="en-US" sz="1067" dirty="0" err="1">
                <a:solidFill>
                  <a:schemeClr val="bg2">
                    <a:lumMod val="25000"/>
                  </a:schemeClr>
                </a:solidFill>
                <a:latin typeface="Lato" panose="020F0502020204030203" pitchFamily="34" charset="0"/>
              </a:rPr>
              <a:t>explicabo</a:t>
            </a:r>
            <a:r>
              <a:rPr lang="en-US" sz="1067" dirty="0">
                <a:solidFill>
                  <a:schemeClr val="bg2">
                    <a:lumMod val="25000"/>
                  </a:schemeClr>
                </a:solidFill>
                <a:latin typeface="Lato" panose="020F0502020204030203" pitchFamily="34" charset="0"/>
              </a:rPr>
              <a:t>.  </a:t>
            </a:r>
          </a:p>
        </p:txBody>
      </p:sp>
      <p:sp>
        <p:nvSpPr>
          <p:cNvPr id="75" name="TextBox 74"/>
          <p:cNvSpPr txBox="1"/>
          <p:nvPr/>
        </p:nvSpPr>
        <p:spPr>
          <a:xfrm>
            <a:off x="9266535"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1"/>
                </a:solidFill>
                <a:latin typeface="Lato" panose="020F0502020204030203" pitchFamily="34" charset="0"/>
              </a:rPr>
              <a:t>区域市场透析</a:t>
            </a:r>
          </a:p>
        </p:txBody>
      </p:sp>
      <p:cxnSp>
        <p:nvCxnSpPr>
          <p:cNvPr id="77" name="Straight Connector 76"/>
          <p:cNvCxnSpPr/>
          <p:nvPr/>
        </p:nvCxnSpPr>
        <p:spPr>
          <a:xfrm>
            <a:off x="9268806" y="3495832"/>
            <a:ext cx="21146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Freeform 76"/>
          <p:cNvSpPr>
            <a:spLocks noEditPoints="1"/>
          </p:cNvSpPr>
          <p:nvPr/>
        </p:nvSpPr>
        <p:spPr bwMode="auto">
          <a:xfrm>
            <a:off x="9998127" y="2357608"/>
            <a:ext cx="655984" cy="588949"/>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7" name="Freeform 69"/>
          <p:cNvSpPr>
            <a:spLocks noEditPoints="1"/>
          </p:cNvSpPr>
          <p:nvPr/>
        </p:nvSpPr>
        <p:spPr bwMode="auto">
          <a:xfrm>
            <a:off x="7218831" y="2350851"/>
            <a:ext cx="563133" cy="563133"/>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8" name="Freeform 24"/>
          <p:cNvSpPr>
            <a:spLocks noEditPoints="1"/>
          </p:cNvSpPr>
          <p:nvPr/>
        </p:nvSpPr>
        <p:spPr bwMode="auto">
          <a:xfrm>
            <a:off x="4503296" y="2329863"/>
            <a:ext cx="319915" cy="616693"/>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rgbClr val="063D54"/>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20" name="Rectangle 2">
            <a:extLst>
              <a:ext uri="{FF2B5EF4-FFF2-40B4-BE49-F238E27FC236}">
                <a16:creationId xmlns:a16="http://schemas.microsoft.com/office/drawing/2014/main" xmlns="" id="{65074D79-701F-4487-A7F5-E4C7D924DAE4}"/>
              </a:ext>
            </a:extLst>
          </p:cNvPr>
          <p:cNvSpPr/>
          <p:nvPr/>
        </p:nvSpPr>
        <p:spPr>
          <a:xfrm>
            <a:off x="387400" y="733414"/>
            <a:ext cx="1867819" cy="338554"/>
          </a:xfrm>
          <a:prstGeom prst="rect">
            <a:avLst/>
          </a:prstGeom>
        </p:spPr>
        <p:txBody>
          <a:bodyPr wrap="none">
            <a:spAutoFit/>
          </a:bodyPr>
          <a:lstStyle/>
          <a:p>
            <a:r>
              <a:rPr lang="id-ID" sz="1600" dirty="0">
                <a:solidFill>
                  <a:schemeClr val="bg1">
                    <a:lumMod val="65000"/>
                  </a:schemeClr>
                </a:solidFill>
                <a:cs typeface="+mn-ea"/>
                <a:sym typeface="+mn-lt"/>
              </a:rPr>
              <a:t>MARKET ANALYSIS</a:t>
            </a:r>
          </a:p>
        </p:txBody>
      </p:sp>
      <p:sp>
        <p:nvSpPr>
          <p:cNvPr id="21" name="TextBox 3">
            <a:extLst>
              <a:ext uri="{FF2B5EF4-FFF2-40B4-BE49-F238E27FC236}">
                <a16:creationId xmlns:a16="http://schemas.microsoft.com/office/drawing/2014/main" xmlns="" id="{462698D0-0A14-4141-A23F-DD9B6149BEF8}"/>
              </a:ext>
            </a:extLst>
          </p:cNvPr>
          <p:cNvSpPr txBox="1"/>
          <p:nvPr/>
        </p:nvSpPr>
        <p:spPr>
          <a:xfrm>
            <a:off x="387400" y="332367"/>
            <a:ext cx="1984839" cy="502766"/>
          </a:xfrm>
          <a:prstGeom prst="rect">
            <a:avLst/>
          </a:prstGeom>
          <a:noFill/>
        </p:spPr>
        <p:txBody>
          <a:bodyPr wrap="none" rtlCol="0">
            <a:spAutoFit/>
          </a:bodyPr>
          <a:lstStyle/>
          <a:p>
            <a:r>
              <a:rPr lang="en-US" altLang="zh-CN" sz="2667" dirty="0">
                <a:solidFill>
                  <a:schemeClr val="accent1"/>
                </a:solidFill>
                <a:cs typeface="+mn-ea"/>
                <a:sym typeface="+mn-lt"/>
              </a:rPr>
              <a:t>2.2</a:t>
            </a:r>
            <a:r>
              <a:rPr lang="zh-CN" altLang="en-US" sz="2667" dirty="0">
                <a:solidFill>
                  <a:schemeClr val="accent1"/>
                </a:solidFill>
                <a:cs typeface="+mn-ea"/>
                <a:sym typeface="+mn-lt"/>
              </a:rPr>
              <a:t>市场透析</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18723984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500"/>
                                        <p:tgtEl>
                                          <p:spTgt spid="6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500"/>
                                        <p:tgtEl>
                                          <p:spTgt spid="8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500"/>
                                        <p:tgtEl>
                                          <p:spTgt spid="75"/>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fade">
                                      <p:cBhvr>
                                        <p:cTn id="63" dur="500"/>
                                        <p:tgtEl>
                                          <p:spTgt spid="77"/>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1" grpId="0" animBg="1"/>
      <p:bldP spid="62" grpId="0"/>
      <p:bldP spid="63" grpId="0"/>
      <p:bldP spid="68" grpId="0"/>
      <p:bldP spid="69" grpId="0"/>
      <p:bldP spid="74" grpId="0"/>
      <p:bldP spid="75" grpId="0"/>
      <p:bldP spid="86" grpId="0" animBg="1"/>
      <p:bldP spid="87" grpId="0" animBg="1"/>
      <p:bldP spid="88" grpId="0" animBg="1"/>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p:nvPr/>
        </p:nvGrpSpPr>
        <p:grpSpPr>
          <a:xfrm>
            <a:off x="4179345" y="2636455"/>
            <a:ext cx="2095515" cy="2738859"/>
            <a:chOff x="2143108" y="2131344"/>
            <a:chExt cx="1571636" cy="2054144"/>
          </a:xfrm>
        </p:grpSpPr>
        <p:sp>
          <p:nvSpPr>
            <p:cNvPr id="32" name="Rectangle 31"/>
            <p:cNvSpPr/>
            <p:nvPr/>
          </p:nvSpPr>
          <p:spPr>
            <a:xfrm>
              <a:off x="2143108" y="3143254"/>
              <a:ext cx="1571636" cy="2857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1" name="Rectangle 30"/>
            <p:cNvSpPr/>
            <p:nvPr/>
          </p:nvSpPr>
          <p:spPr>
            <a:xfrm>
              <a:off x="2143108" y="3500444"/>
              <a:ext cx="1571636" cy="685044"/>
            </a:xfrm>
            <a:prstGeom prst="rect">
              <a:avLst/>
            </a:prstGeom>
          </p:spPr>
          <p:txBody>
            <a:bodyPr wrap="square">
              <a:spAutoFit/>
            </a:bodyPr>
            <a:lstStyle/>
            <a:p>
              <a:r>
                <a:rPr lang="ms-MY" sz="1067" dirty="0">
                  <a:solidFill>
                    <a:schemeClr val="bg1">
                      <a:lumMod val="65000"/>
                    </a:schemeClr>
                  </a:solidFill>
                  <a:cs typeface="+mn-ea"/>
                  <a:sym typeface="+mn-lt"/>
                </a:rPr>
                <a:t>Lorem ipsum dolor sit amet, consectetur adipiscing elit. Praesent sodales odio sit amet odio tristique quis tempus odio Lorem ipsum dolor sit amet</a:t>
              </a:r>
            </a:p>
          </p:txBody>
        </p:sp>
        <p:grpSp>
          <p:nvGrpSpPr>
            <p:cNvPr id="4" name="Group 40"/>
            <p:cNvGrpSpPr/>
            <p:nvPr/>
          </p:nvGrpSpPr>
          <p:grpSpPr>
            <a:xfrm>
              <a:off x="2643174" y="2571750"/>
              <a:ext cx="476251" cy="314325"/>
              <a:chOff x="2141517" y="2373325"/>
              <a:chExt cx="476251" cy="314325"/>
            </a:xfrm>
            <a:solidFill>
              <a:schemeClr val="bg1">
                <a:lumMod val="65000"/>
              </a:schemeClr>
            </a:solidFill>
          </p:grpSpPr>
          <p:sp>
            <p:nvSpPr>
              <p:cNvPr id="42"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3"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4"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5"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6"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7"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8"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9"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50"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56" name="Rectangle 55"/>
            <p:cNvSpPr/>
            <p:nvPr/>
          </p:nvSpPr>
          <p:spPr>
            <a:xfrm>
              <a:off x="2463944" y="2131344"/>
              <a:ext cx="855042" cy="284742"/>
            </a:xfrm>
            <a:prstGeom prst="rect">
              <a:avLst/>
            </a:prstGeom>
          </p:spPr>
          <p:txBody>
            <a:bodyPr wrap="none">
              <a:spAutoFit/>
            </a:bodyPr>
            <a:lstStyle/>
            <a:p>
              <a:r>
                <a:rPr lang="zh-CN" altLang="en-US" sz="1867" dirty="0">
                  <a:cs typeface="+mn-ea"/>
                  <a:sym typeface="+mn-lt"/>
                </a:rPr>
                <a:t>行业痛点</a:t>
              </a:r>
            </a:p>
          </p:txBody>
        </p:sp>
      </p:grpSp>
      <p:grpSp>
        <p:nvGrpSpPr>
          <p:cNvPr id="5" name="Group 60"/>
          <p:cNvGrpSpPr/>
          <p:nvPr/>
        </p:nvGrpSpPr>
        <p:grpSpPr>
          <a:xfrm>
            <a:off x="1988580" y="3070746"/>
            <a:ext cx="2095515" cy="2780822"/>
            <a:chOff x="500034" y="2457062"/>
            <a:chExt cx="1571636" cy="2085616"/>
          </a:xfrm>
        </p:grpSpPr>
        <p:sp>
          <p:nvSpPr>
            <p:cNvPr id="27" name="Rectangle 26"/>
            <p:cNvSpPr/>
            <p:nvPr/>
          </p:nvSpPr>
          <p:spPr>
            <a:xfrm>
              <a:off x="500034" y="3500444"/>
              <a:ext cx="1571636" cy="2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0" name="Rectangle 29"/>
            <p:cNvSpPr/>
            <p:nvPr/>
          </p:nvSpPr>
          <p:spPr>
            <a:xfrm>
              <a:off x="500034" y="3857634"/>
              <a:ext cx="1571636" cy="685044"/>
            </a:xfrm>
            <a:prstGeom prst="rect">
              <a:avLst/>
            </a:prstGeom>
          </p:spPr>
          <p:txBody>
            <a:bodyPr wrap="square">
              <a:spAutoFit/>
            </a:bodyPr>
            <a:lstStyle/>
            <a:p>
              <a:r>
                <a:rPr lang="ms-MY" sz="1067" dirty="0">
                  <a:solidFill>
                    <a:schemeClr val="bg1">
                      <a:lumMod val="65000"/>
                    </a:schemeClr>
                  </a:solidFill>
                  <a:cs typeface="+mn-ea"/>
                  <a:sym typeface="+mn-lt"/>
                </a:rPr>
                <a:t>Lorem ipsum dolor sit amet, consectetur adipiscing elit. Praesent sodales odio sit amet odio tristique quis tempus odio Lorem ipsum dolor sit amet</a:t>
              </a:r>
            </a:p>
          </p:txBody>
        </p:sp>
        <p:grpSp>
          <p:nvGrpSpPr>
            <p:cNvPr id="6" name="Group 50"/>
            <p:cNvGrpSpPr/>
            <p:nvPr/>
          </p:nvGrpSpPr>
          <p:grpSpPr>
            <a:xfrm>
              <a:off x="1071538" y="2857502"/>
              <a:ext cx="381000" cy="365126"/>
              <a:chOff x="1003288" y="2254241"/>
              <a:chExt cx="381000" cy="365126"/>
            </a:xfrm>
            <a:solidFill>
              <a:schemeClr val="bg1">
                <a:lumMod val="65000"/>
              </a:schemeClr>
            </a:solidFill>
          </p:grpSpPr>
          <p:sp>
            <p:nvSpPr>
              <p:cNvPr id="29" name="Freeform 16"/>
              <p:cNvSpPr>
                <a:spLocks/>
              </p:cNvSpPr>
              <p:nvPr/>
            </p:nvSpPr>
            <p:spPr bwMode="auto">
              <a:xfrm>
                <a:off x="1058850" y="2411404"/>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39" name="Freeform 17"/>
              <p:cNvSpPr>
                <a:spLocks/>
              </p:cNvSpPr>
              <p:nvPr/>
            </p:nvSpPr>
            <p:spPr bwMode="auto">
              <a:xfrm>
                <a:off x="1003288" y="2254241"/>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40" name="Freeform 18"/>
              <p:cNvSpPr>
                <a:spLocks/>
              </p:cNvSpPr>
              <p:nvPr/>
            </p:nvSpPr>
            <p:spPr bwMode="auto">
              <a:xfrm>
                <a:off x="1190613" y="2411404"/>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57" name="Rectangle 56"/>
            <p:cNvSpPr/>
            <p:nvPr/>
          </p:nvSpPr>
          <p:spPr>
            <a:xfrm>
              <a:off x="932572" y="2457062"/>
              <a:ext cx="855042" cy="284742"/>
            </a:xfrm>
            <a:prstGeom prst="rect">
              <a:avLst/>
            </a:prstGeom>
          </p:spPr>
          <p:txBody>
            <a:bodyPr wrap="none">
              <a:spAutoFit/>
            </a:bodyPr>
            <a:lstStyle/>
            <a:p>
              <a:r>
                <a:rPr lang="zh-CN" altLang="en-US" sz="1867" dirty="0">
                  <a:solidFill>
                    <a:schemeClr val="tx2">
                      <a:lumMod val="60000"/>
                      <a:lumOff val="40000"/>
                    </a:schemeClr>
                  </a:solidFill>
                  <a:cs typeface="+mn-ea"/>
                  <a:sym typeface="+mn-lt"/>
                </a:rPr>
                <a:t>行业痛点</a:t>
              </a:r>
            </a:p>
          </p:txBody>
        </p:sp>
      </p:grpSp>
      <p:grpSp>
        <p:nvGrpSpPr>
          <p:cNvPr id="7" name="Group 62"/>
          <p:cNvGrpSpPr/>
          <p:nvPr/>
        </p:nvGrpSpPr>
        <p:grpSpPr>
          <a:xfrm>
            <a:off x="6370111" y="2081741"/>
            <a:ext cx="2095515" cy="2817320"/>
            <a:chOff x="3786182" y="1715308"/>
            <a:chExt cx="1571636" cy="2112990"/>
          </a:xfrm>
        </p:grpSpPr>
        <p:sp>
          <p:nvSpPr>
            <p:cNvPr id="35" name="Rectangle 34"/>
            <p:cNvSpPr/>
            <p:nvPr/>
          </p:nvSpPr>
          <p:spPr>
            <a:xfrm>
              <a:off x="3786182" y="2786064"/>
              <a:ext cx="1571636" cy="28575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3" name="Rectangle 32"/>
            <p:cNvSpPr/>
            <p:nvPr/>
          </p:nvSpPr>
          <p:spPr>
            <a:xfrm>
              <a:off x="3786182" y="3143254"/>
              <a:ext cx="1571636" cy="685044"/>
            </a:xfrm>
            <a:prstGeom prst="rect">
              <a:avLst/>
            </a:prstGeom>
          </p:spPr>
          <p:txBody>
            <a:bodyPr wrap="square">
              <a:spAutoFit/>
            </a:bodyPr>
            <a:lstStyle/>
            <a:p>
              <a:r>
                <a:rPr lang="ms-MY" sz="1067" dirty="0">
                  <a:solidFill>
                    <a:schemeClr val="bg1">
                      <a:lumMod val="65000"/>
                    </a:schemeClr>
                  </a:solidFill>
                  <a:cs typeface="+mn-ea"/>
                  <a:sym typeface="+mn-lt"/>
                </a:rPr>
                <a:t>Lorem ipsum dolor sit amet, consectetur adipiscing elit. Praesent sodales odio sit amet odio tristique quis tempus odio Lorem ipsum dolor sit amet</a:t>
              </a:r>
            </a:p>
          </p:txBody>
        </p:sp>
        <p:grpSp>
          <p:nvGrpSpPr>
            <p:cNvPr id="8" name="Group 19"/>
            <p:cNvGrpSpPr/>
            <p:nvPr/>
          </p:nvGrpSpPr>
          <p:grpSpPr>
            <a:xfrm>
              <a:off x="4286248" y="2143122"/>
              <a:ext cx="468313" cy="392113"/>
              <a:chOff x="2951142" y="2589225"/>
              <a:chExt cx="468313" cy="392113"/>
            </a:xfrm>
            <a:solidFill>
              <a:schemeClr val="bg1">
                <a:lumMod val="65000"/>
              </a:schemeClr>
            </a:solidFill>
          </p:grpSpPr>
          <p:sp>
            <p:nvSpPr>
              <p:cNvPr id="22"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5"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8"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58" name="Rectangle 57"/>
            <p:cNvSpPr/>
            <p:nvPr/>
          </p:nvSpPr>
          <p:spPr>
            <a:xfrm>
              <a:off x="4163951" y="1715308"/>
              <a:ext cx="855042" cy="284742"/>
            </a:xfrm>
            <a:prstGeom prst="rect">
              <a:avLst/>
            </a:prstGeom>
          </p:spPr>
          <p:txBody>
            <a:bodyPr wrap="none">
              <a:spAutoFit/>
            </a:bodyPr>
            <a:lstStyle/>
            <a:p>
              <a:r>
                <a:rPr lang="zh-CN" altLang="en-US" sz="1867" dirty="0">
                  <a:solidFill>
                    <a:srgbClr val="7F7F7F"/>
                  </a:solidFill>
                  <a:cs typeface="+mn-ea"/>
                  <a:sym typeface="+mn-lt"/>
                </a:rPr>
                <a:t>行业痛点</a:t>
              </a:r>
            </a:p>
          </p:txBody>
        </p:sp>
      </p:grpSp>
      <p:grpSp>
        <p:nvGrpSpPr>
          <p:cNvPr id="9" name="Group 63"/>
          <p:cNvGrpSpPr/>
          <p:nvPr/>
        </p:nvGrpSpPr>
        <p:grpSpPr>
          <a:xfrm>
            <a:off x="8560876" y="1699653"/>
            <a:ext cx="2095515" cy="2723155"/>
            <a:chOff x="5429256" y="1428742"/>
            <a:chExt cx="1571636" cy="2042366"/>
          </a:xfrm>
        </p:grpSpPr>
        <p:sp>
          <p:nvSpPr>
            <p:cNvPr id="36" name="Rectangle 35"/>
            <p:cNvSpPr/>
            <p:nvPr/>
          </p:nvSpPr>
          <p:spPr>
            <a:xfrm>
              <a:off x="5429256" y="2428874"/>
              <a:ext cx="1571636" cy="2857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4" name="Rectangle 33"/>
            <p:cNvSpPr/>
            <p:nvPr/>
          </p:nvSpPr>
          <p:spPr>
            <a:xfrm>
              <a:off x="5429256" y="2786064"/>
              <a:ext cx="1571636" cy="685044"/>
            </a:xfrm>
            <a:prstGeom prst="rect">
              <a:avLst/>
            </a:prstGeom>
          </p:spPr>
          <p:txBody>
            <a:bodyPr wrap="square">
              <a:spAutoFit/>
            </a:bodyPr>
            <a:lstStyle/>
            <a:p>
              <a:r>
                <a:rPr lang="ms-MY" sz="1067" dirty="0">
                  <a:solidFill>
                    <a:schemeClr val="bg1">
                      <a:lumMod val="65000"/>
                    </a:schemeClr>
                  </a:solidFill>
                  <a:cs typeface="+mn-ea"/>
                  <a:sym typeface="+mn-lt"/>
                </a:rPr>
                <a:t>Lorem ipsum dolor sit amet, consectetur adipiscing elit. Praesent sodales odio sit amet odio tristique quis tempus odio Lorem ipsum dolor sit amet</a:t>
              </a:r>
            </a:p>
          </p:txBody>
        </p:sp>
        <p:grpSp>
          <p:nvGrpSpPr>
            <p:cNvPr id="10" name="Group 52"/>
            <p:cNvGrpSpPr/>
            <p:nvPr/>
          </p:nvGrpSpPr>
          <p:grpSpPr>
            <a:xfrm>
              <a:off x="6072198" y="1857370"/>
              <a:ext cx="438164" cy="345204"/>
              <a:chOff x="1058564" y="1781841"/>
              <a:chExt cx="649993" cy="512092"/>
            </a:xfrm>
            <a:solidFill>
              <a:schemeClr val="bg1">
                <a:lumMod val="65000"/>
              </a:schemeClr>
            </a:solidFill>
          </p:grpSpPr>
          <p:sp>
            <p:nvSpPr>
              <p:cNvPr id="54"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55"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sp>
          <p:nvSpPr>
            <p:cNvPr id="59" name="Rectangle 58"/>
            <p:cNvSpPr/>
            <p:nvPr/>
          </p:nvSpPr>
          <p:spPr>
            <a:xfrm>
              <a:off x="5857884" y="1428742"/>
              <a:ext cx="855042" cy="284742"/>
            </a:xfrm>
            <a:prstGeom prst="rect">
              <a:avLst/>
            </a:prstGeom>
          </p:spPr>
          <p:txBody>
            <a:bodyPr wrap="none">
              <a:spAutoFit/>
            </a:bodyPr>
            <a:lstStyle/>
            <a:p>
              <a:r>
                <a:rPr lang="zh-CN" altLang="en-US" sz="1867" dirty="0">
                  <a:solidFill>
                    <a:srgbClr val="A5A5A5"/>
                  </a:solidFill>
                  <a:cs typeface="+mn-ea"/>
                  <a:sym typeface="+mn-lt"/>
                </a:rPr>
                <a:t>行业痛点</a:t>
              </a:r>
            </a:p>
          </p:txBody>
        </p:sp>
      </p:grpSp>
      <p:sp>
        <p:nvSpPr>
          <p:cNvPr id="41" name="Rectangle 2">
            <a:extLst>
              <a:ext uri="{FF2B5EF4-FFF2-40B4-BE49-F238E27FC236}">
                <a16:creationId xmlns:a16="http://schemas.microsoft.com/office/drawing/2014/main" xmlns="" id="{1DAD913D-35AF-4100-9DD0-C51DFFE43F9A}"/>
              </a:ext>
            </a:extLst>
          </p:cNvPr>
          <p:cNvSpPr/>
          <p:nvPr/>
        </p:nvSpPr>
        <p:spPr>
          <a:xfrm>
            <a:off x="417895" y="736117"/>
            <a:ext cx="2332690" cy="338554"/>
          </a:xfrm>
          <a:prstGeom prst="rect">
            <a:avLst/>
          </a:prstGeom>
        </p:spPr>
        <p:txBody>
          <a:bodyPr wrap="none">
            <a:spAutoFit/>
          </a:bodyPr>
          <a:lstStyle/>
          <a:p>
            <a:r>
              <a:rPr lang="id-ID" sz="1600" dirty="0">
                <a:solidFill>
                  <a:schemeClr val="bg1">
                    <a:lumMod val="65000"/>
                  </a:schemeClr>
                </a:solidFill>
                <a:cs typeface="+mn-ea"/>
                <a:sym typeface="+mn-lt"/>
              </a:rPr>
              <a:t>COMPETITOR ANALYSIS</a:t>
            </a:r>
          </a:p>
        </p:txBody>
      </p:sp>
      <p:sp>
        <p:nvSpPr>
          <p:cNvPr id="51" name="TextBox 3">
            <a:extLst>
              <a:ext uri="{FF2B5EF4-FFF2-40B4-BE49-F238E27FC236}">
                <a16:creationId xmlns:a16="http://schemas.microsoft.com/office/drawing/2014/main" xmlns="" id="{28E8016D-E364-4705-8799-63023E0AE8FC}"/>
              </a:ext>
            </a:extLst>
          </p:cNvPr>
          <p:cNvSpPr txBox="1"/>
          <p:nvPr/>
        </p:nvSpPr>
        <p:spPr>
          <a:xfrm>
            <a:off x="463591" y="310536"/>
            <a:ext cx="1984839" cy="502766"/>
          </a:xfrm>
          <a:prstGeom prst="rect">
            <a:avLst/>
          </a:prstGeom>
          <a:noFill/>
        </p:spPr>
        <p:txBody>
          <a:bodyPr wrap="none" rtlCol="0">
            <a:spAutoFit/>
          </a:bodyPr>
          <a:lstStyle/>
          <a:p>
            <a:r>
              <a:rPr lang="en-US" altLang="zh-CN" sz="2667" dirty="0">
                <a:solidFill>
                  <a:schemeClr val="accent1"/>
                </a:solidFill>
                <a:cs typeface="+mn-ea"/>
                <a:sym typeface="+mn-lt"/>
              </a:rPr>
              <a:t>2.3</a:t>
            </a:r>
            <a:r>
              <a:rPr lang="zh-CN" altLang="en-US" sz="2667" dirty="0">
                <a:solidFill>
                  <a:schemeClr val="accent1"/>
                </a:solidFill>
                <a:cs typeface="+mn-ea"/>
                <a:sym typeface="+mn-lt"/>
              </a:rPr>
              <a:t>行业痛点</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18379986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Bottom)">
                                      <p:cBhvr>
                                        <p:cTn id="11" dur="500"/>
                                        <p:tgtEl>
                                          <p:spTgt spid="3"/>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Bottom)">
                                      <p:cBhvr>
                                        <p:cTn id="15" dur="500"/>
                                        <p:tgtEl>
                                          <p:spTgt spid="7"/>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Bottom)">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a:xfrm>
            <a:off x="9144021" y="2212422"/>
            <a:ext cx="2379739" cy="3661002"/>
            <a:chOff x="6858016" y="1659316"/>
            <a:chExt cx="1784804" cy="2745751"/>
          </a:xfrm>
        </p:grpSpPr>
        <p:grpSp>
          <p:nvGrpSpPr>
            <p:cNvPr id="3" name="Group 49"/>
            <p:cNvGrpSpPr/>
            <p:nvPr/>
          </p:nvGrpSpPr>
          <p:grpSpPr>
            <a:xfrm>
              <a:off x="6858016" y="3357568"/>
              <a:ext cx="1643074" cy="1047499"/>
              <a:chOff x="6858016" y="3357568"/>
              <a:chExt cx="1643074" cy="1047499"/>
            </a:xfrm>
          </p:grpSpPr>
          <p:sp>
            <p:nvSpPr>
              <p:cNvPr id="23" name="Rectangle 22"/>
              <p:cNvSpPr/>
              <p:nvPr/>
            </p:nvSpPr>
            <p:spPr>
              <a:xfrm>
                <a:off x="6858016" y="3643320"/>
                <a:ext cx="1643074" cy="761747"/>
              </a:xfrm>
              <a:prstGeom prst="rect">
                <a:avLst/>
              </a:prstGeom>
            </p:spPr>
            <p:txBody>
              <a:bodyPr wrap="square">
                <a:spAutoFit/>
              </a:bodyPr>
              <a:lstStyle/>
              <a:p>
                <a:pPr algn="ctr"/>
                <a:r>
                  <a:rPr lang="ms-MY" sz="1200" dirty="0">
                    <a:solidFill>
                      <a:schemeClr val="bg1">
                        <a:lumMod val="65000"/>
                      </a:schemeClr>
                    </a:solidFill>
                    <a:cs typeface="+mn-ea"/>
                    <a:sym typeface="+mn-lt"/>
                  </a:rPr>
                  <a:t>Praesent sodales odio sit amet odio tristi Praesent sodales odio sit amet odio tristi Lorem ipsum dolor sit amet consectetur adipiscing</a:t>
                </a:r>
                <a:endParaRPr lang="en-US" sz="1200" dirty="0">
                  <a:solidFill>
                    <a:schemeClr val="bg1">
                      <a:lumMod val="65000"/>
                    </a:schemeClr>
                  </a:solidFill>
                  <a:cs typeface="+mn-ea"/>
                  <a:sym typeface="+mn-lt"/>
                </a:endParaRPr>
              </a:p>
            </p:txBody>
          </p:sp>
          <p:sp>
            <p:nvSpPr>
              <p:cNvPr id="24" name="Rectangle 23"/>
              <p:cNvSpPr/>
              <p:nvPr/>
            </p:nvSpPr>
            <p:spPr>
              <a:xfrm>
                <a:off x="7305406" y="3357568"/>
                <a:ext cx="754052" cy="253915"/>
              </a:xfrm>
              <a:prstGeom prst="rect">
                <a:avLst/>
              </a:prstGeom>
            </p:spPr>
            <p:txBody>
              <a:bodyPr wrap="none">
                <a:spAutoFit/>
              </a:bodyPr>
              <a:lstStyle/>
              <a:p>
                <a:pPr algn="ctr"/>
                <a:r>
                  <a:rPr lang="zh-CN" altLang="en-US" sz="1600" dirty="0">
                    <a:solidFill>
                      <a:srgbClr val="7F7F7F"/>
                    </a:solidFill>
                    <a:cs typeface="+mn-ea"/>
                    <a:sym typeface="+mn-lt"/>
                  </a:rPr>
                  <a:t>解决方案</a:t>
                </a:r>
              </a:p>
            </p:txBody>
          </p:sp>
        </p:grpSp>
        <p:sp>
          <p:nvSpPr>
            <p:cNvPr id="11" name="Rectangle 10"/>
            <p:cNvSpPr/>
            <p:nvPr/>
          </p:nvSpPr>
          <p:spPr>
            <a:xfrm rot="2700000">
              <a:off x="7088589" y="1659316"/>
              <a:ext cx="1113306" cy="11133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6" name="Rectangle 15"/>
            <p:cNvSpPr/>
            <p:nvPr/>
          </p:nvSpPr>
          <p:spPr>
            <a:xfrm rot="13500000">
              <a:off x="8038786" y="2080739"/>
              <a:ext cx="94761" cy="111330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4" name="Group 39"/>
            <p:cNvGrpSpPr/>
            <p:nvPr/>
          </p:nvGrpSpPr>
          <p:grpSpPr>
            <a:xfrm>
              <a:off x="7429520" y="2000246"/>
              <a:ext cx="366050" cy="355413"/>
              <a:chOff x="6251143" y="1082816"/>
              <a:chExt cx="366050" cy="355413"/>
            </a:xfrm>
            <a:solidFill>
              <a:schemeClr val="accent6"/>
            </a:solidFill>
          </p:grpSpPr>
          <p:sp>
            <p:nvSpPr>
              <p:cNvPr id="25" name="AutoShape 16"/>
              <p:cNvSpPr>
                <a:spLocks/>
              </p:cNvSpPr>
              <p:nvPr/>
            </p:nvSpPr>
            <p:spPr bwMode="auto">
              <a:xfrm>
                <a:off x="6434481" y="1277418"/>
                <a:ext cx="45678" cy="463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26" name="AutoShape 17"/>
              <p:cNvSpPr>
                <a:spLocks/>
              </p:cNvSpPr>
              <p:nvPr/>
            </p:nvSpPr>
            <p:spPr bwMode="auto">
              <a:xfrm>
                <a:off x="6251143" y="1082816"/>
                <a:ext cx="366050" cy="355413"/>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rgbClr val="A5A5A5"/>
              </a:solidFill>
              <a:ln>
                <a:solidFill>
                  <a:schemeClr val="tx1">
                    <a:lumMod val="50000"/>
                    <a:lumOff val="50000"/>
                  </a:schemeClr>
                </a:solid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cs typeface="+mn-ea"/>
                  <a:sym typeface="+mn-lt"/>
                </a:endParaRPr>
              </a:p>
            </p:txBody>
          </p:sp>
        </p:grpSp>
      </p:grpSp>
      <p:grpSp>
        <p:nvGrpSpPr>
          <p:cNvPr id="6" name="Group 48"/>
          <p:cNvGrpSpPr/>
          <p:nvPr/>
        </p:nvGrpSpPr>
        <p:grpSpPr>
          <a:xfrm>
            <a:off x="6381752" y="4476758"/>
            <a:ext cx="2190765" cy="1396665"/>
            <a:chOff x="4786314" y="3357568"/>
            <a:chExt cx="1643074" cy="1047499"/>
          </a:xfrm>
        </p:grpSpPr>
        <p:sp>
          <p:nvSpPr>
            <p:cNvPr id="21" name="Rectangle 20"/>
            <p:cNvSpPr/>
            <p:nvPr/>
          </p:nvSpPr>
          <p:spPr>
            <a:xfrm>
              <a:off x="4786314" y="3643320"/>
              <a:ext cx="1643074" cy="761747"/>
            </a:xfrm>
            <a:prstGeom prst="rect">
              <a:avLst/>
            </a:prstGeom>
          </p:spPr>
          <p:txBody>
            <a:bodyPr wrap="square">
              <a:spAutoFit/>
            </a:bodyPr>
            <a:lstStyle/>
            <a:p>
              <a:pPr algn="ctr"/>
              <a:r>
                <a:rPr lang="ms-MY" sz="1200" dirty="0">
                  <a:solidFill>
                    <a:schemeClr val="bg1">
                      <a:lumMod val="65000"/>
                    </a:schemeClr>
                  </a:solidFill>
                  <a:cs typeface="+mn-ea"/>
                  <a:sym typeface="+mn-lt"/>
                </a:rPr>
                <a:t>Praesent sodales odio sit amet odio tristi Praesent sodales odio sit amet odio tristi Lorem ipsum dolor sit amet consectetur adipiscing</a:t>
              </a:r>
              <a:endParaRPr lang="en-US" sz="1200" dirty="0">
                <a:solidFill>
                  <a:schemeClr val="bg1">
                    <a:lumMod val="65000"/>
                  </a:schemeClr>
                </a:solidFill>
                <a:cs typeface="+mn-ea"/>
                <a:sym typeface="+mn-lt"/>
              </a:endParaRPr>
            </a:p>
          </p:txBody>
        </p:sp>
        <p:sp>
          <p:nvSpPr>
            <p:cNvPr id="22" name="Rectangle 21"/>
            <p:cNvSpPr/>
            <p:nvPr/>
          </p:nvSpPr>
          <p:spPr>
            <a:xfrm>
              <a:off x="5253044" y="3357568"/>
              <a:ext cx="754052" cy="253916"/>
            </a:xfrm>
            <a:prstGeom prst="rect">
              <a:avLst/>
            </a:prstGeom>
          </p:spPr>
          <p:txBody>
            <a:bodyPr wrap="none">
              <a:spAutoFit/>
            </a:bodyPr>
            <a:lstStyle/>
            <a:p>
              <a:pPr algn="ctr"/>
              <a:r>
                <a:rPr lang="zh-CN" altLang="en-US" sz="1600" dirty="0">
                  <a:cs typeface="+mn-ea"/>
                  <a:sym typeface="+mn-lt"/>
                </a:rPr>
                <a:t>解决方案</a:t>
              </a:r>
            </a:p>
          </p:txBody>
        </p:sp>
      </p:grpSp>
      <p:sp>
        <p:nvSpPr>
          <p:cNvPr id="10" name="Rectangle 9"/>
          <p:cNvSpPr/>
          <p:nvPr/>
        </p:nvSpPr>
        <p:spPr>
          <a:xfrm rot="2700000">
            <a:off x="6689183" y="2212420"/>
            <a:ext cx="1484408" cy="1484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5" name="Rectangle 14"/>
          <p:cNvSpPr/>
          <p:nvPr/>
        </p:nvSpPr>
        <p:spPr>
          <a:xfrm rot="8100000">
            <a:off x="7939616" y="1636399"/>
            <a:ext cx="126348" cy="14844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27" name="AutoShape 18"/>
          <p:cNvSpPr>
            <a:spLocks/>
          </p:cNvSpPr>
          <p:nvPr/>
        </p:nvSpPr>
        <p:spPr bwMode="auto">
          <a:xfrm>
            <a:off x="7143757" y="2666995"/>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ln>
                <a:solidFill>
                  <a:schemeClr val="tx1"/>
                </a:solidFill>
              </a:ln>
              <a:effectLst>
                <a:outerShdw blurRad="38100" dist="38100" dir="2700000" algn="tl">
                  <a:srgbClr val="000000"/>
                </a:outerShdw>
              </a:effectLst>
              <a:cs typeface="+mn-ea"/>
              <a:sym typeface="+mn-lt"/>
            </a:endParaRPr>
          </a:p>
        </p:txBody>
      </p:sp>
      <p:sp>
        <p:nvSpPr>
          <p:cNvPr id="28" name="AutoShape 19"/>
          <p:cNvSpPr>
            <a:spLocks/>
          </p:cNvSpPr>
          <p:nvPr/>
        </p:nvSpPr>
        <p:spPr bwMode="auto">
          <a:xfrm>
            <a:off x="7250548" y="2850543"/>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29" name="AutoShape 20"/>
          <p:cNvSpPr>
            <a:spLocks/>
          </p:cNvSpPr>
          <p:nvPr/>
        </p:nvSpPr>
        <p:spPr bwMode="auto">
          <a:xfrm>
            <a:off x="7250548" y="292646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0" name="AutoShape 21"/>
          <p:cNvSpPr>
            <a:spLocks/>
          </p:cNvSpPr>
          <p:nvPr/>
        </p:nvSpPr>
        <p:spPr bwMode="auto">
          <a:xfrm>
            <a:off x="7250548" y="3003221"/>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1" name="AutoShape 22"/>
          <p:cNvSpPr>
            <a:spLocks/>
          </p:cNvSpPr>
          <p:nvPr/>
        </p:nvSpPr>
        <p:spPr bwMode="auto">
          <a:xfrm>
            <a:off x="7357338" y="3003221"/>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2" name="AutoShape 23"/>
          <p:cNvSpPr>
            <a:spLocks/>
          </p:cNvSpPr>
          <p:nvPr/>
        </p:nvSpPr>
        <p:spPr bwMode="auto">
          <a:xfrm>
            <a:off x="7357338" y="292646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3" name="AutoShape 24"/>
          <p:cNvSpPr>
            <a:spLocks/>
          </p:cNvSpPr>
          <p:nvPr/>
        </p:nvSpPr>
        <p:spPr bwMode="auto">
          <a:xfrm>
            <a:off x="7357338" y="2850543"/>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4" name="AutoShape 25"/>
          <p:cNvSpPr>
            <a:spLocks/>
          </p:cNvSpPr>
          <p:nvPr/>
        </p:nvSpPr>
        <p:spPr bwMode="auto">
          <a:xfrm>
            <a:off x="7464131" y="3003221"/>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5" name="AutoShape 26"/>
          <p:cNvSpPr>
            <a:spLocks/>
          </p:cNvSpPr>
          <p:nvPr/>
        </p:nvSpPr>
        <p:spPr bwMode="auto">
          <a:xfrm>
            <a:off x="7464131" y="292646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36" name="AutoShape 27"/>
          <p:cNvSpPr>
            <a:spLocks/>
          </p:cNvSpPr>
          <p:nvPr/>
        </p:nvSpPr>
        <p:spPr bwMode="auto">
          <a:xfrm>
            <a:off x="7464131" y="2850543"/>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tx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nvGrpSpPr>
          <p:cNvPr id="12" name="Group 56"/>
          <p:cNvGrpSpPr/>
          <p:nvPr/>
        </p:nvGrpSpPr>
        <p:grpSpPr>
          <a:xfrm>
            <a:off x="761963" y="2212417"/>
            <a:ext cx="2190765" cy="3661006"/>
            <a:chOff x="571472" y="1659313"/>
            <a:chExt cx="1643074" cy="2745754"/>
          </a:xfrm>
        </p:grpSpPr>
        <p:grpSp>
          <p:nvGrpSpPr>
            <p:cNvPr id="39" name="Group 46"/>
            <p:cNvGrpSpPr/>
            <p:nvPr/>
          </p:nvGrpSpPr>
          <p:grpSpPr>
            <a:xfrm>
              <a:off x="571472" y="3357568"/>
              <a:ext cx="1643074" cy="1047499"/>
              <a:chOff x="571472" y="3357568"/>
              <a:chExt cx="1643074" cy="1047499"/>
            </a:xfrm>
          </p:grpSpPr>
          <p:sp>
            <p:nvSpPr>
              <p:cNvPr id="17" name="Rectangle 16"/>
              <p:cNvSpPr/>
              <p:nvPr/>
            </p:nvSpPr>
            <p:spPr>
              <a:xfrm>
                <a:off x="571472" y="3643320"/>
                <a:ext cx="1643074" cy="761747"/>
              </a:xfrm>
              <a:prstGeom prst="rect">
                <a:avLst/>
              </a:prstGeom>
            </p:spPr>
            <p:txBody>
              <a:bodyPr wrap="square">
                <a:spAutoFit/>
              </a:bodyPr>
              <a:lstStyle/>
              <a:p>
                <a:pPr algn="ctr"/>
                <a:r>
                  <a:rPr lang="ms-MY" sz="1200" dirty="0">
                    <a:solidFill>
                      <a:schemeClr val="bg1">
                        <a:lumMod val="65000"/>
                      </a:schemeClr>
                    </a:solidFill>
                    <a:cs typeface="+mn-ea"/>
                    <a:sym typeface="+mn-lt"/>
                  </a:rPr>
                  <a:t>Praesent sodales odio sit amet odio tristi Praesent sodales odio sit amet odio tristi Lorem ipsum dolor sit amet consectetur adipiscing</a:t>
                </a:r>
                <a:endParaRPr lang="en-US" sz="1200" dirty="0">
                  <a:solidFill>
                    <a:schemeClr val="bg1">
                      <a:lumMod val="65000"/>
                    </a:schemeClr>
                  </a:solidFill>
                  <a:cs typeface="+mn-ea"/>
                  <a:sym typeface="+mn-lt"/>
                </a:endParaRPr>
              </a:p>
            </p:txBody>
          </p:sp>
          <p:sp>
            <p:nvSpPr>
              <p:cNvPr id="18" name="Rectangle 17"/>
              <p:cNvSpPr/>
              <p:nvPr/>
            </p:nvSpPr>
            <p:spPr>
              <a:xfrm>
                <a:off x="1012555" y="3357568"/>
                <a:ext cx="754052" cy="253915"/>
              </a:xfrm>
              <a:prstGeom prst="rect">
                <a:avLst/>
              </a:prstGeom>
            </p:spPr>
            <p:txBody>
              <a:bodyPr wrap="none">
                <a:spAutoFit/>
              </a:bodyPr>
              <a:lstStyle/>
              <a:p>
                <a:pPr algn="ctr"/>
                <a:r>
                  <a:rPr lang="zh-CN" altLang="en-US" sz="1600" dirty="0">
                    <a:solidFill>
                      <a:schemeClr val="accent1"/>
                    </a:solidFill>
                    <a:cs typeface="+mn-ea"/>
                    <a:sym typeface="+mn-lt"/>
                  </a:rPr>
                  <a:t>解决方案</a:t>
                </a:r>
              </a:p>
            </p:txBody>
          </p:sp>
        </p:grpSp>
        <p:sp>
          <p:nvSpPr>
            <p:cNvPr id="8" name="Rectangle 7"/>
            <p:cNvSpPr/>
            <p:nvPr/>
          </p:nvSpPr>
          <p:spPr>
            <a:xfrm rot="2700000">
              <a:off x="944922" y="1659313"/>
              <a:ext cx="1113306" cy="111330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3" name="Rectangle 12"/>
            <p:cNvSpPr/>
            <p:nvPr/>
          </p:nvSpPr>
          <p:spPr>
            <a:xfrm rot="2700000">
              <a:off x="506439" y="2604190"/>
              <a:ext cx="1113306" cy="102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7" name="AutoShape 28"/>
            <p:cNvSpPr>
              <a:spLocks/>
            </p:cNvSpPr>
            <p:nvPr/>
          </p:nvSpPr>
          <p:spPr bwMode="auto">
            <a:xfrm>
              <a:off x="1285852" y="2000246"/>
              <a:ext cx="366676"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nvGrpSpPr>
          <p:cNvPr id="40" name="Group 57"/>
          <p:cNvGrpSpPr/>
          <p:nvPr/>
        </p:nvGrpSpPr>
        <p:grpSpPr>
          <a:xfrm>
            <a:off x="3405336" y="2212420"/>
            <a:ext cx="2309661" cy="3661004"/>
            <a:chOff x="2554002" y="1659314"/>
            <a:chExt cx="1732246" cy="2745753"/>
          </a:xfrm>
        </p:grpSpPr>
        <p:grpSp>
          <p:nvGrpSpPr>
            <p:cNvPr id="42" name="Group 47"/>
            <p:cNvGrpSpPr/>
            <p:nvPr/>
          </p:nvGrpSpPr>
          <p:grpSpPr>
            <a:xfrm>
              <a:off x="2643174" y="3357568"/>
              <a:ext cx="1643074" cy="1047499"/>
              <a:chOff x="2643174" y="3357568"/>
              <a:chExt cx="1643074" cy="1047499"/>
            </a:xfrm>
          </p:grpSpPr>
          <p:sp>
            <p:nvSpPr>
              <p:cNvPr id="19" name="Rectangle 18"/>
              <p:cNvSpPr/>
              <p:nvPr/>
            </p:nvSpPr>
            <p:spPr>
              <a:xfrm>
                <a:off x="2643174" y="3643320"/>
                <a:ext cx="1643074" cy="761747"/>
              </a:xfrm>
              <a:prstGeom prst="rect">
                <a:avLst/>
              </a:prstGeom>
            </p:spPr>
            <p:txBody>
              <a:bodyPr wrap="square">
                <a:spAutoFit/>
              </a:bodyPr>
              <a:lstStyle/>
              <a:p>
                <a:pPr algn="ctr"/>
                <a:r>
                  <a:rPr lang="ms-MY" sz="1200" dirty="0">
                    <a:solidFill>
                      <a:schemeClr val="bg1">
                        <a:lumMod val="65000"/>
                      </a:schemeClr>
                    </a:solidFill>
                    <a:cs typeface="+mn-ea"/>
                    <a:sym typeface="+mn-lt"/>
                  </a:rPr>
                  <a:t>Praesent sodales odio sit amet odio tristi Praesent sodales odio sit amet odio tristi Lorem ipsum dolor sit amet consectetur adipiscing</a:t>
                </a:r>
                <a:endParaRPr lang="en-US" sz="1200" dirty="0">
                  <a:solidFill>
                    <a:schemeClr val="bg1">
                      <a:lumMod val="65000"/>
                    </a:schemeClr>
                  </a:solidFill>
                  <a:cs typeface="+mn-ea"/>
                  <a:sym typeface="+mn-lt"/>
                </a:endParaRPr>
              </a:p>
            </p:txBody>
          </p:sp>
          <p:sp>
            <p:nvSpPr>
              <p:cNvPr id="20" name="Rectangle 19"/>
              <p:cNvSpPr/>
              <p:nvPr/>
            </p:nvSpPr>
            <p:spPr>
              <a:xfrm>
                <a:off x="3084914" y="3357568"/>
                <a:ext cx="754052" cy="253916"/>
              </a:xfrm>
              <a:prstGeom prst="rect">
                <a:avLst/>
              </a:prstGeom>
            </p:spPr>
            <p:txBody>
              <a:bodyPr wrap="none">
                <a:spAutoFit/>
              </a:bodyPr>
              <a:lstStyle/>
              <a:p>
                <a:pPr algn="ctr"/>
                <a:r>
                  <a:rPr lang="zh-CN" altLang="en-US" sz="1600" dirty="0">
                    <a:solidFill>
                      <a:srgbClr val="A5A5A5"/>
                    </a:solidFill>
                    <a:cs typeface="+mn-ea"/>
                    <a:sym typeface="+mn-lt"/>
                  </a:rPr>
                  <a:t>解决方案</a:t>
                </a:r>
              </a:p>
            </p:txBody>
          </p:sp>
        </p:grpSp>
        <p:sp>
          <p:nvSpPr>
            <p:cNvPr id="9" name="Rectangle 8"/>
            <p:cNvSpPr/>
            <p:nvPr/>
          </p:nvSpPr>
          <p:spPr>
            <a:xfrm rot="2700000">
              <a:off x="2986644" y="1659314"/>
              <a:ext cx="1113306" cy="1113306"/>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14" name="Rectangle 13"/>
            <p:cNvSpPr/>
            <p:nvPr/>
          </p:nvSpPr>
          <p:spPr>
            <a:xfrm rot="2700000">
              <a:off x="3063274" y="1231258"/>
              <a:ext cx="94761" cy="11133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8" name="AutoShape 100"/>
            <p:cNvSpPr>
              <a:spLocks/>
            </p:cNvSpPr>
            <p:nvPr/>
          </p:nvSpPr>
          <p:spPr bwMode="auto">
            <a:xfrm>
              <a:off x="3357554" y="2000246"/>
              <a:ext cx="32037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accent3"/>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sp>
        <p:nvSpPr>
          <p:cNvPr id="44" name="Rectangle 2">
            <a:extLst>
              <a:ext uri="{FF2B5EF4-FFF2-40B4-BE49-F238E27FC236}">
                <a16:creationId xmlns:a16="http://schemas.microsoft.com/office/drawing/2014/main" xmlns="" id="{0EDAE740-7FF9-41D8-820D-BD89E74F1C1E}"/>
              </a:ext>
            </a:extLst>
          </p:cNvPr>
          <p:cNvSpPr/>
          <p:nvPr/>
        </p:nvSpPr>
        <p:spPr>
          <a:xfrm>
            <a:off x="461642" y="757613"/>
            <a:ext cx="2020105" cy="338554"/>
          </a:xfrm>
          <a:prstGeom prst="rect">
            <a:avLst/>
          </a:prstGeom>
        </p:spPr>
        <p:txBody>
          <a:bodyPr wrap="none">
            <a:spAutoFit/>
          </a:bodyPr>
          <a:lstStyle/>
          <a:p>
            <a:r>
              <a:rPr lang="id-ID" sz="1600" dirty="0">
                <a:solidFill>
                  <a:schemeClr val="bg1">
                    <a:lumMod val="65000"/>
                  </a:schemeClr>
                </a:solidFill>
                <a:cs typeface="+mn-ea"/>
                <a:sym typeface="+mn-lt"/>
              </a:rPr>
              <a:t>SOLUTION METHOD</a:t>
            </a:r>
          </a:p>
        </p:txBody>
      </p:sp>
      <p:sp>
        <p:nvSpPr>
          <p:cNvPr id="47" name="TextBox 3">
            <a:extLst>
              <a:ext uri="{FF2B5EF4-FFF2-40B4-BE49-F238E27FC236}">
                <a16:creationId xmlns:a16="http://schemas.microsoft.com/office/drawing/2014/main" xmlns="" id="{4456D1BF-85C1-4EA3-9698-251E348FF28D}"/>
              </a:ext>
            </a:extLst>
          </p:cNvPr>
          <p:cNvSpPr txBox="1"/>
          <p:nvPr/>
        </p:nvSpPr>
        <p:spPr>
          <a:xfrm>
            <a:off x="507337" y="332032"/>
            <a:ext cx="1984839" cy="502766"/>
          </a:xfrm>
          <a:prstGeom prst="rect">
            <a:avLst/>
          </a:prstGeom>
          <a:noFill/>
        </p:spPr>
        <p:txBody>
          <a:bodyPr wrap="none" rtlCol="0">
            <a:spAutoFit/>
          </a:bodyPr>
          <a:lstStyle/>
          <a:p>
            <a:r>
              <a:rPr lang="en-US" altLang="zh-CN" sz="2667" dirty="0">
                <a:solidFill>
                  <a:schemeClr val="accent1"/>
                </a:solidFill>
                <a:cs typeface="+mn-ea"/>
                <a:sym typeface="+mn-lt"/>
              </a:rPr>
              <a:t>2.4</a:t>
            </a:r>
            <a:r>
              <a:rPr lang="zh-CN" altLang="en-US" sz="2667" dirty="0">
                <a:solidFill>
                  <a:schemeClr val="accent1"/>
                </a:solidFill>
                <a:cs typeface="+mn-ea"/>
                <a:sym typeface="+mn-lt"/>
              </a:rPr>
              <a:t>解决方案</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20876166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Top)">
                                      <p:cBhvr>
                                        <p:cTn id="7" dur="500"/>
                                        <p:tgtEl>
                                          <p:spTgt spid="12"/>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slide(fromTop)">
                                      <p:cBhvr>
                                        <p:cTn id="11" dur="500"/>
                                        <p:tgtEl>
                                          <p:spTgt spid="40"/>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Top)">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8"/>
          <p:cNvGrpSpPr/>
          <p:nvPr/>
        </p:nvGrpSpPr>
        <p:grpSpPr>
          <a:xfrm>
            <a:off x="3619483" y="1333486"/>
            <a:ext cx="2095515" cy="4504925"/>
            <a:chOff x="2714612" y="1000114"/>
            <a:chExt cx="1571636" cy="3378694"/>
          </a:xfrm>
        </p:grpSpPr>
        <p:sp>
          <p:nvSpPr>
            <p:cNvPr id="39" name="Rectangle 38"/>
            <p:cNvSpPr/>
            <p:nvPr/>
          </p:nvSpPr>
          <p:spPr>
            <a:xfrm>
              <a:off x="2745912" y="2786064"/>
              <a:ext cx="1540336" cy="1592744"/>
            </a:xfrm>
            <a:prstGeom prst="rect">
              <a:avLst/>
            </a:prstGeom>
          </p:spPr>
          <p:txBody>
            <a:bodyPr wrap="square">
              <a:spAutoFit/>
            </a:bodyPr>
            <a:lstStyle/>
            <a:p>
              <a:r>
                <a:rPr lang="ms-MY" sz="1200" dirty="0">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40" name="Rectangle 39"/>
            <p:cNvSpPr/>
            <p:nvPr/>
          </p:nvSpPr>
          <p:spPr>
            <a:xfrm>
              <a:off x="2714612" y="2357436"/>
              <a:ext cx="1357322" cy="377075"/>
            </a:xfrm>
            <a:prstGeom prst="rect">
              <a:avLst/>
            </a:prstGeom>
          </p:spPr>
          <p:txBody>
            <a:bodyPr wrap="square">
              <a:spAutoFit/>
            </a:bodyPr>
            <a:lstStyle/>
            <a:p>
              <a:r>
                <a:rPr lang="en-US" sz="2667" dirty="0">
                  <a:solidFill>
                    <a:schemeClr val="bg1"/>
                  </a:solidFill>
                  <a:latin typeface="Open Sans" pitchFamily="34" charset="0"/>
                  <a:ea typeface="Open Sans" pitchFamily="34" charset="0"/>
                  <a:cs typeface="Open Sans" pitchFamily="34" charset="0"/>
                </a:rPr>
                <a:t>Services</a:t>
              </a:r>
              <a:endParaRPr lang="en-US" sz="2667" dirty="0">
                <a:solidFill>
                  <a:schemeClr val="bg1"/>
                </a:solidFill>
                <a:latin typeface="Open Sans Light" pitchFamily="34" charset="0"/>
                <a:ea typeface="Open Sans Light" pitchFamily="34" charset="0"/>
                <a:cs typeface="Open Sans Light" pitchFamily="34" charset="0"/>
              </a:endParaRPr>
            </a:p>
          </p:txBody>
        </p:sp>
        <p:sp>
          <p:nvSpPr>
            <p:cNvPr id="41" name="Rectangle 40"/>
            <p:cNvSpPr/>
            <p:nvPr/>
          </p:nvSpPr>
          <p:spPr>
            <a:xfrm>
              <a:off x="2786050" y="1000114"/>
              <a:ext cx="570374" cy="1546577"/>
            </a:xfrm>
            <a:prstGeom prst="rect">
              <a:avLst/>
            </a:prstGeom>
          </p:spPr>
          <p:txBody>
            <a:bodyPr wrap="square">
              <a:spAutoFit/>
            </a:bodyPr>
            <a:lstStyle/>
            <a:p>
              <a:pPr algn="ctr"/>
              <a:r>
                <a:rPr lang="en-US" sz="12800" dirty="0">
                  <a:solidFill>
                    <a:srgbClr val="063D54"/>
                  </a:solidFill>
                  <a:latin typeface="Open Sans Light" pitchFamily="34" charset="0"/>
                  <a:ea typeface="Open Sans Light" pitchFamily="34" charset="0"/>
                  <a:cs typeface="Open Sans Light" pitchFamily="34" charset="0"/>
                </a:rPr>
                <a:t>2</a:t>
              </a:r>
            </a:p>
          </p:txBody>
        </p:sp>
      </p:grpSp>
      <p:grpSp>
        <p:nvGrpSpPr>
          <p:cNvPr id="5" name="Group 49"/>
          <p:cNvGrpSpPr/>
          <p:nvPr/>
        </p:nvGrpSpPr>
        <p:grpSpPr>
          <a:xfrm>
            <a:off x="6572253" y="1333486"/>
            <a:ext cx="2095515" cy="4504925"/>
            <a:chOff x="4929190" y="1000114"/>
            <a:chExt cx="1571636" cy="3378694"/>
          </a:xfrm>
        </p:grpSpPr>
        <p:sp>
          <p:nvSpPr>
            <p:cNvPr id="42" name="Rectangle 41"/>
            <p:cNvSpPr/>
            <p:nvPr/>
          </p:nvSpPr>
          <p:spPr>
            <a:xfrm>
              <a:off x="4960490" y="2786064"/>
              <a:ext cx="1540336" cy="1592744"/>
            </a:xfrm>
            <a:prstGeom prst="rect">
              <a:avLst/>
            </a:prstGeom>
          </p:spPr>
          <p:txBody>
            <a:bodyPr wrap="square">
              <a:spAutoFit/>
            </a:bodyPr>
            <a:lstStyle/>
            <a:p>
              <a:r>
                <a:rPr lang="ms-MY" sz="1200" dirty="0">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43" name="Rectangle 42"/>
            <p:cNvSpPr/>
            <p:nvPr/>
          </p:nvSpPr>
          <p:spPr>
            <a:xfrm>
              <a:off x="4929190" y="2357436"/>
              <a:ext cx="1357322" cy="377075"/>
            </a:xfrm>
            <a:prstGeom prst="rect">
              <a:avLst/>
            </a:prstGeom>
          </p:spPr>
          <p:txBody>
            <a:bodyPr wrap="square">
              <a:spAutoFit/>
            </a:bodyPr>
            <a:lstStyle/>
            <a:p>
              <a:r>
                <a:rPr lang="en-US" sz="2667" dirty="0">
                  <a:latin typeface="Open Sans" pitchFamily="34" charset="0"/>
                  <a:ea typeface="Open Sans" pitchFamily="34" charset="0"/>
                  <a:cs typeface="Open Sans" pitchFamily="34" charset="0"/>
                </a:rPr>
                <a:t>Services</a:t>
              </a:r>
              <a:endParaRPr lang="en-US" sz="2667" dirty="0">
                <a:latin typeface="Open Sans Light" pitchFamily="34" charset="0"/>
                <a:ea typeface="Open Sans Light" pitchFamily="34" charset="0"/>
                <a:cs typeface="Open Sans Light" pitchFamily="34" charset="0"/>
              </a:endParaRPr>
            </a:p>
          </p:txBody>
        </p:sp>
        <p:sp>
          <p:nvSpPr>
            <p:cNvPr id="44" name="Rectangle 43"/>
            <p:cNvSpPr/>
            <p:nvPr/>
          </p:nvSpPr>
          <p:spPr>
            <a:xfrm>
              <a:off x="5000628" y="1000114"/>
              <a:ext cx="570374" cy="1546577"/>
            </a:xfrm>
            <a:prstGeom prst="rect">
              <a:avLst/>
            </a:prstGeom>
          </p:spPr>
          <p:txBody>
            <a:bodyPr wrap="square">
              <a:spAutoFit/>
            </a:bodyPr>
            <a:lstStyle/>
            <a:p>
              <a:pPr algn="ctr"/>
              <a:r>
                <a:rPr lang="en-US" sz="12800" dirty="0">
                  <a:latin typeface="Open Sans Light" pitchFamily="34" charset="0"/>
                  <a:ea typeface="Open Sans Light" pitchFamily="34" charset="0"/>
                  <a:cs typeface="Open Sans Light" pitchFamily="34" charset="0"/>
                </a:rPr>
                <a:t>3</a:t>
              </a:r>
            </a:p>
          </p:txBody>
        </p:sp>
      </p:grpSp>
      <p:grpSp>
        <p:nvGrpSpPr>
          <p:cNvPr id="6" name="Group 50"/>
          <p:cNvGrpSpPr/>
          <p:nvPr/>
        </p:nvGrpSpPr>
        <p:grpSpPr>
          <a:xfrm>
            <a:off x="9525024" y="1333486"/>
            <a:ext cx="2095515" cy="4504925"/>
            <a:chOff x="7143768" y="1000114"/>
            <a:chExt cx="1571636" cy="3378694"/>
          </a:xfrm>
        </p:grpSpPr>
        <p:sp>
          <p:nvSpPr>
            <p:cNvPr id="45" name="Rectangle 44"/>
            <p:cNvSpPr/>
            <p:nvPr/>
          </p:nvSpPr>
          <p:spPr>
            <a:xfrm>
              <a:off x="7175068" y="2786064"/>
              <a:ext cx="1540336" cy="1592744"/>
            </a:xfrm>
            <a:prstGeom prst="rect">
              <a:avLst/>
            </a:prstGeom>
          </p:spPr>
          <p:txBody>
            <a:bodyPr wrap="square">
              <a:spAutoFit/>
            </a:bodyPr>
            <a:lstStyle/>
            <a:p>
              <a:r>
                <a:rPr lang="ms-MY" sz="1200" dirty="0">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46" name="Rectangle 45"/>
            <p:cNvSpPr/>
            <p:nvPr/>
          </p:nvSpPr>
          <p:spPr>
            <a:xfrm>
              <a:off x="7143768" y="2357436"/>
              <a:ext cx="1357322" cy="377075"/>
            </a:xfrm>
            <a:prstGeom prst="rect">
              <a:avLst/>
            </a:prstGeom>
          </p:spPr>
          <p:txBody>
            <a:bodyPr wrap="square">
              <a:spAutoFit/>
            </a:bodyPr>
            <a:lstStyle/>
            <a:p>
              <a:r>
                <a:rPr lang="en-US" sz="2667" dirty="0">
                  <a:solidFill>
                    <a:schemeClr val="bg1"/>
                  </a:solidFill>
                  <a:latin typeface="Open Sans" pitchFamily="34" charset="0"/>
                  <a:ea typeface="Open Sans" pitchFamily="34" charset="0"/>
                  <a:cs typeface="Open Sans" pitchFamily="34" charset="0"/>
                </a:rPr>
                <a:t>Services</a:t>
              </a:r>
              <a:endParaRPr lang="en-US" sz="2667" dirty="0">
                <a:solidFill>
                  <a:schemeClr val="bg1"/>
                </a:solidFill>
                <a:latin typeface="Open Sans Light" pitchFamily="34" charset="0"/>
                <a:ea typeface="Open Sans Light" pitchFamily="34" charset="0"/>
                <a:cs typeface="Open Sans Light" pitchFamily="34" charset="0"/>
              </a:endParaRPr>
            </a:p>
          </p:txBody>
        </p:sp>
        <p:sp>
          <p:nvSpPr>
            <p:cNvPr id="47" name="Rectangle 46"/>
            <p:cNvSpPr/>
            <p:nvPr/>
          </p:nvSpPr>
          <p:spPr>
            <a:xfrm>
              <a:off x="7215206" y="1000114"/>
              <a:ext cx="570374" cy="1546577"/>
            </a:xfrm>
            <a:prstGeom prst="rect">
              <a:avLst/>
            </a:prstGeom>
            <a:solidFill>
              <a:schemeClr val="bg1"/>
            </a:solidFill>
          </p:spPr>
          <p:txBody>
            <a:bodyPr wrap="square">
              <a:spAutoFit/>
            </a:bodyPr>
            <a:lstStyle/>
            <a:p>
              <a:pPr algn="ctr"/>
              <a:r>
                <a:rPr lang="en-US" sz="12800" dirty="0">
                  <a:solidFill>
                    <a:srgbClr val="063D54"/>
                  </a:solidFill>
                  <a:latin typeface="Open Sans Light" pitchFamily="34" charset="0"/>
                  <a:ea typeface="Open Sans Light" pitchFamily="34" charset="0"/>
                  <a:cs typeface="Open Sans Light" pitchFamily="34" charset="0"/>
                </a:rPr>
                <a:t>4</a:t>
              </a:r>
            </a:p>
          </p:txBody>
        </p:sp>
      </p:grpSp>
      <p:grpSp>
        <p:nvGrpSpPr>
          <p:cNvPr id="2" name="组合 1">
            <a:extLst>
              <a:ext uri="{FF2B5EF4-FFF2-40B4-BE49-F238E27FC236}">
                <a16:creationId xmlns:a16="http://schemas.microsoft.com/office/drawing/2014/main" xmlns="" id="{E57EC1D2-7FFD-413D-88A1-23928AEB68F9}"/>
              </a:ext>
            </a:extLst>
          </p:cNvPr>
          <p:cNvGrpSpPr/>
          <p:nvPr/>
        </p:nvGrpSpPr>
        <p:grpSpPr>
          <a:xfrm>
            <a:off x="666712" y="1333486"/>
            <a:ext cx="2053782" cy="4436189"/>
            <a:chOff x="666712" y="1333486"/>
            <a:chExt cx="2053782" cy="4436189"/>
          </a:xfrm>
        </p:grpSpPr>
        <p:grpSp>
          <p:nvGrpSpPr>
            <p:cNvPr id="3" name="Group 47"/>
            <p:cNvGrpSpPr/>
            <p:nvPr/>
          </p:nvGrpSpPr>
          <p:grpSpPr>
            <a:xfrm>
              <a:off x="720272" y="1333486"/>
              <a:ext cx="1594522" cy="2312529"/>
              <a:chOff x="540204" y="1000114"/>
              <a:chExt cx="2861223" cy="1734397"/>
            </a:xfrm>
          </p:grpSpPr>
          <p:sp>
            <p:nvSpPr>
              <p:cNvPr id="34" name="Rectangle 33"/>
              <p:cNvSpPr/>
              <p:nvPr/>
            </p:nvSpPr>
            <p:spPr>
              <a:xfrm>
                <a:off x="540204" y="2357436"/>
                <a:ext cx="2861223" cy="377075"/>
              </a:xfrm>
              <a:prstGeom prst="rect">
                <a:avLst/>
              </a:prstGeom>
            </p:spPr>
            <p:txBody>
              <a:bodyPr wrap="square">
                <a:spAutoFit/>
              </a:bodyPr>
              <a:lstStyle/>
              <a:p>
                <a:r>
                  <a:rPr lang="en-US" sz="2667" dirty="0">
                    <a:latin typeface="Open Sans" pitchFamily="34" charset="0"/>
                    <a:ea typeface="Open Sans" pitchFamily="34" charset="0"/>
                    <a:cs typeface="Open Sans" pitchFamily="34" charset="0"/>
                  </a:rPr>
                  <a:t>Services</a:t>
                </a:r>
                <a:endParaRPr lang="en-US" sz="2667" dirty="0">
                  <a:latin typeface="Open Sans Light" pitchFamily="34" charset="0"/>
                  <a:ea typeface="Open Sans Light" pitchFamily="34" charset="0"/>
                  <a:cs typeface="Open Sans Light" pitchFamily="34" charset="0"/>
                </a:endParaRPr>
              </a:p>
            </p:txBody>
          </p:sp>
          <p:sp>
            <p:nvSpPr>
              <p:cNvPr id="35" name="Rectangle 34"/>
              <p:cNvSpPr/>
              <p:nvPr/>
            </p:nvSpPr>
            <p:spPr>
              <a:xfrm>
                <a:off x="939803" y="1000114"/>
                <a:ext cx="570374" cy="1546577"/>
              </a:xfrm>
              <a:prstGeom prst="rect">
                <a:avLst/>
              </a:prstGeom>
            </p:spPr>
            <p:txBody>
              <a:bodyPr wrap="square">
                <a:spAutoFit/>
              </a:bodyPr>
              <a:lstStyle/>
              <a:p>
                <a:pPr algn="ctr"/>
                <a:r>
                  <a:rPr lang="en-US" sz="12800" dirty="0">
                    <a:latin typeface="Open Sans Light" pitchFamily="34" charset="0"/>
                    <a:ea typeface="Open Sans Light" pitchFamily="34" charset="0"/>
                    <a:cs typeface="Open Sans Light" pitchFamily="34" charset="0"/>
                  </a:rPr>
                  <a:t>1</a:t>
                </a:r>
              </a:p>
            </p:txBody>
          </p:sp>
        </p:grpSp>
        <p:sp>
          <p:nvSpPr>
            <p:cNvPr id="22" name="Rectangle 38">
              <a:extLst>
                <a:ext uri="{FF2B5EF4-FFF2-40B4-BE49-F238E27FC236}">
                  <a16:creationId xmlns:a16="http://schemas.microsoft.com/office/drawing/2014/main" xmlns="" id="{E16C6D34-B6AA-403F-81B0-85995D57BE06}"/>
                </a:ext>
              </a:extLst>
            </p:cNvPr>
            <p:cNvSpPr/>
            <p:nvPr/>
          </p:nvSpPr>
          <p:spPr>
            <a:xfrm>
              <a:off x="666712" y="3646016"/>
              <a:ext cx="2053782" cy="2123659"/>
            </a:xfrm>
            <a:prstGeom prst="rect">
              <a:avLst/>
            </a:prstGeom>
          </p:spPr>
          <p:txBody>
            <a:bodyPr wrap="square">
              <a:spAutoFit/>
            </a:bodyPr>
            <a:lstStyle/>
            <a:p>
              <a:r>
                <a:rPr lang="ms-MY" sz="1200" dirty="0">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grpSp>
      <p:sp>
        <p:nvSpPr>
          <p:cNvPr id="28" name="矩形 27">
            <a:extLst>
              <a:ext uri="{FF2B5EF4-FFF2-40B4-BE49-F238E27FC236}">
                <a16:creationId xmlns:a16="http://schemas.microsoft.com/office/drawing/2014/main" xmlns="" id="{C89E1C23-7739-4B2C-998C-D15B67A03DFA}"/>
              </a:ext>
            </a:extLst>
          </p:cNvPr>
          <p:cNvSpPr/>
          <p:nvPr/>
        </p:nvSpPr>
        <p:spPr>
          <a:xfrm>
            <a:off x="596052" y="434760"/>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0" name="TextBox 1">
            <a:extLst>
              <a:ext uri="{FF2B5EF4-FFF2-40B4-BE49-F238E27FC236}">
                <a16:creationId xmlns:a16="http://schemas.microsoft.com/office/drawing/2014/main" xmlns="" id="{68616D70-1551-43BF-9EED-00FEC1251A99}"/>
              </a:ext>
            </a:extLst>
          </p:cNvPr>
          <p:cNvSpPr txBox="1"/>
          <p:nvPr/>
        </p:nvSpPr>
        <p:spPr>
          <a:xfrm>
            <a:off x="596052" y="441701"/>
            <a:ext cx="1883713" cy="1080296"/>
          </a:xfrm>
          <a:prstGeom prst="rect">
            <a:avLst/>
          </a:prstGeom>
          <a:noFill/>
        </p:spPr>
        <p:txBody>
          <a:bodyPr wrap="square" lIns="0" tIns="0" rIns="0" rtlCol="0">
            <a:spAutoFit/>
          </a:bodyPr>
          <a:lstStyle/>
          <a:p>
            <a:pPr>
              <a:lnSpc>
                <a:spcPct val="120000"/>
              </a:lnSpc>
            </a:pPr>
            <a:r>
              <a:rPr lang="en-US" altLang="zh-CN" sz="2800" dirty="0">
                <a:solidFill>
                  <a:srgbClr val="063D54"/>
                </a:solidFill>
                <a:cs typeface="+mn-ea"/>
                <a:sym typeface="+mn-lt"/>
              </a:rPr>
              <a:t>2.5</a:t>
            </a:r>
            <a:r>
              <a:rPr lang="zh-CN" altLang="en-US" sz="2800" dirty="0">
                <a:solidFill>
                  <a:srgbClr val="063D54"/>
                </a:solidFill>
                <a:cs typeface="+mn-ea"/>
                <a:sym typeface="+mn-lt"/>
              </a:rPr>
              <a:t>竞争分析</a:t>
            </a:r>
          </a:p>
          <a:p>
            <a:pPr>
              <a:lnSpc>
                <a:spcPct val="120000"/>
              </a:lnSpc>
            </a:pPr>
            <a:endParaRPr lang="en-US" altLang="zh-CN" sz="2800" dirty="0">
              <a:solidFill>
                <a:schemeClr val="bg1"/>
              </a:solidFill>
              <a:cs typeface="+mn-ea"/>
              <a:sym typeface="+mn-lt"/>
            </a:endParaRPr>
          </a:p>
        </p:txBody>
      </p:sp>
      <p:sp>
        <p:nvSpPr>
          <p:cNvPr id="31" name="TextBox 1">
            <a:extLst>
              <a:ext uri="{FF2B5EF4-FFF2-40B4-BE49-F238E27FC236}">
                <a16:creationId xmlns:a16="http://schemas.microsoft.com/office/drawing/2014/main" xmlns="" id="{42098459-8F11-4C6F-B6D6-C278E3D67CA1}"/>
              </a:ext>
            </a:extLst>
          </p:cNvPr>
          <p:cNvSpPr txBox="1"/>
          <p:nvPr/>
        </p:nvSpPr>
        <p:spPr>
          <a:xfrm>
            <a:off x="596052" y="869300"/>
            <a:ext cx="2645713" cy="280911"/>
          </a:xfrm>
          <a:prstGeom prst="rect">
            <a:avLst/>
          </a:prstGeom>
          <a:noFill/>
        </p:spPr>
        <p:txBody>
          <a:bodyPr wrap="square" lIns="0" tIns="0" rIns="0" rtlCol="0">
            <a:spAutoFit/>
          </a:bodyPr>
          <a:lstStyle/>
          <a:p>
            <a:pPr>
              <a:lnSpc>
                <a:spcPct val="120000"/>
              </a:lnSpc>
            </a:pPr>
            <a:r>
              <a:rPr lang="en-US" altLang="zh-CN" sz="1400" dirty="0">
                <a:solidFill>
                  <a:schemeClr val="bg1">
                    <a:lumMod val="50000"/>
                  </a:schemeClr>
                </a:solidFill>
                <a:cs typeface="+mn-ea"/>
                <a:sym typeface="+mn-lt"/>
              </a:rPr>
              <a:t>SOLUTION METHOD</a:t>
            </a:r>
          </a:p>
        </p:txBody>
      </p:sp>
    </p:spTree>
    <p:extLst>
      <p:ext uri="{BB962C8B-B14F-4D97-AF65-F5344CB8AC3E}">
        <p14:creationId xmlns:p14="http://schemas.microsoft.com/office/powerpoint/2010/main" val="693246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Top)">
                                      <p:cBhvr>
                                        <p:cTn id="11" dur="500"/>
                                        <p:tgtEl>
                                          <p:spTgt spid="5"/>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To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p:tgtEl>
                                          <p:spTgt spid="30"/>
                                        </p:tgtEl>
                                        <p:attrNameLst>
                                          <p:attrName>ppt_y</p:attrName>
                                        </p:attrNameLst>
                                      </p:cBhvr>
                                      <p:tavLst>
                                        <p:tav tm="0">
                                          <p:val>
                                            <p:strVal val="#ppt_y+#ppt_h*1.125000"/>
                                          </p:val>
                                        </p:tav>
                                        <p:tav tm="100000">
                                          <p:val>
                                            <p:strVal val="#ppt_y"/>
                                          </p:val>
                                        </p:tav>
                                      </p:tavLst>
                                    </p:anim>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Oval 1"/>
          <p:cNvSpPr>
            <a:spLocks/>
          </p:cNvSpPr>
          <p:nvPr/>
        </p:nvSpPr>
        <p:spPr bwMode="auto">
          <a:xfrm>
            <a:off x="4606926" y="1996282"/>
            <a:ext cx="2978151" cy="2978151"/>
          </a:xfrm>
          <a:prstGeom prst="ellipse">
            <a:avLst/>
          </a:prstGeom>
          <a:noFill/>
          <a:ln w="12700" cap="flat">
            <a:solidFill>
              <a:srgbClr val="646E78"/>
            </a:solidFill>
            <a:prstDash val="solid"/>
            <a:miter lim="800000"/>
            <a:headEnd type="none" w="med" len="med"/>
            <a:tailEnd type="none" w="med" len="med"/>
          </a:ln>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82" name="Oval 2"/>
          <p:cNvSpPr>
            <a:spLocks/>
          </p:cNvSpPr>
          <p:nvPr/>
        </p:nvSpPr>
        <p:spPr bwMode="auto">
          <a:xfrm>
            <a:off x="4886326" y="2559050"/>
            <a:ext cx="2419351" cy="2419351"/>
          </a:xfrm>
          <a:prstGeom prst="ellipse">
            <a:avLst/>
          </a:prstGeom>
          <a:solidFill>
            <a:schemeClr val="accent1"/>
          </a:solidFill>
          <a:ln w="12700" cap="flat">
            <a:solidFill>
              <a:srgbClr val="FEEBA5"/>
            </a:solidFill>
            <a:prstDash val="solid"/>
            <a:miter lim="800000"/>
            <a:headEnd type="none" w="med" len="med"/>
            <a:tailEnd type="none" w="med" len="med"/>
          </a:ln>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83" name="Oval 3"/>
          <p:cNvSpPr>
            <a:spLocks/>
          </p:cNvSpPr>
          <p:nvPr/>
        </p:nvSpPr>
        <p:spPr bwMode="auto">
          <a:xfrm>
            <a:off x="5191126" y="3167857"/>
            <a:ext cx="1809751" cy="1809751"/>
          </a:xfrm>
          <a:prstGeom prst="ellipse">
            <a:avLst/>
          </a:prstGeom>
          <a:solidFill>
            <a:schemeClr val="bg1"/>
          </a:solidFill>
          <a:ln w="12700" cap="flat">
            <a:solidFill>
              <a:srgbClr val="E1E6EB"/>
            </a:solidFill>
            <a:prstDash val="solid"/>
            <a:miter lim="800000"/>
            <a:headEnd type="none" w="med" len="med"/>
            <a:tailEnd type="none" w="med" len="med"/>
          </a:ln>
        </p:spPr>
        <p:txBody>
          <a:bodyPr lIns="0" tIns="0" rIns="0" bIns="0"/>
          <a:lstStyle/>
          <a:p>
            <a:pPr algn="ctr" defTabSz="1219170" fontAlgn="base">
              <a:spcBef>
                <a:spcPct val="0"/>
              </a:spcBef>
              <a:spcAft>
                <a:spcPct val="0"/>
              </a:spcAft>
            </a:pPr>
            <a:endParaRPr lang="en-US" sz="2800" dirty="0">
              <a:solidFill>
                <a:srgbClr val="000000"/>
              </a:solidFill>
              <a:cs typeface="+mn-ea"/>
              <a:sym typeface="+mn-lt"/>
            </a:endParaRPr>
          </a:p>
        </p:txBody>
      </p:sp>
      <p:sp>
        <p:nvSpPr>
          <p:cNvPr id="148484" name="Oval 4"/>
          <p:cNvSpPr>
            <a:spLocks/>
          </p:cNvSpPr>
          <p:nvPr/>
        </p:nvSpPr>
        <p:spPr bwMode="auto">
          <a:xfrm>
            <a:off x="5559426" y="3902075"/>
            <a:ext cx="1073151" cy="1073151"/>
          </a:xfrm>
          <a:prstGeom prst="ellipse">
            <a:avLst/>
          </a:prstGeom>
          <a:noFill/>
          <a:ln w="12700" cap="flat">
            <a:solidFill>
              <a:srgbClr val="A0AAB4"/>
            </a:solidFill>
            <a:prstDash val="solid"/>
            <a:miter lim="800000"/>
            <a:headEnd type="none" w="med" len="med"/>
            <a:tailEnd type="none" w="med" len="med"/>
          </a:ln>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89" name="Freeform 9"/>
          <p:cNvSpPr>
            <a:spLocks/>
          </p:cNvSpPr>
          <p:nvPr/>
        </p:nvSpPr>
        <p:spPr bwMode="auto">
          <a:xfrm>
            <a:off x="3394075" y="2405856"/>
            <a:ext cx="2136775" cy="533400"/>
          </a:xfrm>
          <a:custGeom>
            <a:avLst/>
            <a:gdLst>
              <a:gd name="T0" fmla="*/ 0 w 21600"/>
              <a:gd name="T1" fmla="*/ 21600 h 21600"/>
              <a:gd name="T2" fmla="*/ 5107 w 21600"/>
              <a:gd name="T3" fmla="*/ 21600 h 21600"/>
              <a:gd name="T4" fmla="*/ 5107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107" y="21600"/>
                </a:lnTo>
                <a:lnTo>
                  <a:pt x="5107" y="0"/>
                </a:lnTo>
                <a:lnTo>
                  <a:pt x="21600" y="0"/>
                </a:lnTo>
              </a:path>
            </a:pathLst>
          </a:custGeom>
          <a:noFill/>
          <a:ln w="12700" cap="flat">
            <a:solidFill>
              <a:srgbClr val="646E78"/>
            </a:solidFill>
            <a:prstDash val="sysDot"/>
            <a:miter lim="800000"/>
            <a:headEnd type="arrow"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90" name="Freeform 10"/>
          <p:cNvSpPr>
            <a:spLocks/>
          </p:cNvSpPr>
          <p:nvPr/>
        </p:nvSpPr>
        <p:spPr bwMode="auto">
          <a:xfrm>
            <a:off x="3394075" y="2913856"/>
            <a:ext cx="2142332" cy="1549400"/>
          </a:xfrm>
          <a:custGeom>
            <a:avLst/>
            <a:gdLst>
              <a:gd name="T0" fmla="*/ 0 w 21600"/>
              <a:gd name="T1" fmla="*/ 21600 h 21600"/>
              <a:gd name="T2" fmla="*/ 8953 w 21600"/>
              <a:gd name="T3" fmla="*/ 21600 h 21600"/>
              <a:gd name="T4" fmla="*/ 8953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8953" y="21600"/>
                </a:lnTo>
                <a:lnTo>
                  <a:pt x="8953" y="0"/>
                </a:lnTo>
                <a:lnTo>
                  <a:pt x="21600" y="0"/>
                </a:lnTo>
              </a:path>
            </a:pathLst>
          </a:custGeom>
          <a:noFill/>
          <a:ln w="12700" cap="flat">
            <a:solidFill>
              <a:srgbClr val="646E78"/>
            </a:solidFill>
            <a:prstDash val="sysDot"/>
            <a:miter lim="800000"/>
            <a:headEnd type="arrow"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91" name="Freeform 11"/>
          <p:cNvSpPr>
            <a:spLocks/>
          </p:cNvSpPr>
          <p:nvPr/>
        </p:nvSpPr>
        <p:spPr bwMode="auto">
          <a:xfrm>
            <a:off x="6540500" y="2487612"/>
            <a:ext cx="2311400" cy="1092200"/>
          </a:xfrm>
          <a:custGeom>
            <a:avLst/>
            <a:gdLst>
              <a:gd name="T0" fmla="*/ 0 w 21600"/>
              <a:gd name="T1" fmla="*/ 21600 h 21600"/>
              <a:gd name="T2" fmla="*/ 13025 w 21600"/>
              <a:gd name="T3" fmla="*/ 21600 h 21600"/>
              <a:gd name="T4" fmla="*/ 13025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13025" y="21600"/>
                </a:lnTo>
                <a:lnTo>
                  <a:pt x="13025" y="0"/>
                </a:lnTo>
                <a:lnTo>
                  <a:pt x="21600" y="0"/>
                </a:lnTo>
              </a:path>
            </a:pathLst>
          </a:custGeom>
          <a:noFill/>
          <a:ln w="12700" cap="flat">
            <a:solidFill>
              <a:srgbClr val="646E78"/>
            </a:solidFill>
            <a:prstDash val="sysDot"/>
            <a:miter lim="800000"/>
            <a:headEnd type="oval"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sp>
        <p:nvSpPr>
          <p:cNvPr id="148492" name="Freeform 12"/>
          <p:cNvSpPr>
            <a:spLocks/>
          </p:cNvSpPr>
          <p:nvPr/>
        </p:nvSpPr>
        <p:spPr bwMode="auto">
          <a:xfrm>
            <a:off x="6511132" y="4082256"/>
            <a:ext cx="2300288" cy="400051"/>
          </a:xfrm>
          <a:custGeom>
            <a:avLst/>
            <a:gdLst>
              <a:gd name="T0" fmla="*/ 0 w 21600"/>
              <a:gd name="T1" fmla="*/ 21600 h 21600"/>
              <a:gd name="T2" fmla="*/ 16959 w 21600"/>
              <a:gd name="T3" fmla="*/ 21600 h 21600"/>
              <a:gd name="T4" fmla="*/ 16959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16959" y="21600"/>
                </a:lnTo>
                <a:lnTo>
                  <a:pt x="16959" y="0"/>
                </a:lnTo>
                <a:lnTo>
                  <a:pt x="21600" y="0"/>
                </a:lnTo>
              </a:path>
            </a:pathLst>
          </a:custGeom>
          <a:noFill/>
          <a:ln w="12700" cap="flat">
            <a:solidFill>
              <a:srgbClr val="646E78"/>
            </a:solidFill>
            <a:prstDash val="sysDot"/>
            <a:miter lim="800000"/>
            <a:headEnd type="oval"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grpSp>
        <p:nvGrpSpPr>
          <p:cNvPr id="148496" name="Group 16"/>
          <p:cNvGrpSpPr>
            <a:grpSpLocks/>
          </p:cNvGrpSpPr>
          <p:nvPr/>
        </p:nvGrpSpPr>
        <p:grpSpPr bwMode="auto">
          <a:xfrm>
            <a:off x="9328151" y="2351881"/>
            <a:ext cx="1476375" cy="1131094"/>
            <a:chOff x="0" y="107"/>
            <a:chExt cx="1860" cy="1425"/>
          </a:xfrm>
        </p:grpSpPr>
        <p:sp>
          <p:nvSpPr>
            <p:cNvPr id="148497" name="Rectangle 17"/>
            <p:cNvSpPr>
              <a:spLocks/>
            </p:cNvSpPr>
            <p:nvPr/>
          </p:nvSpPr>
          <p:spPr bwMode="auto">
            <a:xfrm>
              <a:off x="0" y="580"/>
              <a:ext cx="1860"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120000"/>
                </a:lnSpc>
                <a:spcBef>
                  <a:spcPct val="0"/>
                </a:spcBef>
                <a:spcAft>
                  <a:spcPct val="0"/>
                </a:spcAft>
              </a:pPr>
              <a:r>
                <a:rPr lang="en-US" sz="1050" dirty="0" err="1">
                  <a:solidFill>
                    <a:schemeClr val="bg2">
                      <a:lumMod val="25000"/>
                    </a:schemeClr>
                  </a:solidFill>
                  <a:cs typeface="+mn-ea"/>
                  <a:sym typeface="+mn-lt"/>
                </a:rPr>
                <a:t>Lorem</a:t>
              </a:r>
              <a:r>
                <a:rPr lang="en-US" sz="1050" dirty="0">
                  <a:solidFill>
                    <a:schemeClr val="bg2">
                      <a:lumMod val="25000"/>
                    </a:schemeClr>
                  </a:solidFill>
                  <a:cs typeface="+mn-ea"/>
                  <a:sym typeface="+mn-lt"/>
                </a:rPr>
                <a:t> </a:t>
              </a:r>
              <a:r>
                <a:rPr lang="en-US" sz="1050" dirty="0" err="1">
                  <a:solidFill>
                    <a:schemeClr val="bg2">
                      <a:lumMod val="25000"/>
                    </a:schemeClr>
                  </a:solidFill>
                  <a:cs typeface="+mn-ea"/>
                  <a:sym typeface="+mn-lt"/>
                </a:rPr>
                <a:t>Ipsum</a:t>
              </a:r>
              <a:r>
                <a:rPr lang="en-US" sz="1050" dirty="0">
                  <a:solidFill>
                    <a:schemeClr val="bg2">
                      <a:lumMod val="25000"/>
                    </a:schemeClr>
                  </a:solidFill>
                  <a:cs typeface="+mn-ea"/>
                  <a:sym typeface="+mn-lt"/>
                </a:rPr>
                <a:t> is simply dummy text printing and typesetting industry. </a:t>
              </a:r>
              <a:r>
                <a:rPr lang="en-US" sz="1050" dirty="0" err="1">
                  <a:solidFill>
                    <a:schemeClr val="bg2">
                      <a:lumMod val="25000"/>
                    </a:schemeClr>
                  </a:solidFill>
                  <a:cs typeface="+mn-ea"/>
                  <a:sym typeface="+mn-lt"/>
                </a:rPr>
                <a:t>Lorem</a:t>
              </a:r>
              <a:r>
                <a:rPr lang="en-US" sz="1050" dirty="0">
                  <a:solidFill>
                    <a:schemeClr val="bg2">
                      <a:lumMod val="25000"/>
                    </a:schemeClr>
                  </a:solidFill>
                  <a:cs typeface="+mn-ea"/>
                  <a:sym typeface="+mn-lt"/>
                </a:rPr>
                <a:t> </a:t>
              </a:r>
              <a:r>
                <a:rPr lang="en-US" sz="1050" dirty="0" err="1">
                  <a:solidFill>
                    <a:schemeClr val="bg2">
                      <a:lumMod val="25000"/>
                    </a:schemeClr>
                  </a:solidFill>
                  <a:cs typeface="+mn-ea"/>
                  <a:sym typeface="+mn-lt"/>
                </a:rPr>
                <a:t>Ipsum</a:t>
              </a:r>
              <a:r>
                <a:rPr lang="en-US" sz="1050" dirty="0">
                  <a:solidFill>
                    <a:schemeClr val="bg2">
                      <a:lumMod val="25000"/>
                    </a:schemeClr>
                  </a:solidFill>
                  <a:cs typeface="+mn-ea"/>
                  <a:sym typeface="+mn-lt"/>
                </a:rPr>
                <a:t> has been.</a:t>
              </a:r>
            </a:p>
          </p:txBody>
        </p:sp>
        <p:sp>
          <p:nvSpPr>
            <p:cNvPr id="148498" name="Rectangle 18"/>
            <p:cNvSpPr>
              <a:spLocks/>
            </p:cNvSpPr>
            <p:nvPr/>
          </p:nvSpPr>
          <p:spPr bwMode="auto">
            <a:xfrm>
              <a:off x="0" y="107"/>
              <a:ext cx="186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spcBef>
                  <a:spcPct val="0"/>
                </a:spcBef>
                <a:spcAft>
                  <a:spcPct val="0"/>
                </a:spcAft>
              </a:pPr>
              <a:r>
                <a:rPr lang="en-US" sz="1400" dirty="0">
                  <a:solidFill>
                    <a:srgbClr val="FFFFFF"/>
                  </a:solidFill>
                  <a:cs typeface="+mn-ea"/>
                  <a:sym typeface="+mn-lt"/>
                </a:rPr>
                <a:t>Heading of</a:t>
              </a:r>
              <a:endParaRPr lang="en-US" sz="1400" dirty="0">
                <a:solidFill>
                  <a:srgbClr val="FFC907"/>
                </a:solidFill>
                <a:cs typeface="+mn-ea"/>
                <a:sym typeface="+mn-lt"/>
              </a:endParaRPr>
            </a:p>
            <a:p>
              <a:pPr defTabSz="1219170" fontAlgn="base">
                <a:spcBef>
                  <a:spcPct val="0"/>
                </a:spcBef>
                <a:spcAft>
                  <a:spcPct val="0"/>
                </a:spcAft>
              </a:pPr>
              <a:r>
                <a:rPr lang="zh-CN" altLang="en-US" sz="1400" b="1" dirty="0">
                  <a:solidFill>
                    <a:schemeClr val="bg2">
                      <a:lumMod val="25000"/>
                    </a:schemeClr>
                  </a:solidFill>
                  <a:cs typeface="+mn-ea"/>
                  <a:sym typeface="+mn-lt"/>
                </a:rPr>
                <a:t>核心优势二</a:t>
              </a:r>
              <a:endParaRPr lang="en-US" sz="1400" b="1" dirty="0">
                <a:solidFill>
                  <a:schemeClr val="bg2">
                    <a:lumMod val="25000"/>
                  </a:schemeClr>
                </a:solidFill>
                <a:cs typeface="+mn-ea"/>
                <a:sym typeface="+mn-lt"/>
              </a:endParaRPr>
            </a:p>
          </p:txBody>
        </p:sp>
      </p:grpSp>
      <p:grpSp>
        <p:nvGrpSpPr>
          <p:cNvPr id="148502" name="Group 22"/>
          <p:cNvGrpSpPr>
            <a:grpSpLocks/>
          </p:cNvGrpSpPr>
          <p:nvPr/>
        </p:nvGrpSpPr>
        <p:grpSpPr bwMode="auto">
          <a:xfrm>
            <a:off x="9328151" y="3841749"/>
            <a:ext cx="1803400" cy="1060451"/>
            <a:chOff x="0" y="0"/>
            <a:chExt cx="2272" cy="1336"/>
          </a:xfrm>
        </p:grpSpPr>
        <p:sp>
          <p:nvSpPr>
            <p:cNvPr id="148503" name="Rectangle 23"/>
            <p:cNvSpPr>
              <a:spLocks/>
            </p:cNvSpPr>
            <p:nvPr/>
          </p:nvSpPr>
          <p:spPr bwMode="auto">
            <a:xfrm>
              <a:off x="0" y="616"/>
              <a:ext cx="18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120000"/>
                </a:lnSpc>
                <a:spcBef>
                  <a:spcPct val="0"/>
                </a:spcBef>
                <a:spcAft>
                  <a:spcPct val="0"/>
                </a:spcAft>
              </a:pP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is simply dummy text printing and typesetting industry.</a:t>
              </a:r>
            </a:p>
          </p:txBody>
        </p:sp>
        <p:sp>
          <p:nvSpPr>
            <p:cNvPr id="148504" name="Rectangle 24"/>
            <p:cNvSpPr>
              <a:spLocks/>
            </p:cNvSpPr>
            <p:nvPr/>
          </p:nvSpPr>
          <p:spPr bwMode="auto">
            <a:xfrm>
              <a:off x="0" y="0"/>
              <a:ext cx="2272"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spcBef>
                  <a:spcPct val="0"/>
                </a:spcBef>
                <a:spcAft>
                  <a:spcPct val="0"/>
                </a:spcAft>
              </a:pPr>
              <a:endParaRPr lang="en-US" altLang="zh-CN" sz="1400" b="1" dirty="0">
                <a:solidFill>
                  <a:schemeClr val="bg2">
                    <a:lumMod val="25000"/>
                  </a:schemeClr>
                </a:solidFill>
                <a:cs typeface="+mn-ea"/>
                <a:sym typeface="+mn-lt"/>
              </a:endParaRPr>
            </a:p>
            <a:p>
              <a:pPr defTabSz="1219170" fontAlgn="base">
                <a:spcBef>
                  <a:spcPct val="0"/>
                </a:spcBef>
                <a:spcAft>
                  <a:spcPct val="0"/>
                </a:spcAft>
              </a:pPr>
              <a:r>
                <a:rPr lang="zh-CN" altLang="en-US" sz="1400" b="1" dirty="0">
                  <a:solidFill>
                    <a:schemeClr val="bg2">
                      <a:lumMod val="25000"/>
                    </a:schemeClr>
                  </a:solidFill>
                  <a:cs typeface="+mn-ea"/>
                  <a:sym typeface="+mn-lt"/>
                </a:rPr>
                <a:t>核心优势四</a:t>
              </a:r>
            </a:p>
            <a:p>
              <a:pPr defTabSz="1219170" fontAlgn="base">
                <a:spcBef>
                  <a:spcPct val="0"/>
                </a:spcBef>
                <a:spcAft>
                  <a:spcPct val="0"/>
                </a:spcAft>
              </a:pPr>
              <a:endParaRPr lang="en-US" sz="1200" dirty="0">
                <a:solidFill>
                  <a:srgbClr val="FFFFFF"/>
                </a:solidFill>
                <a:cs typeface="+mn-ea"/>
                <a:sym typeface="+mn-lt"/>
              </a:endParaRPr>
            </a:p>
          </p:txBody>
        </p:sp>
      </p:grpSp>
      <p:grpSp>
        <p:nvGrpSpPr>
          <p:cNvPr id="148508" name="Group 28"/>
          <p:cNvGrpSpPr>
            <a:grpSpLocks/>
          </p:cNvGrpSpPr>
          <p:nvPr/>
        </p:nvGrpSpPr>
        <p:grpSpPr bwMode="auto">
          <a:xfrm>
            <a:off x="1295401" y="2692401"/>
            <a:ext cx="1536700" cy="1047751"/>
            <a:chOff x="-144" y="0"/>
            <a:chExt cx="1936" cy="1320"/>
          </a:xfrm>
        </p:grpSpPr>
        <p:sp>
          <p:nvSpPr>
            <p:cNvPr id="148509" name="Rectangle 29"/>
            <p:cNvSpPr>
              <a:spLocks/>
            </p:cNvSpPr>
            <p:nvPr/>
          </p:nvSpPr>
          <p:spPr bwMode="auto">
            <a:xfrm>
              <a:off x="-144" y="600"/>
              <a:ext cx="193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lnSpc>
                  <a:spcPct val="120000"/>
                </a:lnSpc>
                <a:spcBef>
                  <a:spcPct val="0"/>
                </a:spcBef>
                <a:spcAft>
                  <a:spcPct val="0"/>
                </a:spcAft>
              </a:pP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is simply dummy text printing and typesetting industry.</a:t>
              </a:r>
            </a:p>
          </p:txBody>
        </p:sp>
        <p:sp>
          <p:nvSpPr>
            <p:cNvPr id="148510" name="Rectangle 30"/>
            <p:cNvSpPr>
              <a:spLocks/>
            </p:cNvSpPr>
            <p:nvPr/>
          </p:nvSpPr>
          <p:spPr bwMode="auto">
            <a:xfrm>
              <a:off x="0" y="0"/>
              <a:ext cx="1792"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spcBef>
                  <a:spcPct val="0"/>
                </a:spcBef>
                <a:spcAft>
                  <a:spcPct val="0"/>
                </a:spcAft>
              </a:pPr>
              <a:r>
                <a:rPr lang="en-US" sz="1400" dirty="0">
                  <a:solidFill>
                    <a:srgbClr val="FFFFFF"/>
                  </a:solidFill>
                  <a:cs typeface="+mn-ea"/>
                  <a:sym typeface="+mn-lt"/>
                </a:rPr>
                <a:t>Heading of</a:t>
              </a:r>
              <a:r>
                <a:rPr lang="en-US" sz="1400" dirty="0">
                  <a:solidFill>
                    <a:srgbClr val="FF8200"/>
                  </a:solidFill>
                  <a:cs typeface="+mn-ea"/>
                  <a:sym typeface="+mn-lt"/>
                </a:rPr>
                <a:t> </a:t>
              </a:r>
            </a:p>
            <a:p>
              <a:pPr algn="r" defTabSz="1219170" fontAlgn="base">
                <a:spcBef>
                  <a:spcPct val="0"/>
                </a:spcBef>
                <a:spcAft>
                  <a:spcPct val="0"/>
                </a:spcAft>
              </a:pPr>
              <a:r>
                <a:rPr lang="zh-CN" altLang="en-US" sz="1400" b="1" dirty="0">
                  <a:solidFill>
                    <a:schemeClr val="bg2">
                      <a:lumMod val="25000"/>
                    </a:schemeClr>
                  </a:solidFill>
                  <a:cs typeface="+mn-ea"/>
                  <a:sym typeface="+mn-lt"/>
                </a:rPr>
                <a:t>核心优势一</a:t>
              </a:r>
            </a:p>
            <a:p>
              <a:pPr algn="r" defTabSz="1219170" fontAlgn="base">
                <a:spcBef>
                  <a:spcPct val="0"/>
                </a:spcBef>
                <a:spcAft>
                  <a:spcPct val="0"/>
                </a:spcAft>
              </a:pPr>
              <a:endParaRPr lang="en-US" sz="1400" dirty="0">
                <a:solidFill>
                  <a:srgbClr val="FFFFFF"/>
                </a:solidFill>
                <a:cs typeface="+mn-ea"/>
                <a:sym typeface="+mn-lt"/>
              </a:endParaRPr>
            </a:p>
          </p:txBody>
        </p:sp>
      </p:grpSp>
      <p:grpSp>
        <p:nvGrpSpPr>
          <p:cNvPr id="148514" name="Group 34"/>
          <p:cNvGrpSpPr>
            <a:grpSpLocks/>
          </p:cNvGrpSpPr>
          <p:nvPr/>
        </p:nvGrpSpPr>
        <p:grpSpPr bwMode="auto">
          <a:xfrm>
            <a:off x="993776" y="4254501"/>
            <a:ext cx="1838325" cy="1216025"/>
            <a:chOff x="-524" y="0"/>
            <a:chExt cx="2316" cy="1532"/>
          </a:xfrm>
        </p:grpSpPr>
        <p:sp>
          <p:nvSpPr>
            <p:cNvPr id="148515" name="Rectangle 35"/>
            <p:cNvSpPr>
              <a:spLocks/>
            </p:cNvSpPr>
            <p:nvPr/>
          </p:nvSpPr>
          <p:spPr bwMode="auto">
            <a:xfrm>
              <a:off x="-144" y="580"/>
              <a:ext cx="1936"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lnSpc>
                  <a:spcPct val="120000"/>
                </a:lnSpc>
                <a:spcBef>
                  <a:spcPct val="0"/>
                </a:spcBef>
                <a:spcAft>
                  <a:spcPct val="0"/>
                </a:spcAft>
              </a:pP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is simply dummy text printing and typesetting industry. </a:t>
              </a: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has been.</a:t>
              </a:r>
            </a:p>
          </p:txBody>
        </p:sp>
        <p:sp>
          <p:nvSpPr>
            <p:cNvPr id="148516" name="Rectangle 36"/>
            <p:cNvSpPr>
              <a:spLocks/>
            </p:cNvSpPr>
            <p:nvPr/>
          </p:nvSpPr>
          <p:spPr bwMode="auto">
            <a:xfrm>
              <a:off x="-524" y="0"/>
              <a:ext cx="231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spcBef>
                  <a:spcPct val="0"/>
                </a:spcBef>
                <a:spcAft>
                  <a:spcPct val="0"/>
                </a:spcAft>
              </a:pPr>
              <a:r>
                <a:rPr lang="en-US" sz="1400" dirty="0">
                  <a:solidFill>
                    <a:srgbClr val="FFFFFF"/>
                  </a:solidFill>
                  <a:cs typeface="+mn-ea"/>
                  <a:sym typeface="+mn-lt"/>
                </a:rPr>
                <a:t>Heading of</a:t>
              </a:r>
              <a:endParaRPr lang="en-US" sz="1400" dirty="0">
                <a:solidFill>
                  <a:srgbClr val="FFC907"/>
                </a:solidFill>
                <a:cs typeface="+mn-ea"/>
                <a:sym typeface="+mn-lt"/>
              </a:endParaRPr>
            </a:p>
            <a:p>
              <a:pPr algn="r" defTabSz="1219170" fontAlgn="base">
                <a:spcBef>
                  <a:spcPct val="0"/>
                </a:spcBef>
                <a:spcAft>
                  <a:spcPct val="0"/>
                </a:spcAft>
              </a:pPr>
              <a:r>
                <a:rPr lang="zh-CN" altLang="en-US" sz="1400" b="1" dirty="0">
                  <a:solidFill>
                    <a:schemeClr val="bg2">
                      <a:lumMod val="25000"/>
                    </a:schemeClr>
                  </a:solidFill>
                  <a:cs typeface="+mn-ea"/>
                  <a:sym typeface="+mn-lt"/>
                </a:rPr>
                <a:t>核心优势三</a:t>
              </a:r>
            </a:p>
            <a:p>
              <a:pPr algn="r" defTabSz="1219170" fontAlgn="base">
                <a:spcBef>
                  <a:spcPct val="0"/>
                </a:spcBef>
                <a:spcAft>
                  <a:spcPct val="0"/>
                </a:spcAft>
              </a:pPr>
              <a:endParaRPr lang="en-US" sz="1400" dirty="0">
                <a:solidFill>
                  <a:srgbClr val="FFFFFF"/>
                </a:solidFill>
                <a:cs typeface="+mn-ea"/>
                <a:sym typeface="+mn-lt"/>
              </a:endParaRPr>
            </a:p>
          </p:txBody>
        </p:sp>
      </p:grpSp>
      <p:sp>
        <p:nvSpPr>
          <p:cNvPr id="148517" name="Rectangle 37"/>
          <p:cNvSpPr>
            <a:spLocks/>
          </p:cNvSpPr>
          <p:nvPr/>
        </p:nvSpPr>
        <p:spPr bwMode="auto">
          <a:xfrm>
            <a:off x="5222875" y="5559426"/>
            <a:ext cx="5581651" cy="38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120000"/>
              </a:lnSpc>
              <a:spcBef>
                <a:spcPct val="0"/>
              </a:spcBef>
              <a:spcAft>
                <a:spcPct val="0"/>
              </a:spcAft>
            </a:pPr>
            <a:r>
              <a:rPr lang="en-US" sz="1067" dirty="0">
                <a:solidFill>
                  <a:srgbClr val="646E78"/>
                </a:solidFill>
                <a:cs typeface="+mn-ea"/>
                <a:sym typeface="+mn-lt"/>
              </a:rPr>
              <a:t>Lorem Ipsum is simply dummy text of the printing </a:t>
            </a:r>
            <a:r>
              <a:rPr lang="en-US" sz="1067" dirty="0">
                <a:solidFill>
                  <a:srgbClr val="FFFFFF"/>
                </a:solidFill>
                <a:cs typeface="+mn-ea"/>
                <a:sym typeface="+mn-lt"/>
              </a:rPr>
              <a:t>and typesetting industry. Lorem Ipsum </a:t>
            </a:r>
            <a:r>
              <a:rPr lang="en-US" sz="1067" dirty="0">
                <a:solidFill>
                  <a:srgbClr val="646E78"/>
                </a:solidFill>
                <a:cs typeface="+mn-ea"/>
                <a:sym typeface="+mn-lt"/>
              </a:rPr>
              <a:t>has been the industry's standard dummy text ever since the 1500s, when an unknown printer took.</a:t>
            </a:r>
          </a:p>
        </p:txBody>
      </p:sp>
      <p:sp>
        <p:nvSpPr>
          <p:cNvPr id="148518" name="Freeform 38"/>
          <p:cNvSpPr>
            <a:spLocks/>
          </p:cNvSpPr>
          <p:nvPr/>
        </p:nvSpPr>
        <p:spPr bwMode="auto">
          <a:xfrm>
            <a:off x="4941889" y="5630863"/>
            <a:ext cx="160337" cy="259556"/>
          </a:xfrm>
          <a:custGeom>
            <a:avLst/>
            <a:gdLst>
              <a:gd name="T0" fmla="*/ 39 w 21600"/>
              <a:gd name="T1" fmla="*/ 0 h 21600"/>
              <a:gd name="T2" fmla="*/ 4267 w 21600"/>
              <a:gd name="T3" fmla="*/ 0 h 21600"/>
              <a:gd name="T4" fmla="*/ 21600 w 21600"/>
              <a:gd name="T5" fmla="*/ 10600 h 21600"/>
              <a:gd name="T6" fmla="*/ 3723 w 21600"/>
              <a:gd name="T7" fmla="*/ 21600 h 21600"/>
              <a:gd name="T8" fmla="*/ 0 w 21600"/>
              <a:gd name="T9" fmla="*/ 21600 h 21600"/>
              <a:gd name="T10" fmla="*/ 17373 w 21600"/>
              <a:gd name="T11" fmla="*/ 10679 h 21600"/>
              <a:gd name="T12" fmla="*/ 39 w 21600"/>
              <a:gd name="T13" fmla="*/ 0 h 21600"/>
              <a:gd name="T14" fmla="*/ 3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39" y="0"/>
                </a:moveTo>
                <a:lnTo>
                  <a:pt x="4267" y="0"/>
                </a:lnTo>
                <a:lnTo>
                  <a:pt x="21600" y="10600"/>
                </a:lnTo>
                <a:lnTo>
                  <a:pt x="3723" y="21600"/>
                </a:lnTo>
                <a:lnTo>
                  <a:pt x="0" y="21600"/>
                </a:lnTo>
                <a:lnTo>
                  <a:pt x="17373" y="10679"/>
                </a:lnTo>
                <a:lnTo>
                  <a:pt x="39" y="0"/>
                </a:lnTo>
                <a:close/>
                <a:moveTo>
                  <a:pt x="39" y="0"/>
                </a:moveTo>
              </a:path>
            </a:pathLst>
          </a:custGeom>
          <a:solidFill>
            <a:srgbClr val="063D54"/>
          </a:solidFill>
          <a:ln>
            <a:noFill/>
          </a:ln>
          <a:extLst/>
        </p:spPr>
        <p:txBody>
          <a:bodyPr lIns="0" tIns="0" rIns="0" bIns="0"/>
          <a:lstStyle/>
          <a:p>
            <a:pPr algn="ctr" defTabSz="1219170" fontAlgn="base">
              <a:spcBef>
                <a:spcPct val="0"/>
              </a:spcBef>
              <a:spcAft>
                <a:spcPct val="0"/>
              </a:spcAft>
            </a:pPr>
            <a:endParaRPr lang="en-US" sz="2800">
              <a:solidFill>
                <a:srgbClr val="000000"/>
              </a:solidFill>
              <a:cs typeface="+mn-ea"/>
              <a:sym typeface="+mn-lt"/>
            </a:endParaRPr>
          </a:p>
        </p:txBody>
      </p:sp>
      <p:grpSp>
        <p:nvGrpSpPr>
          <p:cNvPr id="148519" name="Group 39"/>
          <p:cNvGrpSpPr>
            <a:grpSpLocks/>
          </p:cNvGrpSpPr>
          <p:nvPr/>
        </p:nvGrpSpPr>
        <p:grpSpPr bwMode="auto">
          <a:xfrm>
            <a:off x="5803901" y="2136775"/>
            <a:ext cx="819151" cy="306388"/>
            <a:chOff x="0" y="0"/>
            <a:chExt cx="1031" cy="386"/>
          </a:xfrm>
        </p:grpSpPr>
        <p:pic>
          <p:nvPicPr>
            <p:cNvPr id="148520" name="Picture 40"/>
            <p:cNvPicPr>
              <a:picLocks noChangeAspect="1" noChangeArrowheads="1"/>
            </p:cNvPicPr>
            <p:nvPr/>
          </p:nvPicPr>
          <p:blipFill>
            <a:blip r:embed="rId3" cstate="print">
              <a:alphaModFix amt="75000"/>
              <a:extLst>
                <a:ext uri="{28A0092B-C50C-407E-A947-70E740481C1C}">
                  <a14:useLocalDpi xmlns:a14="http://schemas.microsoft.com/office/drawing/2010/main"/>
                </a:ext>
              </a:extLst>
            </a:blip>
            <a:srcRect/>
            <a:stretch>
              <a:fillRect/>
            </a:stretch>
          </p:blipFill>
          <p:spPr bwMode="auto">
            <a:xfrm>
              <a:off x="0" y="8"/>
              <a:ext cx="360" cy="37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148521" name="Rectangle 41"/>
            <p:cNvSpPr>
              <a:spLocks/>
            </p:cNvSpPr>
            <p:nvPr/>
          </p:nvSpPr>
          <p:spPr bwMode="auto">
            <a:xfrm>
              <a:off x="487" y="0"/>
              <a:ext cx="54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90000"/>
                </a:lnSpc>
                <a:spcBef>
                  <a:spcPct val="0"/>
                </a:spcBef>
                <a:spcAft>
                  <a:spcPct val="0"/>
                </a:spcAft>
              </a:pPr>
              <a:r>
                <a:rPr lang="en-US" sz="1067">
                  <a:solidFill>
                    <a:srgbClr val="FFFFFF"/>
                  </a:solidFill>
                  <a:cs typeface="+mn-ea"/>
                  <a:sym typeface="+mn-lt"/>
                </a:rPr>
                <a:t>42%</a:t>
              </a:r>
            </a:p>
          </p:txBody>
        </p:sp>
      </p:grpSp>
      <p:grpSp>
        <p:nvGrpSpPr>
          <p:cNvPr id="148522" name="Group 42"/>
          <p:cNvGrpSpPr>
            <a:grpSpLocks/>
          </p:cNvGrpSpPr>
          <p:nvPr/>
        </p:nvGrpSpPr>
        <p:grpSpPr bwMode="auto">
          <a:xfrm>
            <a:off x="5751514" y="2688433"/>
            <a:ext cx="871537" cy="351631"/>
            <a:chOff x="0" y="0"/>
            <a:chExt cx="1097" cy="443"/>
          </a:xfrm>
        </p:grpSpPr>
        <p:pic>
          <p:nvPicPr>
            <p:cNvPr id="148523" name="Picture 43"/>
            <p:cNvPicPr>
              <a:picLocks noChangeAspect="1" noChangeArrowheads="1"/>
            </p:cNvPicPr>
            <p:nvPr/>
          </p:nvPicPr>
          <p:blipFill>
            <a:blip r:embed="rId4" cstate="print">
              <a:alphaModFix amt="75000"/>
              <a:extLst>
                <a:ext uri="{28A0092B-C50C-407E-A947-70E740481C1C}">
                  <a14:useLocalDpi xmlns:a14="http://schemas.microsoft.com/office/drawing/2010/main"/>
                </a:ext>
              </a:extLst>
            </a:blip>
            <a:srcRect/>
            <a:stretch>
              <a:fillRect/>
            </a:stretch>
          </p:blipFill>
          <p:spPr bwMode="auto">
            <a:xfrm>
              <a:off x="0" y="0"/>
              <a:ext cx="437" cy="44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148524" name="Rectangle 44"/>
            <p:cNvSpPr>
              <a:spLocks/>
            </p:cNvSpPr>
            <p:nvPr/>
          </p:nvSpPr>
          <p:spPr bwMode="auto">
            <a:xfrm>
              <a:off x="553" y="56"/>
              <a:ext cx="54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defTabSz="1219170" fontAlgn="base">
                <a:lnSpc>
                  <a:spcPct val="90000"/>
                </a:lnSpc>
                <a:spcBef>
                  <a:spcPct val="0"/>
                </a:spcBef>
                <a:spcAft>
                  <a:spcPct val="0"/>
                </a:spcAft>
              </a:pPr>
              <a:r>
                <a:rPr lang="en-US" sz="1067">
                  <a:solidFill>
                    <a:srgbClr val="FFFFFF"/>
                  </a:solidFill>
                  <a:cs typeface="+mn-ea"/>
                  <a:sym typeface="+mn-lt"/>
                </a:rPr>
                <a:t>36%</a:t>
              </a:r>
            </a:p>
          </p:txBody>
        </p:sp>
      </p:grpSp>
      <p:grpSp>
        <p:nvGrpSpPr>
          <p:cNvPr id="148525" name="Group 45"/>
          <p:cNvGrpSpPr>
            <a:grpSpLocks/>
          </p:cNvGrpSpPr>
          <p:nvPr/>
        </p:nvGrpSpPr>
        <p:grpSpPr bwMode="auto">
          <a:xfrm>
            <a:off x="5448301" y="3393282"/>
            <a:ext cx="966788" cy="292100"/>
            <a:chOff x="0" y="0"/>
            <a:chExt cx="1218" cy="368"/>
          </a:xfrm>
          <a:solidFill>
            <a:schemeClr val="bg1"/>
          </a:solidFill>
        </p:grpSpPr>
        <p:pic>
          <p:nvPicPr>
            <p:cNvPr id="148526" name="Picture 46"/>
            <p:cNvPicPr>
              <a:picLocks noChangeAspect="1" noChangeArrowheads="1"/>
            </p:cNvPicPr>
            <p:nvPr/>
          </p:nvPicPr>
          <p:blipFill>
            <a:blip r:embed="rId5" cstate="print">
              <a:alphaModFix amt="75000"/>
              <a:extLst>
                <a:ext uri="{28A0092B-C50C-407E-A947-70E740481C1C}">
                  <a14:useLocalDpi xmlns:a14="http://schemas.microsoft.com/office/drawing/2010/main"/>
                </a:ext>
              </a:extLst>
            </a:blip>
            <a:srcRect/>
            <a:stretch>
              <a:fillRect/>
            </a:stretch>
          </p:blipFill>
          <p:spPr bwMode="auto">
            <a:xfrm>
              <a:off x="648" y="0"/>
              <a:ext cx="570" cy="352"/>
            </a:xfrm>
            <a:prstGeom prst="rect">
              <a:avLst/>
            </a:prstGeom>
            <a:solidFill>
              <a:schemeClr val="tx1">
                <a:alpha val="75000"/>
              </a:schemeClr>
            </a:solidFill>
            <a:ln>
              <a:noFill/>
            </a:ln>
            <a:extLs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148527" name="Rectangle 47"/>
            <p:cNvSpPr>
              <a:spLocks/>
            </p:cNvSpPr>
            <p:nvPr/>
          </p:nvSpPr>
          <p:spPr bwMode="auto">
            <a:xfrm>
              <a:off x="0" y="72"/>
              <a:ext cx="544" cy="296"/>
            </a:xfrm>
            <a:prstGeom prst="rect">
              <a:avLst/>
            </a:pr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defTabSz="1219170" fontAlgn="base">
                <a:lnSpc>
                  <a:spcPct val="90000"/>
                </a:lnSpc>
                <a:spcBef>
                  <a:spcPct val="0"/>
                </a:spcBef>
                <a:spcAft>
                  <a:spcPct val="0"/>
                </a:spcAft>
              </a:pPr>
              <a:r>
                <a:rPr lang="en-US" sz="1067">
                  <a:cs typeface="+mn-ea"/>
                  <a:sym typeface="+mn-lt"/>
                </a:rPr>
                <a:t>21%</a:t>
              </a:r>
            </a:p>
          </p:txBody>
        </p:sp>
      </p:grpSp>
      <p:sp>
        <p:nvSpPr>
          <p:cNvPr id="56" name="Rectangle 2">
            <a:extLst>
              <a:ext uri="{FF2B5EF4-FFF2-40B4-BE49-F238E27FC236}">
                <a16:creationId xmlns:a16="http://schemas.microsoft.com/office/drawing/2014/main" xmlns="" id="{F20895E5-131E-49DB-9000-99BD8EEFDFED}"/>
              </a:ext>
            </a:extLst>
          </p:cNvPr>
          <p:cNvSpPr/>
          <p:nvPr/>
        </p:nvSpPr>
        <p:spPr>
          <a:xfrm>
            <a:off x="487472" y="778539"/>
            <a:ext cx="2579681" cy="338554"/>
          </a:xfrm>
          <a:prstGeom prst="rect">
            <a:avLst/>
          </a:prstGeom>
        </p:spPr>
        <p:txBody>
          <a:bodyPr wrap="none">
            <a:spAutoFit/>
          </a:bodyPr>
          <a:lstStyle/>
          <a:p>
            <a:r>
              <a:rPr lang="id-ID" sz="1600" dirty="0">
                <a:solidFill>
                  <a:schemeClr val="bg2">
                    <a:lumMod val="25000"/>
                  </a:schemeClr>
                </a:solidFill>
                <a:cs typeface="+mn-ea"/>
                <a:sym typeface="+mn-lt"/>
              </a:rPr>
              <a:t>COMPETITOR ANALYSIS</a:t>
            </a:r>
          </a:p>
        </p:txBody>
      </p:sp>
      <p:sp>
        <p:nvSpPr>
          <p:cNvPr id="57" name="TextBox 3">
            <a:extLst>
              <a:ext uri="{FF2B5EF4-FFF2-40B4-BE49-F238E27FC236}">
                <a16:creationId xmlns:a16="http://schemas.microsoft.com/office/drawing/2014/main" xmlns="" id="{F3E4B8C6-D4FE-4A4D-88CC-BF24169B74FD}"/>
              </a:ext>
            </a:extLst>
          </p:cNvPr>
          <p:cNvSpPr txBox="1"/>
          <p:nvPr/>
        </p:nvSpPr>
        <p:spPr>
          <a:xfrm>
            <a:off x="533168" y="352958"/>
            <a:ext cx="2026517" cy="502766"/>
          </a:xfrm>
          <a:prstGeom prst="rect">
            <a:avLst/>
          </a:prstGeom>
          <a:noFill/>
        </p:spPr>
        <p:txBody>
          <a:bodyPr wrap="none" rtlCol="0">
            <a:spAutoFit/>
          </a:bodyPr>
          <a:lstStyle/>
          <a:p>
            <a:r>
              <a:rPr lang="en-US" altLang="zh-CN" sz="2667" dirty="0">
                <a:solidFill>
                  <a:schemeClr val="accent1"/>
                </a:solidFill>
                <a:cs typeface="+mn-ea"/>
                <a:sym typeface="+mn-lt"/>
              </a:rPr>
              <a:t>2.4</a:t>
            </a:r>
            <a:r>
              <a:rPr lang="zh-CN" altLang="en-US" sz="2667" dirty="0">
                <a:solidFill>
                  <a:schemeClr val="accent1"/>
                </a:solidFill>
                <a:cs typeface="+mn-ea"/>
                <a:sym typeface="+mn-lt"/>
              </a:rPr>
              <a:t>竞争分析</a:t>
            </a:r>
            <a:endParaRPr lang="zh-CN" altLang="en-US" sz="4267" dirty="0">
              <a:solidFill>
                <a:schemeClr val="accent1"/>
              </a:solidFill>
              <a:cs typeface="+mn-ea"/>
              <a:sym typeface="+mn-lt"/>
            </a:endParaRPr>
          </a:p>
        </p:txBody>
      </p:sp>
      <p:sp>
        <p:nvSpPr>
          <p:cNvPr id="50" name="user_149452">
            <a:extLst>
              <a:ext uri="{FF2B5EF4-FFF2-40B4-BE49-F238E27FC236}">
                <a16:creationId xmlns:a16="http://schemas.microsoft.com/office/drawing/2014/main" xmlns="" id="{8CD62C28-E7CD-4424-B8C6-668D0AB2089D}"/>
              </a:ext>
            </a:extLst>
          </p:cNvPr>
          <p:cNvSpPr>
            <a:spLocks noChangeAspect="1"/>
          </p:cNvSpPr>
          <p:nvPr/>
        </p:nvSpPr>
        <p:spPr bwMode="auto">
          <a:xfrm>
            <a:off x="5805404" y="4155281"/>
            <a:ext cx="609685" cy="608884"/>
          </a:xfrm>
          <a:custGeom>
            <a:avLst/>
            <a:gdLst>
              <a:gd name="T0" fmla="*/ 367 w 733"/>
              <a:gd name="T1" fmla="*/ 0 h 733"/>
              <a:gd name="T2" fmla="*/ 119 w 733"/>
              <a:gd name="T3" fmla="*/ 637 h 733"/>
              <a:gd name="T4" fmla="*/ 131 w 733"/>
              <a:gd name="T5" fmla="*/ 647 h 733"/>
              <a:gd name="T6" fmla="*/ 152 w 733"/>
              <a:gd name="T7" fmla="*/ 664 h 733"/>
              <a:gd name="T8" fmla="*/ 181 w 733"/>
              <a:gd name="T9" fmla="*/ 683 h 733"/>
              <a:gd name="T10" fmla="*/ 211 w 733"/>
              <a:gd name="T11" fmla="*/ 698 h 733"/>
              <a:gd name="T12" fmla="*/ 301 w 733"/>
              <a:gd name="T13" fmla="*/ 727 h 733"/>
              <a:gd name="T14" fmla="*/ 333 w 733"/>
              <a:gd name="T15" fmla="*/ 732 h 733"/>
              <a:gd name="T16" fmla="*/ 367 w 733"/>
              <a:gd name="T17" fmla="*/ 733 h 733"/>
              <a:gd name="T18" fmla="*/ 400 w 733"/>
              <a:gd name="T19" fmla="*/ 732 h 733"/>
              <a:gd name="T20" fmla="*/ 432 w 733"/>
              <a:gd name="T21" fmla="*/ 727 h 733"/>
              <a:gd name="T22" fmla="*/ 522 w 733"/>
              <a:gd name="T23" fmla="*/ 699 h 733"/>
              <a:gd name="T24" fmla="*/ 552 w 733"/>
              <a:gd name="T25" fmla="*/ 683 h 733"/>
              <a:gd name="T26" fmla="*/ 580 w 733"/>
              <a:gd name="T27" fmla="*/ 664 h 733"/>
              <a:gd name="T28" fmla="*/ 601 w 733"/>
              <a:gd name="T29" fmla="*/ 648 h 733"/>
              <a:gd name="T30" fmla="*/ 613 w 733"/>
              <a:gd name="T31" fmla="*/ 638 h 733"/>
              <a:gd name="T32" fmla="*/ 27 w 733"/>
              <a:gd name="T33" fmla="*/ 367 h 733"/>
              <a:gd name="T34" fmla="*/ 707 w 733"/>
              <a:gd name="T35" fmla="*/ 367 h 733"/>
              <a:gd name="T36" fmla="*/ 580 w 733"/>
              <a:gd name="T37" fmla="*/ 614 h 733"/>
              <a:gd name="T38" fmla="*/ 451 w 733"/>
              <a:gd name="T39" fmla="*/ 531 h 733"/>
              <a:gd name="T40" fmla="*/ 459 w 733"/>
              <a:gd name="T41" fmla="*/ 480 h 733"/>
              <a:gd name="T42" fmla="*/ 522 w 733"/>
              <a:gd name="T43" fmla="*/ 368 h 733"/>
              <a:gd name="T44" fmla="*/ 510 w 733"/>
              <a:gd name="T45" fmla="*/ 289 h 733"/>
              <a:gd name="T46" fmla="*/ 485 w 733"/>
              <a:gd name="T47" fmla="*/ 149 h 733"/>
              <a:gd name="T48" fmla="*/ 248 w 733"/>
              <a:gd name="T49" fmla="*/ 149 h 733"/>
              <a:gd name="T50" fmla="*/ 223 w 733"/>
              <a:gd name="T51" fmla="*/ 289 h 733"/>
              <a:gd name="T52" fmla="*/ 212 w 733"/>
              <a:gd name="T53" fmla="*/ 368 h 733"/>
              <a:gd name="T54" fmla="*/ 271 w 733"/>
              <a:gd name="T55" fmla="*/ 491 h 733"/>
              <a:gd name="T56" fmla="*/ 255 w 733"/>
              <a:gd name="T57" fmla="*/ 556 h 733"/>
              <a:gd name="T58" fmla="*/ 140 w 733"/>
              <a:gd name="T59" fmla="*/ 620 h 733"/>
              <a:gd name="T60" fmla="*/ 566 w 733"/>
              <a:gd name="T61" fmla="*/ 642 h 733"/>
              <a:gd name="T62" fmla="*/ 545 w 733"/>
              <a:gd name="T63" fmla="*/ 656 h 733"/>
              <a:gd name="T64" fmla="*/ 522 w 733"/>
              <a:gd name="T65" fmla="*/ 669 h 733"/>
              <a:gd name="T66" fmla="*/ 473 w 733"/>
              <a:gd name="T67" fmla="*/ 689 h 733"/>
              <a:gd name="T68" fmla="*/ 448 w 733"/>
              <a:gd name="T69" fmla="*/ 697 h 733"/>
              <a:gd name="T70" fmla="*/ 421 w 733"/>
              <a:gd name="T71" fmla="*/ 702 h 733"/>
              <a:gd name="T72" fmla="*/ 392 w 733"/>
              <a:gd name="T73" fmla="*/ 706 h 733"/>
              <a:gd name="T74" fmla="*/ 341 w 733"/>
              <a:gd name="T75" fmla="*/ 706 h 733"/>
              <a:gd name="T76" fmla="*/ 312 w 733"/>
              <a:gd name="T77" fmla="*/ 702 h 733"/>
              <a:gd name="T78" fmla="*/ 259 w 733"/>
              <a:gd name="T79" fmla="*/ 689 h 733"/>
              <a:gd name="T80" fmla="*/ 232 w 733"/>
              <a:gd name="T81" fmla="*/ 679 h 733"/>
              <a:gd name="T82" fmla="*/ 210 w 733"/>
              <a:gd name="T83" fmla="*/ 668 h 733"/>
              <a:gd name="T84" fmla="*/ 187 w 733"/>
              <a:gd name="T85" fmla="*/ 655 h 733"/>
              <a:gd name="T86" fmla="*/ 163 w 733"/>
              <a:gd name="T87" fmla="*/ 639 h 733"/>
              <a:gd name="T88" fmla="*/ 162 w 733"/>
              <a:gd name="T89" fmla="*/ 637 h 733"/>
              <a:gd name="T90" fmla="*/ 297 w 733"/>
              <a:gd name="T91" fmla="*/ 530 h 733"/>
              <a:gd name="T92" fmla="*/ 294 w 733"/>
              <a:gd name="T93" fmla="*/ 478 h 733"/>
              <a:gd name="T94" fmla="*/ 253 w 733"/>
              <a:gd name="T95" fmla="*/ 390 h 733"/>
              <a:gd name="T96" fmla="*/ 238 w 733"/>
              <a:gd name="T97" fmla="*/ 368 h 733"/>
              <a:gd name="T98" fmla="*/ 246 w 733"/>
              <a:gd name="T99" fmla="*/ 305 h 733"/>
              <a:gd name="T100" fmla="*/ 250 w 733"/>
              <a:gd name="T101" fmla="*/ 226 h 733"/>
              <a:gd name="T102" fmla="*/ 268 w 733"/>
              <a:gd name="T103" fmla="*/ 166 h 733"/>
              <a:gd name="T104" fmla="*/ 465 w 733"/>
              <a:gd name="T105" fmla="*/ 166 h 733"/>
              <a:gd name="T106" fmla="*/ 483 w 733"/>
              <a:gd name="T107" fmla="*/ 301 h 733"/>
              <a:gd name="T108" fmla="*/ 495 w 733"/>
              <a:gd name="T109" fmla="*/ 321 h 733"/>
              <a:gd name="T110" fmla="*/ 479 w 733"/>
              <a:gd name="T111" fmla="*/ 389 h 733"/>
              <a:gd name="T112" fmla="*/ 471 w 733"/>
              <a:gd name="T113" fmla="*/ 398 h 733"/>
              <a:gd name="T114" fmla="*/ 428 w 733"/>
              <a:gd name="T115" fmla="*/ 478 h 733"/>
              <a:gd name="T116" fmla="*/ 424 w 733"/>
              <a:gd name="T117" fmla="*/ 531 h 733"/>
              <a:gd name="T118" fmla="*/ 568 w 733"/>
              <a:gd name="T119" fmla="*/ 638 h 733"/>
              <a:gd name="T120" fmla="*/ 566 w 733"/>
              <a:gd name="T121" fmla="*/ 64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3" h="733">
                <a:moveTo>
                  <a:pt x="733" y="367"/>
                </a:moveTo>
                <a:cubicBezTo>
                  <a:pt x="733" y="164"/>
                  <a:pt x="569" y="0"/>
                  <a:pt x="367" y="0"/>
                </a:cubicBezTo>
                <a:cubicBezTo>
                  <a:pt x="164" y="0"/>
                  <a:pt x="0" y="164"/>
                  <a:pt x="0" y="367"/>
                </a:cubicBezTo>
                <a:cubicBezTo>
                  <a:pt x="0" y="473"/>
                  <a:pt x="46" y="570"/>
                  <a:pt x="119" y="637"/>
                </a:cubicBezTo>
                <a:lnTo>
                  <a:pt x="119" y="637"/>
                </a:lnTo>
                <a:lnTo>
                  <a:pt x="131" y="647"/>
                </a:lnTo>
                <a:cubicBezTo>
                  <a:pt x="131" y="648"/>
                  <a:pt x="132" y="648"/>
                  <a:pt x="133" y="649"/>
                </a:cubicBezTo>
                <a:cubicBezTo>
                  <a:pt x="139" y="654"/>
                  <a:pt x="146" y="659"/>
                  <a:pt x="152" y="664"/>
                </a:cubicBezTo>
                <a:cubicBezTo>
                  <a:pt x="155" y="666"/>
                  <a:pt x="157" y="667"/>
                  <a:pt x="159" y="669"/>
                </a:cubicBezTo>
                <a:cubicBezTo>
                  <a:pt x="166" y="674"/>
                  <a:pt x="173" y="678"/>
                  <a:pt x="181" y="683"/>
                </a:cubicBezTo>
                <a:cubicBezTo>
                  <a:pt x="183" y="684"/>
                  <a:pt x="184" y="684"/>
                  <a:pt x="186" y="685"/>
                </a:cubicBezTo>
                <a:cubicBezTo>
                  <a:pt x="194" y="690"/>
                  <a:pt x="202" y="694"/>
                  <a:pt x="211" y="698"/>
                </a:cubicBezTo>
                <a:cubicBezTo>
                  <a:pt x="211" y="699"/>
                  <a:pt x="212" y="699"/>
                  <a:pt x="213" y="699"/>
                </a:cubicBezTo>
                <a:cubicBezTo>
                  <a:pt x="241" y="712"/>
                  <a:pt x="270" y="722"/>
                  <a:pt x="301" y="727"/>
                </a:cubicBezTo>
                <a:cubicBezTo>
                  <a:pt x="302" y="728"/>
                  <a:pt x="303" y="728"/>
                  <a:pt x="304" y="728"/>
                </a:cubicBezTo>
                <a:cubicBezTo>
                  <a:pt x="314" y="729"/>
                  <a:pt x="323" y="731"/>
                  <a:pt x="333" y="732"/>
                </a:cubicBezTo>
                <a:cubicBezTo>
                  <a:pt x="334" y="732"/>
                  <a:pt x="336" y="732"/>
                  <a:pt x="337" y="732"/>
                </a:cubicBezTo>
                <a:cubicBezTo>
                  <a:pt x="347" y="733"/>
                  <a:pt x="357" y="733"/>
                  <a:pt x="367" y="733"/>
                </a:cubicBezTo>
                <a:cubicBezTo>
                  <a:pt x="377" y="733"/>
                  <a:pt x="387" y="733"/>
                  <a:pt x="396" y="732"/>
                </a:cubicBezTo>
                <a:cubicBezTo>
                  <a:pt x="398" y="732"/>
                  <a:pt x="399" y="732"/>
                  <a:pt x="400" y="732"/>
                </a:cubicBezTo>
                <a:cubicBezTo>
                  <a:pt x="410" y="731"/>
                  <a:pt x="419" y="730"/>
                  <a:pt x="429" y="728"/>
                </a:cubicBezTo>
                <a:cubicBezTo>
                  <a:pt x="430" y="728"/>
                  <a:pt x="431" y="728"/>
                  <a:pt x="432" y="727"/>
                </a:cubicBezTo>
                <a:cubicBezTo>
                  <a:pt x="462" y="722"/>
                  <a:pt x="491" y="713"/>
                  <a:pt x="519" y="700"/>
                </a:cubicBezTo>
                <a:cubicBezTo>
                  <a:pt x="520" y="700"/>
                  <a:pt x="521" y="699"/>
                  <a:pt x="522" y="699"/>
                </a:cubicBezTo>
                <a:cubicBezTo>
                  <a:pt x="530" y="695"/>
                  <a:pt x="538" y="691"/>
                  <a:pt x="546" y="686"/>
                </a:cubicBezTo>
                <a:cubicBezTo>
                  <a:pt x="548" y="685"/>
                  <a:pt x="550" y="684"/>
                  <a:pt x="552" y="683"/>
                </a:cubicBezTo>
                <a:cubicBezTo>
                  <a:pt x="559" y="679"/>
                  <a:pt x="566" y="674"/>
                  <a:pt x="573" y="669"/>
                </a:cubicBezTo>
                <a:cubicBezTo>
                  <a:pt x="576" y="668"/>
                  <a:pt x="578" y="666"/>
                  <a:pt x="580" y="664"/>
                </a:cubicBezTo>
                <a:cubicBezTo>
                  <a:pt x="586" y="660"/>
                  <a:pt x="592" y="656"/>
                  <a:pt x="598" y="651"/>
                </a:cubicBezTo>
                <a:cubicBezTo>
                  <a:pt x="599" y="650"/>
                  <a:pt x="600" y="649"/>
                  <a:pt x="601" y="648"/>
                </a:cubicBezTo>
                <a:lnTo>
                  <a:pt x="614" y="638"/>
                </a:lnTo>
                <a:lnTo>
                  <a:pt x="613" y="638"/>
                </a:lnTo>
                <a:cubicBezTo>
                  <a:pt x="687" y="571"/>
                  <a:pt x="733" y="474"/>
                  <a:pt x="733" y="367"/>
                </a:cubicBezTo>
                <a:close/>
                <a:moveTo>
                  <a:pt x="27" y="367"/>
                </a:moveTo>
                <a:cubicBezTo>
                  <a:pt x="27" y="179"/>
                  <a:pt x="179" y="27"/>
                  <a:pt x="367" y="27"/>
                </a:cubicBezTo>
                <a:cubicBezTo>
                  <a:pt x="554" y="27"/>
                  <a:pt x="707" y="179"/>
                  <a:pt x="707" y="367"/>
                </a:cubicBezTo>
                <a:cubicBezTo>
                  <a:pt x="707" y="468"/>
                  <a:pt x="662" y="559"/>
                  <a:pt x="592" y="621"/>
                </a:cubicBezTo>
                <a:cubicBezTo>
                  <a:pt x="588" y="618"/>
                  <a:pt x="584" y="616"/>
                  <a:pt x="580" y="614"/>
                </a:cubicBezTo>
                <a:lnTo>
                  <a:pt x="467" y="557"/>
                </a:lnTo>
                <a:cubicBezTo>
                  <a:pt x="457" y="552"/>
                  <a:pt x="451" y="542"/>
                  <a:pt x="451" y="531"/>
                </a:cubicBezTo>
                <a:lnTo>
                  <a:pt x="451" y="491"/>
                </a:lnTo>
                <a:cubicBezTo>
                  <a:pt x="454" y="488"/>
                  <a:pt x="456" y="484"/>
                  <a:pt x="459" y="480"/>
                </a:cubicBezTo>
                <a:cubicBezTo>
                  <a:pt x="474" y="460"/>
                  <a:pt x="485" y="437"/>
                  <a:pt x="494" y="412"/>
                </a:cubicBezTo>
                <a:cubicBezTo>
                  <a:pt x="511" y="404"/>
                  <a:pt x="522" y="387"/>
                  <a:pt x="522" y="368"/>
                </a:cubicBezTo>
                <a:lnTo>
                  <a:pt x="522" y="321"/>
                </a:lnTo>
                <a:cubicBezTo>
                  <a:pt x="522" y="309"/>
                  <a:pt x="518" y="298"/>
                  <a:pt x="510" y="289"/>
                </a:cubicBezTo>
                <a:lnTo>
                  <a:pt x="510" y="227"/>
                </a:lnTo>
                <a:cubicBezTo>
                  <a:pt x="511" y="220"/>
                  <a:pt x="513" y="181"/>
                  <a:pt x="485" y="149"/>
                </a:cubicBezTo>
                <a:cubicBezTo>
                  <a:pt x="460" y="121"/>
                  <a:pt x="421" y="107"/>
                  <a:pt x="367" y="107"/>
                </a:cubicBezTo>
                <a:cubicBezTo>
                  <a:pt x="313" y="107"/>
                  <a:pt x="273" y="121"/>
                  <a:pt x="248" y="149"/>
                </a:cubicBezTo>
                <a:cubicBezTo>
                  <a:pt x="220" y="181"/>
                  <a:pt x="223" y="220"/>
                  <a:pt x="223" y="227"/>
                </a:cubicBezTo>
                <a:lnTo>
                  <a:pt x="223" y="289"/>
                </a:lnTo>
                <a:cubicBezTo>
                  <a:pt x="216" y="298"/>
                  <a:pt x="212" y="309"/>
                  <a:pt x="212" y="321"/>
                </a:cubicBezTo>
                <a:lnTo>
                  <a:pt x="212" y="368"/>
                </a:lnTo>
                <a:cubicBezTo>
                  <a:pt x="212" y="383"/>
                  <a:pt x="218" y="397"/>
                  <a:pt x="229" y="406"/>
                </a:cubicBezTo>
                <a:cubicBezTo>
                  <a:pt x="240" y="448"/>
                  <a:pt x="262" y="480"/>
                  <a:pt x="271" y="491"/>
                </a:cubicBezTo>
                <a:lnTo>
                  <a:pt x="271" y="530"/>
                </a:lnTo>
                <a:cubicBezTo>
                  <a:pt x="271" y="540"/>
                  <a:pt x="265" y="550"/>
                  <a:pt x="255" y="556"/>
                </a:cubicBezTo>
                <a:lnTo>
                  <a:pt x="150" y="613"/>
                </a:lnTo>
                <a:cubicBezTo>
                  <a:pt x="146" y="615"/>
                  <a:pt x="143" y="617"/>
                  <a:pt x="140" y="620"/>
                </a:cubicBezTo>
                <a:cubicBezTo>
                  <a:pt x="70" y="557"/>
                  <a:pt x="27" y="467"/>
                  <a:pt x="27" y="367"/>
                </a:cubicBezTo>
                <a:close/>
                <a:moveTo>
                  <a:pt x="566" y="642"/>
                </a:moveTo>
                <a:cubicBezTo>
                  <a:pt x="561" y="645"/>
                  <a:pt x="557" y="648"/>
                  <a:pt x="552" y="652"/>
                </a:cubicBezTo>
                <a:cubicBezTo>
                  <a:pt x="550" y="653"/>
                  <a:pt x="547" y="654"/>
                  <a:pt x="545" y="656"/>
                </a:cubicBezTo>
                <a:cubicBezTo>
                  <a:pt x="539" y="660"/>
                  <a:pt x="533" y="663"/>
                  <a:pt x="526" y="667"/>
                </a:cubicBezTo>
                <a:cubicBezTo>
                  <a:pt x="525" y="668"/>
                  <a:pt x="523" y="668"/>
                  <a:pt x="522" y="669"/>
                </a:cubicBezTo>
                <a:cubicBezTo>
                  <a:pt x="507" y="677"/>
                  <a:pt x="491" y="683"/>
                  <a:pt x="475" y="689"/>
                </a:cubicBezTo>
                <a:cubicBezTo>
                  <a:pt x="475" y="689"/>
                  <a:pt x="474" y="689"/>
                  <a:pt x="473" y="689"/>
                </a:cubicBezTo>
                <a:cubicBezTo>
                  <a:pt x="465" y="692"/>
                  <a:pt x="457" y="695"/>
                  <a:pt x="448" y="697"/>
                </a:cubicBezTo>
                <a:cubicBezTo>
                  <a:pt x="448" y="697"/>
                  <a:pt x="448" y="697"/>
                  <a:pt x="448" y="697"/>
                </a:cubicBezTo>
                <a:cubicBezTo>
                  <a:pt x="439" y="699"/>
                  <a:pt x="431" y="701"/>
                  <a:pt x="422" y="702"/>
                </a:cubicBezTo>
                <a:cubicBezTo>
                  <a:pt x="422" y="702"/>
                  <a:pt x="421" y="702"/>
                  <a:pt x="421" y="702"/>
                </a:cubicBezTo>
                <a:cubicBezTo>
                  <a:pt x="413" y="704"/>
                  <a:pt x="404" y="705"/>
                  <a:pt x="396" y="705"/>
                </a:cubicBezTo>
                <a:cubicBezTo>
                  <a:pt x="395" y="705"/>
                  <a:pt x="393" y="706"/>
                  <a:pt x="392" y="706"/>
                </a:cubicBezTo>
                <a:cubicBezTo>
                  <a:pt x="383" y="706"/>
                  <a:pt x="375" y="707"/>
                  <a:pt x="367" y="707"/>
                </a:cubicBezTo>
                <a:cubicBezTo>
                  <a:pt x="358" y="707"/>
                  <a:pt x="350" y="706"/>
                  <a:pt x="341" y="706"/>
                </a:cubicBezTo>
                <a:cubicBezTo>
                  <a:pt x="340" y="706"/>
                  <a:pt x="338" y="705"/>
                  <a:pt x="337" y="705"/>
                </a:cubicBezTo>
                <a:cubicBezTo>
                  <a:pt x="329" y="705"/>
                  <a:pt x="320" y="704"/>
                  <a:pt x="312" y="702"/>
                </a:cubicBezTo>
                <a:lnTo>
                  <a:pt x="311" y="702"/>
                </a:lnTo>
                <a:cubicBezTo>
                  <a:pt x="293" y="699"/>
                  <a:pt x="276" y="695"/>
                  <a:pt x="259" y="689"/>
                </a:cubicBezTo>
                <a:cubicBezTo>
                  <a:pt x="258" y="689"/>
                  <a:pt x="258" y="689"/>
                  <a:pt x="257" y="689"/>
                </a:cubicBezTo>
                <a:cubicBezTo>
                  <a:pt x="249" y="686"/>
                  <a:pt x="241" y="682"/>
                  <a:pt x="232" y="679"/>
                </a:cubicBezTo>
                <a:cubicBezTo>
                  <a:pt x="232" y="679"/>
                  <a:pt x="232" y="679"/>
                  <a:pt x="232" y="679"/>
                </a:cubicBezTo>
                <a:cubicBezTo>
                  <a:pt x="225" y="676"/>
                  <a:pt x="217" y="672"/>
                  <a:pt x="210" y="668"/>
                </a:cubicBezTo>
                <a:cubicBezTo>
                  <a:pt x="209" y="668"/>
                  <a:pt x="208" y="667"/>
                  <a:pt x="207" y="667"/>
                </a:cubicBezTo>
                <a:cubicBezTo>
                  <a:pt x="200" y="663"/>
                  <a:pt x="193" y="659"/>
                  <a:pt x="187" y="655"/>
                </a:cubicBezTo>
                <a:cubicBezTo>
                  <a:pt x="185" y="654"/>
                  <a:pt x="183" y="652"/>
                  <a:pt x="181" y="651"/>
                </a:cubicBezTo>
                <a:cubicBezTo>
                  <a:pt x="175" y="647"/>
                  <a:pt x="169" y="643"/>
                  <a:pt x="163" y="639"/>
                </a:cubicBezTo>
                <a:cubicBezTo>
                  <a:pt x="162" y="638"/>
                  <a:pt x="162" y="638"/>
                  <a:pt x="161" y="637"/>
                </a:cubicBezTo>
                <a:lnTo>
                  <a:pt x="162" y="637"/>
                </a:lnTo>
                <a:lnTo>
                  <a:pt x="268" y="579"/>
                </a:lnTo>
                <a:cubicBezTo>
                  <a:pt x="286" y="569"/>
                  <a:pt x="297" y="550"/>
                  <a:pt x="297" y="530"/>
                </a:cubicBezTo>
                <a:lnTo>
                  <a:pt x="297" y="482"/>
                </a:lnTo>
                <a:lnTo>
                  <a:pt x="294" y="478"/>
                </a:lnTo>
                <a:cubicBezTo>
                  <a:pt x="294" y="477"/>
                  <a:pt x="265" y="442"/>
                  <a:pt x="254" y="395"/>
                </a:cubicBezTo>
                <a:lnTo>
                  <a:pt x="253" y="390"/>
                </a:lnTo>
                <a:lnTo>
                  <a:pt x="248" y="387"/>
                </a:lnTo>
                <a:cubicBezTo>
                  <a:pt x="242" y="383"/>
                  <a:pt x="238" y="376"/>
                  <a:pt x="238" y="368"/>
                </a:cubicBezTo>
                <a:lnTo>
                  <a:pt x="238" y="321"/>
                </a:lnTo>
                <a:cubicBezTo>
                  <a:pt x="238" y="315"/>
                  <a:pt x="241" y="309"/>
                  <a:pt x="246" y="305"/>
                </a:cubicBezTo>
                <a:lnTo>
                  <a:pt x="250" y="301"/>
                </a:lnTo>
                <a:lnTo>
                  <a:pt x="250" y="226"/>
                </a:lnTo>
                <a:lnTo>
                  <a:pt x="250" y="225"/>
                </a:lnTo>
                <a:cubicBezTo>
                  <a:pt x="250" y="224"/>
                  <a:pt x="246" y="192"/>
                  <a:pt x="268" y="166"/>
                </a:cubicBezTo>
                <a:cubicBezTo>
                  <a:pt x="288" y="144"/>
                  <a:pt x="321" y="133"/>
                  <a:pt x="367" y="133"/>
                </a:cubicBezTo>
                <a:cubicBezTo>
                  <a:pt x="412" y="133"/>
                  <a:pt x="445" y="144"/>
                  <a:pt x="465" y="166"/>
                </a:cubicBezTo>
                <a:cubicBezTo>
                  <a:pt x="487" y="192"/>
                  <a:pt x="483" y="224"/>
                  <a:pt x="483" y="225"/>
                </a:cubicBezTo>
                <a:lnTo>
                  <a:pt x="483" y="301"/>
                </a:lnTo>
                <a:lnTo>
                  <a:pt x="488" y="305"/>
                </a:lnTo>
                <a:cubicBezTo>
                  <a:pt x="493" y="309"/>
                  <a:pt x="495" y="315"/>
                  <a:pt x="495" y="321"/>
                </a:cubicBezTo>
                <a:lnTo>
                  <a:pt x="495" y="368"/>
                </a:lnTo>
                <a:cubicBezTo>
                  <a:pt x="495" y="378"/>
                  <a:pt x="489" y="386"/>
                  <a:pt x="479" y="389"/>
                </a:cubicBezTo>
                <a:lnTo>
                  <a:pt x="473" y="391"/>
                </a:lnTo>
                <a:lnTo>
                  <a:pt x="471" y="398"/>
                </a:lnTo>
                <a:cubicBezTo>
                  <a:pt x="463" y="422"/>
                  <a:pt x="452" y="445"/>
                  <a:pt x="437" y="465"/>
                </a:cubicBezTo>
                <a:cubicBezTo>
                  <a:pt x="434" y="470"/>
                  <a:pt x="430" y="474"/>
                  <a:pt x="428" y="478"/>
                </a:cubicBezTo>
                <a:lnTo>
                  <a:pt x="424" y="481"/>
                </a:lnTo>
                <a:lnTo>
                  <a:pt x="424" y="531"/>
                </a:lnTo>
                <a:cubicBezTo>
                  <a:pt x="424" y="552"/>
                  <a:pt x="436" y="571"/>
                  <a:pt x="455" y="581"/>
                </a:cubicBezTo>
                <a:lnTo>
                  <a:pt x="568" y="638"/>
                </a:lnTo>
                <a:cubicBezTo>
                  <a:pt x="569" y="638"/>
                  <a:pt x="570" y="638"/>
                  <a:pt x="570" y="639"/>
                </a:cubicBezTo>
                <a:cubicBezTo>
                  <a:pt x="569" y="640"/>
                  <a:pt x="568" y="641"/>
                  <a:pt x="566" y="642"/>
                </a:cubicBezTo>
                <a:close/>
              </a:path>
            </a:pathLst>
          </a:custGeom>
          <a:solidFill>
            <a:schemeClr val="accent1"/>
          </a:solidFill>
          <a:ln>
            <a:noFill/>
          </a:ln>
        </p:spPr>
      </p:sp>
    </p:spTree>
    <p:extLst>
      <p:ext uri="{BB962C8B-B14F-4D97-AF65-F5344CB8AC3E}">
        <p14:creationId xmlns:p14="http://schemas.microsoft.com/office/powerpoint/2010/main" val="1500648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148484"/>
                                        </p:tgtEl>
                                        <p:attrNameLst>
                                          <p:attrName>style.visibility</p:attrName>
                                        </p:attrNameLst>
                                      </p:cBhvr>
                                      <p:to>
                                        <p:strVal val="visible"/>
                                      </p:to>
                                    </p:set>
                                    <p:anim calcmode="lin" valueType="num">
                                      <p:cBhvr>
                                        <p:cTn id="7" dur="75" fill="hold"/>
                                        <p:tgtEl>
                                          <p:spTgt spid="148484"/>
                                        </p:tgtEl>
                                        <p:attrNameLst>
                                          <p:attrName>ppt_w</p:attrName>
                                        </p:attrNameLst>
                                      </p:cBhvr>
                                      <p:tavLst>
                                        <p:tav tm="0">
                                          <p:val>
                                            <p:strVal val="4*#ppt_w"/>
                                          </p:val>
                                        </p:tav>
                                        <p:tav tm="100000">
                                          <p:val>
                                            <p:strVal val="#ppt_w"/>
                                          </p:val>
                                        </p:tav>
                                      </p:tavLst>
                                    </p:anim>
                                    <p:anim calcmode="lin" valueType="num">
                                      <p:cBhvr>
                                        <p:cTn id="8" dur="75" fill="hold"/>
                                        <p:tgtEl>
                                          <p:spTgt spid="14848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8492"/>
                                        </p:tgtEl>
                                        <p:attrNameLst>
                                          <p:attrName>style.visibility</p:attrName>
                                        </p:attrNameLst>
                                      </p:cBhvr>
                                      <p:to>
                                        <p:strVal val="visible"/>
                                      </p:to>
                                    </p:set>
                                    <p:animEffect transition="in" filter="wipe(left)">
                                      <p:cBhvr>
                                        <p:cTn id="13" dur="500"/>
                                        <p:tgtEl>
                                          <p:spTgt spid="148492"/>
                                        </p:tgtEl>
                                      </p:cBhvr>
                                    </p:animEffect>
                                  </p:childTnLst>
                                </p:cTn>
                              </p:par>
                            </p:childTnLst>
                          </p:cTn>
                        </p:par>
                        <p:par>
                          <p:cTn id="14" fill="hold" nodeType="afterGroup">
                            <p:stCondLst>
                              <p:cond delay="500"/>
                            </p:stCondLst>
                            <p:childTnLst>
                              <p:par>
                                <p:cTn id="15" presetID="2" presetClass="entr" presetSubtype="2" fill="hold" nodeType="afterEffect">
                                  <p:stCondLst>
                                    <p:cond delay="300"/>
                                  </p:stCondLst>
                                  <p:childTnLst>
                                    <p:set>
                                      <p:cBhvr>
                                        <p:cTn id="16" dur="1" fill="hold">
                                          <p:stCondLst>
                                            <p:cond delay="0"/>
                                          </p:stCondLst>
                                        </p:cTn>
                                        <p:tgtEl>
                                          <p:spTgt spid="148502"/>
                                        </p:tgtEl>
                                        <p:attrNameLst>
                                          <p:attrName>style.visibility</p:attrName>
                                        </p:attrNameLst>
                                      </p:cBhvr>
                                      <p:to>
                                        <p:strVal val="visible"/>
                                      </p:to>
                                    </p:set>
                                    <p:anim calcmode="lin" valueType="num">
                                      <p:cBhvr additive="base">
                                        <p:cTn id="17" dur="500" fill="hold"/>
                                        <p:tgtEl>
                                          <p:spTgt spid="148502"/>
                                        </p:tgtEl>
                                        <p:attrNameLst>
                                          <p:attrName>ppt_x</p:attrName>
                                        </p:attrNameLst>
                                      </p:cBhvr>
                                      <p:tavLst>
                                        <p:tav tm="0">
                                          <p:val>
                                            <p:strVal val="1+#ppt_w/2"/>
                                          </p:val>
                                        </p:tav>
                                        <p:tav tm="100000">
                                          <p:val>
                                            <p:strVal val="#ppt_x"/>
                                          </p:val>
                                        </p:tav>
                                      </p:tavLst>
                                    </p:anim>
                                    <p:anim calcmode="lin" valueType="num">
                                      <p:cBhvr additive="base">
                                        <p:cTn id="18" dur="500" fill="hold"/>
                                        <p:tgtEl>
                                          <p:spTgt spid="14850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48483"/>
                                        </p:tgtEl>
                                        <p:attrNameLst>
                                          <p:attrName>style.visibility</p:attrName>
                                        </p:attrNameLst>
                                      </p:cBhvr>
                                      <p:to>
                                        <p:strVal val="visible"/>
                                      </p:to>
                                    </p:set>
                                    <p:anim calcmode="lin" valueType="num">
                                      <p:cBhvr>
                                        <p:cTn id="23" dur="500" fill="hold"/>
                                        <p:tgtEl>
                                          <p:spTgt spid="148483"/>
                                        </p:tgtEl>
                                        <p:attrNameLst>
                                          <p:attrName>ppt_w</p:attrName>
                                        </p:attrNameLst>
                                      </p:cBhvr>
                                      <p:tavLst>
                                        <p:tav tm="0">
                                          <p:val>
                                            <p:fltVal val="0"/>
                                          </p:val>
                                        </p:tav>
                                        <p:tav tm="100000">
                                          <p:val>
                                            <p:strVal val="#ppt_w"/>
                                          </p:val>
                                        </p:tav>
                                      </p:tavLst>
                                    </p:anim>
                                    <p:anim calcmode="lin" valueType="num">
                                      <p:cBhvr>
                                        <p:cTn id="24" dur="500" fill="hold"/>
                                        <p:tgtEl>
                                          <p:spTgt spid="148483"/>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23" presetClass="entr" presetSubtype="16" fill="hold" nodeType="afterEffect">
                                  <p:stCondLst>
                                    <p:cond delay="500"/>
                                  </p:stCondLst>
                                  <p:childTnLst>
                                    <p:set>
                                      <p:cBhvr>
                                        <p:cTn id="27" dur="1" fill="hold">
                                          <p:stCondLst>
                                            <p:cond delay="0"/>
                                          </p:stCondLst>
                                        </p:cTn>
                                        <p:tgtEl>
                                          <p:spTgt spid="148525"/>
                                        </p:tgtEl>
                                        <p:attrNameLst>
                                          <p:attrName>style.visibility</p:attrName>
                                        </p:attrNameLst>
                                      </p:cBhvr>
                                      <p:to>
                                        <p:strVal val="visible"/>
                                      </p:to>
                                    </p:set>
                                    <p:anim calcmode="lin" valueType="num">
                                      <p:cBhvr>
                                        <p:cTn id="28" dur="500" fill="hold"/>
                                        <p:tgtEl>
                                          <p:spTgt spid="148525"/>
                                        </p:tgtEl>
                                        <p:attrNameLst>
                                          <p:attrName>ppt_w</p:attrName>
                                        </p:attrNameLst>
                                      </p:cBhvr>
                                      <p:tavLst>
                                        <p:tav tm="0">
                                          <p:val>
                                            <p:fltVal val="0"/>
                                          </p:val>
                                        </p:tav>
                                        <p:tav tm="100000">
                                          <p:val>
                                            <p:strVal val="#ppt_w"/>
                                          </p:val>
                                        </p:tav>
                                      </p:tavLst>
                                    </p:anim>
                                    <p:anim calcmode="lin" valueType="num">
                                      <p:cBhvr>
                                        <p:cTn id="29" dur="500" fill="hold"/>
                                        <p:tgtEl>
                                          <p:spTgt spid="148525"/>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grpId="0" nodeType="clickEffect">
                                  <p:stCondLst>
                                    <p:cond delay="0"/>
                                  </p:stCondLst>
                                  <p:childTnLst>
                                    <p:set>
                                      <p:cBhvr>
                                        <p:cTn id="33" dur="1" fill="hold">
                                          <p:stCondLst>
                                            <p:cond delay="0"/>
                                          </p:stCondLst>
                                        </p:cTn>
                                        <p:tgtEl>
                                          <p:spTgt spid="148491"/>
                                        </p:tgtEl>
                                        <p:attrNameLst>
                                          <p:attrName>style.visibility</p:attrName>
                                        </p:attrNameLst>
                                      </p:cBhvr>
                                      <p:to>
                                        <p:strVal val="visible"/>
                                      </p:to>
                                    </p:set>
                                    <p:animEffect transition="in" filter="strips(upRight)">
                                      <p:cBhvr>
                                        <p:cTn id="34" dur="500"/>
                                        <p:tgtEl>
                                          <p:spTgt spid="148491"/>
                                        </p:tgtEl>
                                      </p:cBhvr>
                                    </p:animEffect>
                                  </p:childTnLst>
                                </p:cTn>
                              </p:par>
                            </p:childTnLst>
                          </p:cTn>
                        </p:par>
                        <p:par>
                          <p:cTn id="35" fill="hold" nodeType="afterGroup">
                            <p:stCondLst>
                              <p:cond delay="500"/>
                            </p:stCondLst>
                            <p:childTnLst>
                              <p:par>
                                <p:cTn id="36" presetID="23" presetClass="entr" presetSubtype="16" fill="hold" nodeType="afterEffect">
                                  <p:stCondLst>
                                    <p:cond delay="300"/>
                                  </p:stCondLst>
                                  <p:childTnLst>
                                    <p:set>
                                      <p:cBhvr>
                                        <p:cTn id="37" dur="1" fill="hold">
                                          <p:stCondLst>
                                            <p:cond delay="0"/>
                                          </p:stCondLst>
                                        </p:cTn>
                                        <p:tgtEl>
                                          <p:spTgt spid="148496"/>
                                        </p:tgtEl>
                                        <p:attrNameLst>
                                          <p:attrName>style.visibility</p:attrName>
                                        </p:attrNameLst>
                                      </p:cBhvr>
                                      <p:to>
                                        <p:strVal val="visible"/>
                                      </p:to>
                                    </p:set>
                                    <p:anim calcmode="lin" valueType="num">
                                      <p:cBhvr>
                                        <p:cTn id="38" dur="500" fill="hold"/>
                                        <p:tgtEl>
                                          <p:spTgt spid="148496"/>
                                        </p:tgtEl>
                                        <p:attrNameLst>
                                          <p:attrName>ppt_w</p:attrName>
                                        </p:attrNameLst>
                                      </p:cBhvr>
                                      <p:tavLst>
                                        <p:tav tm="0">
                                          <p:val>
                                            <p:fltVal val="0"/>
                                          </p:val>
                                        </p:tav>
                                        <p:tav tm="100000">
                                          <p:val>
                                            <p:strVal val="#ppt_w"/>
                                          </p:val>
                                        </p:tav>
                                      </p:tavLst>
                                    </p:anim>
                                    <p:anim calcmode="lin" valueType="num">
                                      <p:cBhvr>
                                        <p:cTn id="39" dur="500" fill="hold"/>
                                        <p:tgtEl>
                                          <p:spTgt spid="14849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48482"/>
                                        </p:tgtEl>
                                        <p:attrNameLst>
                                          <p:attrName>style.visibility</p:attrName>
                                        </p:attrNameLst>
                                      </p:cBhvr>
                                      <p:to>
                                        <p:strVal val="visible"/>
                                      </p:to>
                                    </p:set>
                                    <p:anim calcmode="lin" valueType="num">
                                      <p:cBhvr>
                                        <p:cTn id="44" dur="500" fill="hold"/>
                                        <p:tgtEl>
                                          <p:spTgt spid="148482"/>
                                        </p:tgtEl>
                                        <p:attrNameLst>
                                          <p:attrName>ppt_w</p:attrName>
                                        </p:attrNameLst>
                                      </p:cBhvr>
                                      <p:tavLst>
                                        <p:tav tm="0">
                                          <p:val>
                                            <p:fltVal val="0"/>
                                          </p:val>
                                        </p:tav>
                                        <p:tav tm="100000">
                                          <p:val>
                                            <p:strVal val="#ppt_w"/>
                                          </p:val>
                                        </p:tav>
                                      </p:tavLst>
                                    </p:anim>
                                    <p:anim calcmode="lin" valueType="num">
                                      <p:cBhvr>
                                        <p:cTn id="45" dur="500" fill="hold"/>
                                        <p:tgtEl>
                                          <p:spTgt spid="148482"/>
                                        </p:tgtEl>
                                        <p:attrNameLst>
                                          <p:attrName>ppt_h</p:attrName>
                                        </p:attrNameLst>
                                      </p:cBhvr>
                                      <p:tavLst>
                                        <p:tav tm="0">
                                          <p:val>
                                            <p:fltVal val="0"/>
                                          </p:val>
                                        </p:tav>
                                        <p:tav tm="100000">
                                          <p:val>
                                            <p:strVal val="#ppt_h"/>
                                          </p:val>
                                        </p:tav>
                                      </p:tavLst>
                                    </p:anim>
                                  </p:childTnLst>
                                </p:cTn>
                              </p:par>
                            </p:childTnLst>
                          </p:cTn>
                        </p:par>
                        <p:par>
                          <p:cTn id="46" fill="hold" nodeType="afterGroup">
                            <p:stCondLst>
                              <p:cond delay="500"/>
                            </p:stCondLst>
                            <p:childTnLst>
                              <p:par>
                                <p:cTn id="47" presetID="23" presetClass="entr" presetSubtype="16" fill="hold" nodeType="afterEffect">
                                  <p:stCondLst>
                                    <p:cond delay="500"/>
                                  </p:stCondLst>
                                  <p:childTnLst>
                                    <p:set>
                                      <p:cBhvr>
                                        <p:cTn id="48" dur="1" fill="hold">
                                          <p:stCondLst>
                                            <p:cond delay="0"/>
                                          </p:stCondLst>
                                        </p:cTn>
                                        <p:tgtEl>
                                          <p:spTgt spid="148522"/>
                                        </p:tgtEl>
                                        <p:attrNameLst>
                                          <p:attrName>style.visibility</p:attrName>
                                        </p:attrNameLst>
                                      </p:cBhvr>
                                      <p:to>
                                        <p:strVal val="visible"/>
                                      </p:to>
                                    </p:set>
                                    <p:anim calcmode="lin" valueType="num">
                                      <p:cBhvr>
                                        <p:cTn id="49" dur="500" fill="hold"/>
                                        <p:tgtEl>
                                          <p:spTgt spid="148522"/>
                                        </p:tgtEl>
                                        <p:attrNameLst>
                                          <p:attrName>ppt_w</p:attrName>
                                        </p:attrNameLst>
                                      </p:cBhvr>
                                      <p:tavLst>
                                        <p:tav tm="0">
                                          <p:val>
                                            <p:fltVal val="0"/>
                                          </p:val>
                                        </p:tav>
                                        <p:tav tm="100000">
                                          <p:val>
                                            <p:strVal val="#ppt_w"/>
                                          </p:val>
                                        </p:tav>
                                      </p:tavLst>
                                    </p:anim>
                                    <p:anim calcmode="lin" valueType="num">
                                      <p:cBhvr>
                                        <p:cTn id="50" dur="500" fill="hold"/>
                                        <p:tgtEl>
                                          <p:spTgt spid="148522"/>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148490"/>
                                        </p:tgtEl>
                                        <p:attrNameLst>
                                          <p:attrName>style.visibility</p:attrName>
                                        </p:attrNameLst>
                                      </p:cBhvr>
                                      <p:to>
                                        <p:strVal val="visible"/>
                                      </p:to>
                                    </p:set>
                                    <p:animEffect transition="in" filter="strips(downLeft)">
                                      <p:cBhvr>
                                        <p:cTn id="55" dur="500"/>
                                        <p:tgtEl>
                                          <p:spTgt spid="148490"/>
                                        </p:tgtEl>
                                      </p:cBhvr>
                                    </p:animEffect>
                                  </p:childTnLst>
                                </p:cTn>
                              </p:par>
                            </p:childTnLst>
                          </p:cTn>
                        </p:par>
                        <p:par>
                          <p:cTn id="56" fill="hold" nodeType="afterGroup">
                            <p:stCondLst>
                              <p:cond delay="500"/>
                            </p:stCondLst>
                            <p:childTnLst>
                              <p:par>
                                <p:cTn id="57" presetID="2" presetClass="entr" presetSubtype="8" fill="hold" nodeType="afterEffect">
                                  <p:stCondLst>
                                    <p:cond delay="300"/>
                                  </p:stCondLst>
                                  <p:childTnLst>
                                    <p:set>
                                      <p:cBhvr>
                                        <p:cTn id="58" dur="1" fill="hold">
                                          <p:stCondLst>
                                            <p:cond delay="0"/>
                                          </p:stCondLst>
                                        </p:cTn>
                                        <p:tgtEl>
                                          <p:spTgt spid="148514"/>
                                        </p:tgtEl>
                                        <p:attrNameLst>
                                          <p:attrName>style.visibility</p:attrName>
                                        </p:attrNameLst>
                                      </p:cBhvr>
                                      <p:to>
                                        <p:strVal val="visible"/>
                                      </p:to>
                                    </p:set>
                                    <p:anim calcmode="lin" valueType="num">
                                      <p:cBhvr additive="base">
                                        <p:cTn id="59" dur="500" fill="hold"/>
                                        <p:tgtEl>
                                          <p:spTgt spid="148514"/>
                                        </p:tgtEl>
                                        <p:attrNameLst>
                                          <p:attrName>ppt_x</p:attrName>
                                        </p:attrNameLst>
                                      </p:cBhvr>
                                      <p:tavLst>
                                        <p:tav tm="0">
                                          <p:val>
                                            <p:strVal val="0-#ppt_w/2"/>
                                          </p:val>
                                        </p:tav>
                                        <p:tav tm="100000">
                                          <p:val>
                                            <p:strVal val="#ppt_x"/>
                                          </p:val>
                                        </p:tav>
                                      </p:tavLst>
                                    </p:anim>
                                    <p:anim calcmode="lin" valueType="num">
                                      <p:cBhvr additive="base">
                                        <p:cTn id="60" dur="500" fill="hold"/>
                                        <p:tgtEl>
                                          <p:spTgt spid="148514"/>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0" fill="hold" grpId="0" nodeType="clickEffect">
                                  <p:stCondLst>
                                    <p:cond delay="0"/>
                                  </p:stCondLst>
                                  <p:iterate type="lt">
                                    <p:tmPct val="100000"/>
                                  </p:iterate>
                                  <p:childTnLst>
                                    <p:set>
                                      <p:cBhvr>
                                        <p:cTn id="64" dur="1" fill="hold">
                                          <p:stCondLst>
                                            <p:cond delay="0"/>
                                          </p:stCondLst>
                                        </p:cTn>
                                        <p:tgtEl>
                                          <p:spTgt spid="148481"/>
                                        </p:tgtEl>
                                        <p:attrNameLst>
                                          <p:attrName>style.visibility</p:attrName>
                                        </p:attrNameLst>
                                      </p:cBhvr>
                                      <p:to>
                                        <p:strVal val="visible"/>
                                      </p:to>
                                    </p:set>
                                    <p:anim calcmode="lin" valueType="num">
                                      <p:cBhvr>
                                        <p:cTn id="65" dur="75" fill="hold"/>
                                        <p:tgtEl>
                                          <p:spTgt spid="148481"/>
                                        </p:tgtEl>
                                        <p:attrNameLst>
                                          <p:attrName>ppt_w</p:attrName>
                                        </p:attrNameLst>
                                      </p:cBhvr>
                                      <p:tavLst>
                                        <p:tav tm="0">
                                          <p:val>
                                            <p:fltVal val="0"/>
                                          </p:val>
                                        </p:tav>
                                        <p:tav tm="100000">
                                          <p:val>
                                            <p:strVal val="#ppt_w"/>
                                          </p:val>
                                        </p:tav>
                                      </p:tavLst>
                                    </p:anim>
                                    <p:anim calcmode="lin" valueType="num">
                                      <p:cBhvr>
                                        <p:cTn id="66" dur="75" fill="hold"/>
                                        <p:tgtEl>
                                          <p:spTgt spid="148481"/>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75"/>
                            </p:stCondLst>
                            <p:childTnLst>
                              <p:par>
                                <p:cTn id="68" presetID="17" presetClass="entr" presetSubtype="8" fill="hold" nodeType="afterEffect">
                                  <p:stCondLst>
                                    <p:cond delay="500"/>
                                  </p:stCondLst>
                                  <p:childTnLst>
                                    <p:set>
                                      <p:cBhvr>
                                        <p:cTn id="69" dur="1" fill="hold">
                                          <p:stCondLst>
                                            <p:cond delay="0"/>
                                          </p:stCondLst>
                                        </p:cTn>
                                        <p:tgtEl>
                                          <p:spTgt spid="148519"/>
                                        </p:tgtEl>
                                        <p:attrNameLst>
                                          <p:attrName>style.visibility</p:attrName>
                                        </p:attrNameLst>
                                      </p:cBhvr>
                                      <p:to>
                                        <p:strVal val="visible"/>
                                      </p:to>
                                    </p:set>
                                    <p:anim calcmode="lin" valueType="num">
                                      <p:cBhvr>
                                        <p:cTn id="70" dur="500" fill="hold"/>
                                        <p:tgtEl>
                                          <p:spTgt spid="148519"/>
                                        </p:tgtEl>
                                        <p:attrNameLst>
                                          <p:attrName>ppt_x</p:attrName>
                                        </p:attrNameLst>
                                      </p:cBhvr>
                                      <p:tavLst>
                                        <p:tav tm="0">
                                          <p:val>
                                            <p:strVal val="#ppt_x-#ppt_w/2"/>
                                          </p:val>
                                        </p:tav>
                                        <p:tav tm="100000">
                                          <p:val>
                                            <p:strVal val="#ppt_x"/>
                                          </p:val>
                                        </p:tav>
                                      </p:tavLst>
                                    </p:anim>
                                    <p:anim calcmode="lin" valueType="num">
                                      <p:cBhvr>
                                        <p:cTn id="71" dur="500" fill="hold"/>
                                        <p:tgtEl>
                                          <p:spTgt spid="148519"/>
                                        </p:tgtEl>
                                        <p:attrNameLst>
                                          <p:attrName>ppt_y</p:attrName>
                                        </p:attrNameLst>
                                      </p:cBhvr>
                                      <p:tavLst>
                                        <p:tav tm="0">
                                          <p:val>
                                            <p:strVal val="#ppt_y"/>
                                          </p:val>
                                        </p:tav>
                                        <p:tav tm="100000">
                                          <p:val>
                                            <p:strVal val="#ppt_y"/>
                                          </p:val>
                                        </p:tav>
                                      </p:tavLst>
                                    </p:anim>
                                    <p:anim calcmode="lin" valueType="num">
                                      <p:cBhvr>
                                        <p:cTn id="72" dur="500" fill="hold"/>
                                        <p:tgtEl>
                                          <p:spTgt spid="148519"/>
                                        </p:tgtEl>
                                        <p:attrNameLst>
                                          <p:attrName>ppt_w</p:attrName>
                                        </p:attrNameLst>
                                      </p:cBhvr>
                                      <p:tavLst>
                                        <p:tav tm="0">
                                          <p:val>
                                            <p:fltVal val="0"/>
                                          </p:val>
                                        </p:tav>
                                        <p:tav tm="100000">
                                          <p:val>
                                            <p:strVal val="#ppt_w"/>
                                          </p:val>
                                        </p:tav>
                                      </p:tavLst>
                                    </p:anim>
                                    <p:anim calcmode="lin" valueType="num">
                                      <p:cBhvr>
                                        <p:cTn id="73" dur="500" fill="hold"/>
                                        <p:tgtEl>
                                          <p:spTgt spid="148519"/>
                                        </p:tgtEl>
                                        <p:attrNameLst>
                                          <p:attrName>ppt_h</p:attrName>
                                        </p:attrNameLst>
                                      </p:cBhvr>
                                      <p:tavLst>
                                        <p:tav tm="0">
                                          <p:val>
                                            <p:strVal val="#ppt_h"/>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148489"/>
                                        </p:tgtEl>
                                        <p:attrNameLst>
                                          <p:attrName>style.visibility</p:attrName>
                                        </p:attrNameLst>
                                      </p:cBhvr>
                                      <p:to>
                                        <p:strVal val="visible"/>
                                      </p:to>
                                    </p:set>
                                    <p:animEffect transition="in" filter="wipe(right)">
                                      <p:cBhvr>
                                        <p:cTn id="78" dur="500"/>
                                        <p:tgtEl>
                                          <p:spTgt spid="148489"/>
                                        </p:tgtEl>
                                      </p:cBhvr>
                                    </p:animEffect>
                                  </p:childTnLst>
                                </p:cTn>
                              </p:par>
                            </p:childTnLst>
                          </p:cTn>
                        </p:par>
                        <p:par>
                          <p:cTn id="79" fill="hold" nodeType="afterGroup">
                            <p:stCondLst>
                              <p:cond delay="500"/>
                            </p:stCondLst>
                            <p:childTnLst>
                              <p:par>
                                <p:cTn id="80" presetID="23" presetClass="entr" presetSubtype="16" fill="hold" nodeType="afterEffect">
                                  <p:stCondLst>
                                    <p:cond delay="200"/>
                                  </p:stCondLst>
                                  <p:childTnLst>
                                    <p:set>
                                      <p:cBhvr>
                                        <p:cTn id="81" dur="1" fill="hold">
                                          <p:stCondLst>
                                            <p:cond delay="0"/>
                                          </p:stCondLst>
                                        </p:cTn>
                                        <p:tgtEl>
                                          <p:spTgt spid="148508"/>
                                        </p:tgtEl>
                                        <p:attrNameLst>
                                          <p:attrName>style.visibility</p:attrName>
                                        </p:attrNameLst>
                                      </p:cBhvr>
                                      <p:to>
                                        <p:strVal val="visible"/>
                                      </p:to>
                                    </p:set>
                                    <p:anim calcmode="lin" valueType="num">
                                      <p:cBhvr>
                                        <p:cTn id="82" dur="500" fill="hold"/>
                                        <p:tgtEl>
                                          <p:spTgt spid="148508"/>
                                        </p:tgtEl>
                                        <p:attrNameLst>
                                          <p:attrName>ppt_w</p:attrName>
                                        </p:attrNameLst>
                                      </p:cBhvr>
                                      <p:tavLst>
                                        <p:tav tm="0">
                                          <p:val>
                                            <p:fltVal val="0"/>
                                          </p:val>
                                        </p:tav>
                                        <p:tav tm="100000">
                                          <p:val>
                                            <p:strVal val="#ppt_w"/>
                                          </p:val>
                                        </p:tav>
                                      </p:tavLst>
                                    </p:anim>
                                    <p:anim calcmode="lin" valueType="num">
                                      <p:cBhvr>
                                        <p:cTn id="83" dur="500" fill="hold"/>
                                        <p:tgtEl>
                                          <p:spTgt spid="148508"/>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48518"/>
                                        </p:tgtEl>
                                        <p:attrNameLst>
                                          <p:attrName>style.visibility</p:attrName>
                                        </p:attrNameLst>
                                      </p:cBhvr>
                                      <p:to>
                                        <p:strVal val="visible"/>
                                      </p:to>
                                    </p:set>
                                    <p:animEffect transition="in" filter="wipe(left)">
                                      <p:cBhvr>
                                        <p:cTn id="88" dur="500"/>
                                        <p:tgtEl>
                                          <p:spTgt spid="148518"/>
                                        </p:tgtEl>
                                      </p:cBhvr>
                                    </p:animEffect>
                                  </p:childTnLst>
                                </p:cTn>
                              </p:par>
                            </p:childTnLst>
                          </p:cTn>
                        </p:par>
                        <p:par>
                          <p:cTn id="89" fill="hold" nodeType="afterGroup">
                            <p:stCondLst>
                              <p:cond delay="500"/>
                            </p:stCondLst>
                            <p:childTnLst>
                              <p:par>
                                <p:cTn id="90" presetID="22" presetClass="entr" presetSubtype="8" fill="hold" grpId="0" nodeType="afterEffect">
                                  <p:stCondLst>
                                    <p:cond delay="200"/>
                                  </p:stCondLst>
                                  <p:childTnLst>
                                    <p:set>
                                      <p:cBhvr>
                                        <p:cTn id="91" dur="1" fill="hold">
                                          <p:stCondLst>
                                            <p:cond delay="0"/>
                                          </p:stCondLst>
                                        </p:cTn>
                                        <p:tgtEl>
                                          <p:spTgt spid="148517"/>
                                        </p:tgtEl>
                                        <p:attrNameLst>
                                          <p:attrName>style.visibility</p:attrName>
                                        </p:attrNameLst>
                                      </p:cBhvr>
                                      <p:to>
                                        <p:strVal val="visible"/>
                                      </p:to>
                                    </p:set>
                                    <p:animEffect transition="in" filter="wipe(left)">
                                      <p:cBhvr>
                                        <p:cTn id="92" dur="500"/>
                                        <p:tgtEl>
                                          <p:spTgt spid="148517"/>
                                        </p:tgtEl>
                                      </p:cBhvr>
                                    </p:animEffect>
                                  </p:childTnLst>
                                </p:cTn>
                              </p:par>
                            </p:childTnLst>
                          </p:cTn>
                        </p:par>
                        <p:par>
                          <p:cTn id="93" fill="hold">
                            <p:stCondLst>
                              <p:cond delay="1200"/>
                            </p:stCondLst>
                            <p:childTnLst>
                              <p:par>
                                <p:cTn id="94" presetID="10" presetClass="entr" presetSubtype="0"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500"/>
                                        <p:tgtEl>
                                          <p:spTgt spid="57"/>
                                        </p:tgtEl>
                                      </p:cBhvr>
                                    </p:animEffect>
                                  </p:childTnLst>
                                </p:cTn>
                              </p:par>
                            </p:childTnLst>
                          </p:cTn>
                        </p:par>
                        <p:par>
                          <p:cTn id="97" fill="hold">
                            <p:stCondLst>
                              <p:cond delay="1700"/>
                            </p:stCondLst>
                            <p:childTnLst>
                              <p:par>
                                <p:cTn id="98" presetID="22" presetClass="entr" presetSubtype="8" fill="hold" grpId="0" nodeType="after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wipe(left)">
                                      <p:cBhvr>
                                        <p:cTn id="10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1" grpId="0" animBg="1"/>
      <p:bldP spid="148482" grpId="0" animBg="1"/>
      <p:bldP spid="148483" grpId="0" animBg="1"/>
      <p:bldP spid="148484" grpId="0" animBg="1"/>
      <p:bldP spid="148489" grpId="0" animBg="1"/>
      <p:bldP spid="148490" grpId="0" animBg="1"/>
      <p:bldP spid="148491" grpId="0" animBg="1"/>
      <p:bldP spid="148492" grpId="0" animBg="1"/>
      <p:bldP spid="148517" grpId="0" autoUpdateAnimBg="0"/>
      <p:bldP spid="148518" grpId="0" animBg="1"/>
      <p:bldP spid="56"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a:extLst>
              <a:ext uri="{FF2B5EF4-FFF2-40B4-BE49-F238E27FC236}">
                <a16:creationId xmlns:a16="http://schemas.microsoft.com/office/drawing/2014/main" xmlns=""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03</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a16="http://schemas.microsoft.com/office/drawing/2014/main" xmlns=""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a16="http://schemas.microsoft.com/office/drawing/2014/main" xmlns=""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a:solidFill>
                  <a:schemeClr val="accent1">
                    <a:lumMod val="75000"/>
                  </a:schemeClr>
                </a:solidFill>
              </a:rPr>
              <a:t>整体规划</a:t>
            </a:r>
          </a:p>
        </p:txBody>
      </p:sp>
      <p:cxnSp>
        <p:nvCxnSpPr>
          <p:cNvPr id="10" name="PA_直接连接符 9">
            <a:extLst>
              <a:ext uri="{FF2B5EF4-FFF2-40B4-BE49-F238E27FC236}">
                <a16:creationId xmlns:a16="http://schemas.microsoft.com/office/drawing/2014/main" xmlns=""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PA_矩形 1">
            <a:extLst>
              <a:ext uri="{FF2B5EF4-FFF2-40B4-BE49-F238E27FC236}">
                <a16:creationId xmlns:a16="http://schemas.microsoft.com/office/drawing/2014/main" xmlns="" id="{68DCB164-FF76-497A-8E63-B095DDADF3EA}"/>
              </a:ext>
            </a:extLst>
          </p:cNvPr>
          <p:cNvSpPr/>
          <p:nvPr>
            <p:custDataLst>
              <p:tags r:id="rId6"/>
            </p:custDataLst>
          </p:nvPr>
        </p:nvSpPr>
        <p:spPr>
          <a:xfrm>
            <a:off x="3160714" y="3937000"/>
            <a:ext cx="7170737" cy="368300"/>
          </a:xfrm>
          <a:prstGeom prst="rect">
            <a:avLst/>
          </a:prstGeom>
        </p:spPr>
        <p:txBody>
          <a:bodyPr>
            <a:spAutoFit/>
          </a:bodyPr>
          <a:lstStyle/>
          <a:p>
            <a:pPr algn="r">
              <a:defRPr/>
            </a:pPr>
            <a:r>
              <a:rPr lang="en-US" altLang="zh-CN" dirty="0">
                <a:solidFill>
                  <a:schemeClr val="bg1">
                    <a:lumMod val="65000"/>
                  </a:schemeClr>
                </a:solidFill>
                <a:latin typeface="Gungsuh" panose="02030600000101010101" pitchFamily="18" charset="-127"/>
              </a:rPr>
              <a:t>Click here to add your title</a:t>
            </a:r>
          </a:p>
        </p:txBody>
      </p:sp>
    </p:spTree>
    <p:custDataLst>
      <p:tags r:id="rId1"/>
    </p:custDataLst>
    <p:extLst>
      <p:ext uri="{BB962C8B-B14F-4D97-AF65-F5344CB8AC3E}">
        <p14:creationId xmlns:p14="http://schemas.microsoft.com/office/powerpoint/2010/main" val="56310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P spid="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69"/>
          <p:cNvSpPr txBox="1"/>
          <p:nvPr/>
        </p:nvSpPr>
        <p:spPr>
          <a:xfrm>
            <a:off x="814071" y="5417884"/>
            <a:ext cx="10112225" cy="584775"/>
          </a:xfrm>
          <a:prstGeom prst="rect">
            <a:avLst/>
          </a:prstGeom>
          <a:noFill/>
        </p:spPr>
        <p:txBody>
          <a:bodyPr wrap="square" rtlCol="0">
            <a:spAutoFit/>
          </a:bodyPr>
          <a:lstStyle/>
          <a:p>
            <a:pPr algn="just"/>
            <a:r>
              <a:rPr lang="id-ID" sz="1600" dirty="0">
                <a:solidFill>
                  <a:schemeClr val="bg1">
                    <a:lumMod val="65000"/>
                  </a:schemeClr>
                </a:solidFill>
              </a:rPr>
              <a:t>Suitable for all categories business and personal presentation</a:t>
            </a:r>
            <a:r>
              <a:rPr lang="id-ID" sz="1600" b="1" dirty="0">
                <a:solidFill>
                  <a:schemeClr val="bg1">
                    <a:lumMod val="65000"/>
                  </a:schemeClr>
                </a:solidFill>
              </a:rPr>
              <a:t>,</a:t>
            </a:r>
            <a:r>
              <a:rPr lang="id-ID" sz="1600" dirty="0">
                <a:solidFill>
                  <a:schemeClr val="bg1">
                    <a:lumMod val="65000"/>
                  </a:schemeClr>
                </a:solidFill>
              </a:rPr>
              <a:t> eaque ipsa quae ab illo inventore veritatis et quasi architecto beatae vitae dicta sunt explicabo.</a:t>
            </a:r>
            <a:r>
              <a:rPr lang="id-ID" sz="1600" dirty="0">
                <a:solidFill>
                  <a:schemeClr val="tx1">
                    <a:lumMod val="50000"/>
                    <a:lumOff val="50000"/>
                  </a:schemeClr>
                </a:solidFill>
              </a:rPr>
              <a:t> </a:t>
            </a:r>
            <a:endParaRPr lang="en-US" sz="1600" b="1" dirty="0">
              <a:solidFill>
                <a:schemeClr val="bg1">
                  <a:lumMod val="65000"/>
                </a:schemeClr>
              </a:solidFill>
            </a:endParaRPr>
          </a:p>
        </p:txBody>
      </p:sp>
      <p:grpSp>
        <p:nvGrpSpPr>
          <p:cNvPr id="171" name="Group 170"/>
          <p:cNvGrpSpPr/>
          <p:nvPr/>
        </p:nvGrpSpPr>
        <p:grpSpPr>
          <a:xfrm>
            <a:off x="913036" y="4832034"/>
            <a:ext cx="382487" cy="382487"/>
            <a:chOff x="3263900" y="4037013"/>
            <a:chExt cx="879475" cy="879475"/>
          </a:xfrm>
        </p:grpSpPr>
        <p:sp>
          <p:nvSpPr>
            <p:cNvPr id="172" name="Rectangle 20"/>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3" name="Line 21"/>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4" name="Line 22"/>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5" name="Line 23"/>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6" name="Line 24"/>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7" name="Line 25"/>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8" name="Line 26"/>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79" name="Rectangle 27"/>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0" name="Rectangle 28"/>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1" name="Rectangle 29"/>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2" name="Oval 30"/>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3" name="Oval 31"/>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4" name="Oval 32"/>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grpSp>
      <p:sp>
        <p:nvSpPr>
          <p:cNvPr id="187" name="TextBox 186"/>
          <p:cNvSpPr txBox="1"/>
          <p:nvPr/>
        </p:nvSpPr>
        <p:spPr>
          <a:xfrm>
            <a:off x="1378333" y="4836425"/>
            <a:ext cx="1723549" cy="400110"/>
          </a:xfrm>
          <a:prstGeom prst="rect">
            <a:avLst/>
          </a:prstGeom>
          <a:noFill/>
        </p:spPr>
        <p:txBody>
          <a:bodyPr wrap="none" rtlCol="0">
            <a:spAutoFit/>
          </a:bodyPr>
          <a:lstStyle/>
          <a:p>
            <a:r>
              <a:rPr lang="zh-CN" altLang="en-US" sz="2000" dirty="0">
                <a:solidFill>
                  <a:schemeClr val="tx1">
                    <a:lumMod val="50000"/>
                    <a:lumOff val="50000"/>
                  </a:schemeClr>
                </a:solidFill>
              </a:rPr>
              <a:t>目前发展状况</a:t>
            </a:r>
          </a:p>
        </p:txBody>
      </p:sp>
      <p:cxnSp>
        <p:nvCxnSpPr>
          <p:cNvPr id="188" name="Straight Connector 187"/>
          <p:cNvCxnSpPr/>
          <p:nvPr/>
        </p:nvCxnSpPr>
        <p:spPr>
          <a:xfrm>
            <a:off x="1488026" y="5214521"/>
            <a:ext cx="555643" cy="0"/>
          </a:xfrm>
          <a:prstGeom prst="line">
            <a:avLst/>
          </a:prstGeom>
          <a:ln w="12700">
            <a:solidFill>
              <a:srgbClr val="2C3460"/>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p:cNvGraphicFramePr/>
          <p:nvPr>
            <p:extLst/>
          </p:nvPr>
        </p:nvGraphicFramePr>
        <p:xfrm>
          <a:off x="739025" y="1695950"/>
          <a:ext cx="10187271" cy="2780447"/>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3">
            <a:extLst>
              <a:ext uri="{FF2B5EF4-FFF2-40B4-BE49-F238E27FC236}">
                <a16:creationId xmlns:a16="http://schemas.microsoft.com/office/drawing/2014/main" xmlns="" id="{0D2FAFB6-9C56-4C0C-9B5D-99E321164AD7}"/>
              </a:ext>
            </a:extLst>
          </p:cNvPr>
          <p:cNvSpPr txBox="1"/>
          <p:nvPr/>
        </p:nvSpPr>
        <p:spPr>
          <a:xfrm>
            <a:off x="840968" y="330874"/>
            <a:ext cx="1587294" cy="892552"/>
          </a:xfrm>
          <a:prstGeom prst="rect">
            <a:avLst/>
          </a:prstGeom>
          <a:noFill/>
        </p:spPr>
        <p:txBody>
          <a:bodyPr wrap="none" rtlCol="0">
            <a:spAutoFit/>
          </a:bodyPr>
          <a:lstStyle/>
          <a:p>
            <a:r>
              <a:rPr lang="en-US" altLang="zh-CN" sz="2000" dirty="0">
                <a:solidFill>
                  <a:schemeClr val="accent1"/>
                </a:solidFill>
                <a:cs typeface="+mn-ea"/>
                <a:sym typeface="+mn-lt"/>
              </a:rPr>
              <a:t>3.1</a:t>
            </a:r>
            <a:r>
              <a:rPr lang="zh-CN" altLang="en-US" sz="2000" dirty="0">
                <a:solidFill>
                  <a:schemeClr val="accent1"/>
                </a:solidFill>
                <a:cs typeface="+mn-ea"/>
                <a:sym typeface="+mn-lt"/>
              </a:rPr>
              <a:t>现状发展</a:t>
            </a:r>
          </a:p>
          <a:p>
            <a:endParaRPr lang="zh-CN" altLang="en-US" sz="3200" dirty="0">
              <a:solidFill>
                <a:schemeClr val="accent1"/>
              </a:solidFill>
              <a:cs typeface="+mn-ea"/>
              <a:sym typeface="+mn-lt"/>
            </a:endParaRPr>
          </a:p>
        </p:txBody>
      </p:sp>
      <p:sp>
        <p:nvSpPr>
          <p:cNvPr id="24" name="Rectangle 2">
            <a:extLst>
              <a:ext uri="{FF2B5EF4-FFF2-40B4-BE49-F238E27FC236}">
                <a16:creationId xmlns:a16="http://schemas.microsoft.com/office/drawing/2014/main" xmlns="" id="{AF59F471-748C-442F-AC94-71FC8F677961}"/>
              </a:ext>
            </a:extLst>
          </p:cNvPr>
          <p:cNvSpPr/>
          <p:nvPr/>
        </p:nvSpPr>
        <p:spPr>
          <a:xfrm>
            <a:off x="806696" y="650059"/>
            <a:ext cx="1824154" cy="276999"/>
          </a:xfrm>
          <a:prstGeom prst="rect">
            <a:avLst/>
          </a:prstGeom>
        </p:spPr>
        <p:txBody>
          <a:bodyPr wrap="none">
            <a:spAutoFit/>
          </a:bodyPr>
          <a:lstStyle/>
          <a:p>
            <a:r>
              <a:rPr lang="id-ID" sz="1200" dirty="0">
                <a:solidFill>
                  <a:schemeClr val="bg1">
                    <a:lumMod val="65000"/>
                  </a:schemeClr>
                </a:solidFill>
                <a:cs typeface="+mn-ea"/>
                <a:sym typeface="+mn-lt"/>
              </a:rPr>
              <a:t>DEVELOPMENT STATUS</a:t>
            </a:r>
          </a:p>
        </p:txBody>
      </p:sp>
    </p:spTree>
    <p:extLst>
      <p:ext uri="{BB962C8B-B14F-4D97-AF65-F5344CB8AC3E}">
        <p14:creationId xmlns:p14="http://schemas.microsoft.com/office/powerpoint/2010/main" val="3594223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7" dur="500"/>
                                        <p:tgtEl>
                                          <p:spTgt spid="22">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11" dur="500"/>
                                        <p:tgtEl>
                                          <p:spTgt spid="22">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15" dur="500"/>
                                        <p:tgtEl>
                                          <p:spTgt spid="22">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19" dur="500"/>
                                        <p:tgtEl>
                                          <p:spTgt spid="22">
                                            <p:graphicEl>
                                              <a:chart seriesIdx="2" categoryIdx="-4" bldStep="series"/>
                                            </p:graphicEl>
                                          </p:spTgt>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71"/>
                                        </p:tgtEl>
                                        <p:attrNameLst>
                                          <p:attrName>style.visibility</p:attrName>
                                        </p:attrNameLst>
                                      </p:cBhvr>
                                      <p:to>
                                        <p:strVal val="visible"/>
                                      </p:to>
                                    </p:set>
                                    <p:anim calcmode="lin" valueType="num">
                                      <p:cBhvr>
                                        <p:cTn id="23" dur="500" fill="hold"/>
                                        <p:tgtEl>
                                          <p:spTgt spid="171"/>
                                        </p:tgtEl>
                                        <p:attrNameLst>
                                          <p:attrName>ppt_w</p:attrName>
                                        </p:attrNameLst>
                                      </p:cBhvr>
                                      <p:tavLst>
                                        <p:tav tm="0">
                                          <p:val>
                                            <p:fltVal val="0"/>
                                          </p:val>
                                        </p:tav>
                                        <p:tav tm="100000">
                                          <p:val>
                                            <p:strVal val="#ppt_w"/>
                                          </p:val>
                                        </p:tav>
                                      </p:tavLst>
                                    </p:anim>
                                    <p:anim calcmode="lin" valueType="num">
                                      <p:cBhvr>
                                        <p:cTn id="24" dur="500" fill="hold"/>
                                        <p:tgtEl>
                                          <p:spTgt spid="171"/>
                                        </p:tgtEl>
                                        <p:attrNameLst>
                                          <p:attrName>ppt_h</p:attrName>
                                        </p:attrNameLst>
                                      </p:cBhvr>
                                      <p:tavLst>
                                        <p:tav tm="0">
                                          <p:val>
                                            <p:fltVal val="0"/>
                                          </p:val>
                                        </p:tav>
                                        <p:tav tm="100000">
                                          <p:val>
                                            <p:strVal val="#ppt_h"/>
                                          </p:val>
                                        </p:tav>
                                      </p:tavLst>
                                    </p:anim>
                                    <p:animEffect transition="in" filter="fade">
                                      <p:cBhvr>
                                        <p:cTn id="25" dur="500"/>
                                        <p:tgtEl>
                                          <p:spTgt spid="17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87"/>
                                        </p:tgtEl>
                                        <p:attrNameLst>
                                          <p:attrName>style.visibility</p:attrName>
                                        </p:attrNameLst>
                                      </p:cBhvr>
                                      <p:to>
                                        <p:strVal val="visible"/>
                                      </p:to>
                                    </p:set>
                                    <p:animEffect transition="in" filter="fade">
                                      <p:cBhvr>
                                        <p:cTn id="29" dur="500"/>
                                        <p:tgtEl>
                                          <p:spTgt spid="187"/>
                                        </p:tgtEl>
                                      </p:cBhvr>
                                    </p:animEffect>
                                  </p:childTnLst>
                                </p:cTn>
                              </p:par>
                              <p:par>
                                <p:cTn id="30" presetID="16" presetClass="entr" presetSubtype="37" fill="hold" nodeType="withEffect">
                                  <p:stCondLst>
                                    <p:cond delay="0"/>
                                  </p:stCondLst>
                                  <p:childTnLst>
                                    <p:set>
                                      <p:cBhvr>
                                        <p:cTn id="31" dur="1" fill="hold">
                                          <p:stCondLst>
                                            <p:cond delay="0"/>
                                          </p:stCondLst>
                                        </p:cTn>
                                        <p:tgtEl>
                                          <p:spTgt spid="188"/>
                                        </p:tgtEl>
                                        <p:attrNameLst>
                                          <p:attrName>style.visibility</p:attrName>
                                        </p:attrNameLst>
                                      </p:cBhvr>
                                      <p:to>
                                        <p:strVal val="visible"/>
                                      </p:to>
                                    </p:set>
                                    <p:animEffect transition="in" filter="barn(outVertical)">
                                      <p:cBhvr>
                                        <p:cTn id="32" dur="500"/>
                                        <p:tgtEl>
                                          <p:spTgt spid="188"/>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70"/>
                                        </p:tgtEl>
                                        <p:attrNameLst>
                                          <p:attrName>style.visibility</p:attrName>
                                        </p:attrNameLst>
                                      </p:cBhvr>
                                      <p:to>
                                        <p:strVal val="visible"/>
                                      </p:to>
                                    </p:set>
                                    <p:animEffect transition="in" filter="fade">
                                      <p:cBhvr>
                                        <p:cTn id="36" dur="500"/>
                                        <p:tgtEl>
                                          <p:spTgt spid="170"/>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87" grpId="0"/>
      <p:bldGraphic spid="22" grpId="0">
        <p:bldSub>
          <a:bldChart bld="series"/>
        </p:bldSub>
      </p:bldGraphic>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未知"/>
          <p:cNvSpPr/>
          <p:nvPr/>
        </p:nvSpPr>
        <p:spPr bwMode="auto">
          <a:xfrm>
            <a:off x="3758859" y="3164066"/>
            <a:ext cx="1368232" cy="701742"/>
          </a:xfrm>
          <a:custGeom>
            <a:avLst/>
            <a:gdLst>
              <a:gd name="T0" fmla="*/ 1281113 w 822"/>
              <a:gd name="T1" fmla="*/ 0 h 402"/>
              <a:gd name="T2" fmla="*/ 0 w 822"/>
              <a:gd name="T3" fmla="*/ 447675 h 402"/>
              <a:gd name="T4" fmla="*/ 1304925 w 822"/>
              <a:gd name="T5" fmla="*/ 638175 h 402"/>
              <a:gd name="T6" fmla="*/ 1281113 w 822"/>
              <a:gd name="T7" fmla="*/ 0 h 4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2" h="402">
                <a:moveTo>
                  <a:pt x="807" y="0"/>
                </a:moveTo>
                <a:lnTo>
                  <a:pt x="0" y="282"/>
                </a:lnTo>
                <a:lnTo>
                  <a:pt x="822" y="402"/>
                </a:lnTo>
                <a:lnTo>
                  <a:pt x="807"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 name="未知"/>
          <p:cNvSpPr/>
          <p:nvPr/>
        </p:nvSpPr>
        <p:spPr bwMode="auto">
          <a:xfrm>
            <a:off x="5322425" y="2509789"/>
            <a:ext cx="1358465" cy="801326"/>
          </a:xfrm>
          <a:custGeom>
            <a:avLst/>
            <a:gdLst>
              <a:gd name="T0" fmla="*/ 1293813 w 816"/>
              <a:gd name="T1" fmla="*/ 0 h 459"/>
              <a:gd name="T2" fmla="*/ 0 w 816"/>
              <a:gd name="T3" fmla="*/ 533400 h 459"/>
              <a:gd name="T4" fmla="*/ 1295400 w 816"/>
              <a:gd name="T5" fmla="*/ 728663 h 459"/>
              <a:gd name="T6" fmla="*/ 1293813 w 816"/>
              <a:gd name="T7" fmla="*/ 0 h 4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459">
                <a:moveTo>
                  <a:pt x="815" y="0"/>
                </a:moveTo>
                <a:lnTo>
                  <a:pt x="0" y="336"/>
                </a:lnTo>
                <a:lnTo>
                  <a:pt x="816" y="459"/>
                </a:lnTo>
                <a:lnTo>
                  <a:pt x="815"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 name="未知"/>
          <p:cNvSpPr/>
          <p:nvPr/>
        </p:nvSpPr>
        <p:spPr bwMode="auto">
          <a:xfrm>
            <a:off x="6854916" y="1913215"/>
            <a:ext cx="1377998" cy="805979"/>
          </a:xfrm>
          <a:custGeom>
            <a:avLst/>
            <a:gdLst>
              <a:gd name="T0" fmla="*/ 1298575 w 828"/>
              <a:gd name="T1" fmla="*/ 0 h 462"/>
              <a:gd name="T2" fmla="*/ 0 w 828"/>
              <a:gd name="T3" fmla="*/ 523875 h 462"/>
              <a:gd name="T4" fmla="*/ 1314450 w 828"/>
              <a:gd name="T5" fmla="*/ 733425 h 462"/>
              <a:gd name="T6" fmla="*/ 1298575 w 828"/>
              <a:gd name="T7" fmla="*/ 0 h 4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8" h="462">
                <a:moveTo>
                  <a:pt x="818" y="0"/>
                </a:moveTo>
                <a:lnTo>
                  <a:pt x="0" y="330"/>
                </a:lnTo>
                <a:lnTo>
                  <a:pt x="828" y="462"/>
                </a:lnTo>
                <a:lnTo>
                  <a:pt x="818"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13" name="未知"/>
          <p:cNvSpPr/>
          <p:nvPr/>
        </p:nvSpPr>
        <p:spPr bwMode="auto">
          <a:xfrm>
            <a:off x="8443343" y="1231949"/>
            <a:ext cx="1388653" cy="837623"/>
          </a:xfrm>
          <a:custGeom>
            <a:avLst/>
            <a:gdLst>
              <a:gd name="T0" fmla="*/ 1323975 w 834"/>
              <a:gd name="T1" fmla="*/ 0 h 480"/>
              <a:gd name="T2" fmla="*/ 0 w 834"/>
              <a:gd name="T3" fmla="*/ 566738 h 480"/>
              <a:gd name="T4" fmla="*/ 1323975 w 834"/>
              <a:gd name="T5" fmla="*/ 762000 h 480"/>
              <a:gd name="T6" fmla="*/ 1323975 w 834"/>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4" h="480">
                <a:moveTo>
                  <a:pt x="834" y="0"/>
                </a:moveTo>
                <a:lnTo>
                  <a:pt x="0" y="357"/>
                </a:lnTo>
                <a:lnTo>
                  <a:pt x="834" y="480"/>
                </a:lnTo>
                <a:lnTo>
                  <a:pt x="834"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nvGrpSpPr>
          <p:cNvPr id="11" name="Group 31"/>
          <p:cNvGrpSpPr/>
          <p:nvPr/>
        </p:nvGrpSpPr>
        <p:grpSpPr bwMode="auto">
          <a:xfrm>
            <a:off x="3745541" y="3164066"/>
            <a:ext cx="1396644" cy="1027484"/>
            <a:chOff x="1498" y="2667"/>
            <a:chExt cx="839" cy="589"/>
          </a:xfrm>
          <a:solidFill>
            <a:srgbClr val="063D54"/>
          </a:solidFill>
        </p:grpSpPr>
        <p:sp>
          <p:nvSpPr>
            <p:cNvPr id="12" name="未知"/>
            <p:cNvSpPr/>
            <p:nvPr/>
          </p:nvSpPr>
          <p:spPr bwMode="auto">
            <a:xfrm>
              <a:off x="1498" y="2667"/>
              <a:ext cx="839" cy="589"/>
            </a:xfrm>
            <a:custGeom>
              <a:avLst/>
              <a:gdLst>
                <a:gd name="T0" fmla="*/ 0 w 963"/>
                <a:gd name="T1" fmla="*/ 280 h 691"/>
                <a:gd name="T2" fmla="*/ 822 w 963"/>
                <a:gd name="T3" fmla="*/ 0 h 691"/>
                <a:gd name="T4" fmla="*/ 839 w 963"/>
                <a:gd name="T5" fmla="*/ 589 h 691"/>
                <a:gd name="T6" fmla="*/ 3 w 963"/>
                <a:gd name="T7" fmla="*/ 589 h 691"/>
                <a:gd name="T8" fmla="*/ 0 w 963"/>
                <a:gd name="T9" fmla="*/ 280 h 6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691">
                  <a:moveTo>
                    <a:pt x="0" y="328"/>
                  </a:moveTo>
                  <a:lnTo>
                    <a:pt x="944" y="0"/>
                  </a:lnTo>
                  <a:lnTo>
                    <a:pt x="963" y="691"/>
                  </a:lnTo>
                  <a:lnTo>
                    <a:pt x="3" y="691"/>
                  </a:lnTo>
                  <a:lnTo>
                    <a:pt x="0" y="328"/>
                  </a:lnTo>
                  <a:close/>
                </a:path>
              </a:pathLst>
            </a:custGeom>
            <a:grpFill/>
            <a:ln w="28575" cmpd="sng">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40" name="Text Box 17"/>
            <p:cNvSpPr txBox="1">
              <a:spLocks noChangeArrowheads="1"/>
            </p:cNvSpPr>
            <p:nvPr/>
          </p:nvSpPr>
          <p:spPr bwMode="auto">
            <a:xfrm>
              <a:off x="2007"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n-lt"/>
                  <a:ea typeface="+mn-ea"/>
                  <a:cs typeface="+mn-ea"/>
                  <a:sym typeface="+mn-lt"/>
                </a:rPr>
                <a:t>1</a:t>
              </a:r>
            </a:p>
          </p:txBody>
        </p:sp>
      </p:grpSp>
      <p:grpSp>
        <p:nvGrpSpPr>
          <p:cNvPr id="41" name="Group 32"/>
          <p:cNvGrpSpPr/>
          <p:nvPr/>
        </p:nvGrpSpPr>
        <p:grpSpPr bwMode="auto">
          <a:xfrm>
            <a:off x="5305555" y="2502344"/>
            <a:ext cx="1391317" cy="1689206"/>
            <a:chOff x="2435" y="2288"/>
            <a:chExt cx="836" cy="968"/>
          </a:xfrm>
          <a:solidFill>
            <a:schemeClr val="bg1">
              <a:lumMod val="75000"/>
            </a:schemeClr>
          </a:solidFill>
        </p:grpSpPr>
        <p:sp>
          <p:nvSpPr>
            <p:cNvPr id="42" name="未知"/>
            <p:cNvSpPr/>
            <p:nvPr/>
          </p:nvSpPr>
          <p:spPr bwMode="auto">
            <a:xfrm>
              <a:off x="2435" y="2288"/>
              <a:ext cx="836" cy="968"/>
            </a:xfrm>
            <a:custGeom>
              <a:avLst/>
              <a:gdLst>
                <a:gd name="T0" fmla="*/ 0 w 960"/>
                <a:gd name="T1" fmla="*/ 340 h 1110"/>
                <a:gd name="T2" fmla="*/ 829 w 960"/>
                <a:gd name="T3" fmla="*/ 0 h 1110"/>
                <a:gd name="T4" fmla="*/ 836 w 960"/>
                <a:gd name="T5" fmla="*/ 968 h 1110"/>
                <a:gd name="T6" fmla="*/ 0 w 960"/>
                <a:gd name="T7" fmla="*/ 968 h 1110"/>
                <a:gd name="T8" fmla="*/ 0 w 960"/>
                <a:gd name="T9" fmla="*/ 34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110">
                  <a:moveTo>
                    <a:pt x="0" y="390"/>
                  </a:moveTo>
                  <a:lnTo>
                    <a:pt x="952" y="0"/>
                  </a:lnTo>
                  <a:lnTo>
                    <a:pt x="960" y="1110"/>
                  </a:lnTo>
                  <a:lnTo>
                    <a:pt x="0" y="1110"/>
                  </a:lnTo>
                  <a:lnTo>
                    <a:pt x="0" y="390"/>
                  </a:lnTo>
                  <a:close/>
                </a:path>
              </a:pathLst>
            </a:custGeom>
            <a:grpFill/>
            <a:ln w="28575" cmpd="sng">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43" name="Text Box 18"/>
            <p:cNvSpPr txBox="1">
              <a:spLocks noChangeArrowheads="1"/>
            </p:cNvSpPr>
            <p:nvPr/>
          </p:nvSpPr>
          <p:spPr bwMode="auto">
            <a:xfrm>
              <a:off x="2949"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n-lt"/>
                  <a:ea typeface="+mn-ea"/>
                  <a:cs typeface="+mn-ea"/>
                  <a:sym typeface="+mn-lt"/>
                </a:rPr>
                <a:t>2</a:t>
              </a:r>
            </a:p>
          </p:txBody>
        </p:sp>
      </p:grpSp>
      <p:grpSp>
        <p:nvGrpSpPr>
          <p:cNvPr id="44" name="Group 33"/>
          <p:cNvGrpSpPr/>
          <p:nvPr/>
        </p:nvGrpSpPr>
        <p:grpSpPr bwMode="auto">
          <a:xfrm>
            <a:off x="6852252" y="1899255"/>
            <a:ext cx="1401971" cy="2293225"/>
            <a:chOff x="3364" y="1942"/>
            <a:chExt cx="842" cy="1314"/>
          </a:xfrm>
          <a:solidFill>
            <a:srgbClr val="063D54"/>
          </a:solidFill>
        </p:grpSpPr>
        <p:sp>
          <p:nvSpPr>
            <p:cNvPr id="45" name="未知"/>
            <p:cNvSpPr/>
            <p:nvPr/>
          </p:nvSpPr>
          <p:spPr bwMode="auto">
            <a:xfrm>
              <a:off x="3364" y="1942"/>
              <a:ext cx="842" cy="1314"/>
            </a:xfrm>
            <a:custGeom>
              <a:avLst/>
              <a:gdLst>
                <a:gd name="T0" fmla="*/ 0 w 967"/>
                <a:gd name="T1" fmla="*/ 332 h 1507"/>
                <a:gd name="T2" fmla="*/ 826 w 967"/>
                <a:gd name="T3" fmla="*/ 0 h 1507"/>
                <a:gd name="T4" fmla="*/ 842 w 967"/>
                <a:gd name="T5" fmla="*/ 1314 h 1507"/>
                <a:gd name="T6" fmla="*/ 6 w 967"/>
                <a:gd name="T7" fmla="*/ 1314 h 1507"/>
                <a:gd name="T8" fmla="*/ 0 w 967"/>
                <a:gd name="T9" fmla="*/ 332 h 1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7" h="1507">
                  <a:moveTo>
                    <a:pt x="0" y="381"/>
                  </a:moveTo>
                  <a:lnTo>
                    <a:pt x="949" y="0"/>
                  </a:lnTo>
                  <a:lnTo>
                    <a:pt x="967" y="1507"/>
                  </a:lnTo>
                  <a:lnTo>
                    <a:pt x="7" y="1507"/>
                  </a:lnTo>
                  <a:lnTo>
                    <a:pt x="0" y="381"/>
                  </a:lnTo>
                  <a:close/>
                </a:path>
              </a:pathLst>
            </a:custGeom>
            <a:grpFill/>
            <a:ln w="28575" cmpd="sng">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46" name="Text Box 19"/>
            <p:cNvSpPr txBox="1">
              <a:spLocks noChangeArrowheads="1"/>
            </p:cNvSpPr>
            <p:nvPr/>
          </p:nvSpPr>
          <p:spPr bwMode="auto">
            <a:xfrm>
              <a:off x="3873"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n-lt"/>
                  <a:ea typeface="+mn-ea"/>
                  <a:cs typeface="+mn-ea"/>
                  <a:sym typeface="+mn-lt"/>
                </a:rPr>
                <a:t>3</a:t>
              </a:r>
            </a:p>
          </p:txBody>
        </p:sp>
      </p:grpSp>
      <p:grpSp>
        <p:nvGrpSpPr>
          <p:cNvPr id="47" name="Group 34"/>
          <p:cNvGrpSpPr/>
          <p:nvPr/>
        </p:nvGrpSpPr>
        <p:grpSpPr bwMode="auto">
          <a:xfrm>
            <a:off x="8414930" y="1223573"/>
            <a:ext cx="1425056" cy="2969839"/>
            <a:chOff x="4303" y="1555"/>
            <a:chExt cx="856" cy="1702"/>
          </a:xfrm>
          <a:solidFill>
            <a:schemeClr val="bg1">
              <a:lumMod val="75000"/>
            </a:schemeClr>
          </a:solidFill>
        </p:grpSpPr>
        <p:sp>
          <p:nvSpPr>
            <p:cNvPr id="48" name="未知"/>
            <p:cNvSpPr/>
            <p:nvPr/>
          </p:nvSpPr>
          <p:spPr bwMode="auto">
            <a:xfrm>
              <a:off x="4303" y="1555"/>
              <a:ext cx="856" cy="1702"/>
            </a:xfrm>
            <a:custGeom>
              <a:avLst/>
              <a:gdLst>
                <a:gd name="T0" fmla="*/ 0 w 982"/>
                <a:gd name="T1" fmla="*/ 368 h 1953"/>
                <a:gd name="T2" fmla="*/ 856 w 982"/>
                <a:gd name="T3" fmla="*/ 0 h 1953"/>
                <a:gd name="T4" fmla="*/ 853 w 982"/>
                <a:gd name="T5" fmla="*/ 1702 h 1953"/>
                <a:gd name="T6" fmla="*/ 16 w 982"/>
                <a:gd name="T7" fmla="*/ 1702 h 1953"/>
                <a:gd name="T8" fmla="*/ 0 w 982"/>
                <a:gd name="T9" fmla="*/ 368 h 19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2" h="1953">
                  <a:moveTo>
                    <a:pt x="0" y="422"/>
                  </a:moveTo>
                  <a:lnTo>
                    <a:pt x="982" y="0"/>
                  </a:lnTo>
                  <a:lnTo>
                    <a:pt x="978" y="1953"/>
                  </a:lnTo>
                  <a:lnTo>
                    <a:pt x="18" y="1953"/>
                  </a:lnTo>
                  <a:lnTo>
                    <a:pt x="0" y="422"/>
                  </a:lnTo>
                  <a:close/>
                </a:path>
              </a:pathLst>
            </a:custGeom>
            <a:grpFill/>
            <a:ln w="28575" cmpd="sng">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49" name="Text Box 20"/>
            <p:cNvSpPr txBox="1">
              <a:spLocks noChangeArrowheads="1"/>
            </p:cNvSpPr>
            <p:nvPr/>
          </p:nvSpPr>
          <p:spPr bwMode="auto">
            <a:xfrm>
              <a:off x="4833"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n-lt"/>
                  <a:ea typeface="+mn-ea"/>
                  <a:cs typeface="+mn-ea"/>
                  <a:sym typeface="+mn-lt"/>
                </a:rPr>
                <a:t>4</a:t>
              </a:r>
            </a:p>
          </p:txBody>
        </p:sp>
      </p:grpSp>
      <p:sp>
        <p:nvSpPr>
          <p:cNvPr id="50" name="Line 21"/>
          <p:cNvSpPr>
            <a:spLocks noChangeShapeType="1"/>
          </p:cNvSpPr>
          <p:nvPr/>
        </p:nvSpPr>
        <p:spPr bwMode="auto">
          <a:xfrm flipH="1">
            <a:off x="1886308" y="3462818"/>
            <a:ext cx="2966425"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1" name="Rectangle 22"/>
          <p:cNvSpPr>
            <a:spLocks noChangeArrowheads="1"/>
          </p:cNvSpPr>
          <p:nvPr/>
        </p:nvSpPr>
        <p:spPr bwMode="auto">
          <a:xfrm>
            <a:off x="1793080" y="3099848"/>
            <a:ext cx="2841234" cy="28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050" dirty="0">
                <a:solidFill>
                  <a:schemeClr val="tx1">
                    <a:lumMod val="50000"/>
                    <a:lumOff val="50000"/>
                  </a:schemeClr>
                </a:solidFill>
                <a:cs typeface="+mn-ea"/>
                <a:sym typeface="+mn-lt"/>
              </a:rPr>
              <a:t>添加文字描述</a:t>
            </a:r>
            <a:endParaRPr lang="en-US" altLang="zh-CN" sz="1050" dirty="0">
              <a:solidFill>
                <a:schemeClr val="tx1">
                  <a:lumMod val="50000"/>
                  <a:lumOff val="50000"/>
                </a:schemeClr>
              </a:solidFill>
              <a:cs typeface="+mn-ea"/>
              <a:sym typeface="+mn-lt"/>
            </a:endParaRPr>
          </a:p>
        </p:txBody>
      </p:sp>
      <p:sp>
        <p:nvSpPr>
          <p:cNvPr id="52" name="Line 23"/>
          <p:cNvSpPr>
            <a:spLocks noChangeShapeType="1"/>
          </p:cNvSpPr>
          <p:nvPr/>
        </p:nvSpPr>
        <p:spPr bwMode="auto">
          <a:xfrm flipH="1">
            <a:off x="1886308" y="2787135"/>
            <a:ext cx="4564619"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3" name="Rectangle 24"/>
          <p:cNvSpPr>
            <a:spLocks noChangeArrowheads="1"/>
          </p:cNvSpPr>
          <p:nvPr/>
        </p:nvSpPr>
        <p:spPr bwMode="auto">
          <a:xfrm>
            <a:off x="1793080" y="2424165"/>
            <a:ext cx="2841234" cy="28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050" dirty="0">
                <a:solidFill>
                  <a:schemeClr val="tx1">
                    <a:lumMod val="50000"/>
                    <a:lumOff val="50000"/>
                  </a:schemeClr>
                </a:solidFill>
                <a:cs typeface="+mn-ea"/>
                <a:sym typeface="+mn-lt"/>
              </a:rPr>
              <a:t>添加文字描述</a:t>
            </a:r>
            <a:endParaRPr lang="en-US" altLang="zh-CN" sz="1050" dirty="0">
              <a:solidFill>
                <a:schemeClr val="tx1">
                  <a:lumMod val="50000"/>
                  <a:lumOff val="50000"/>
                </a:schemeClr>
              </a:solidFill>
              <a:cs typeface="+mn-ea"/>
              <a:sym typeface="+mn-lt"/>
            </a:endParaRPr>
          </a:p>
        </p:txBody>
      </p:sp>
      <p:sp>
        <p:nvSpPr>
          <p:cNvPr id="54" name="Line 25"/>
          <p:cNvSpPr>
            <a:spLocks noChangeShapeType="1"/>
          </p:cNvSpPr>
          <p:nvPr/>
        </p:nvSpPr>
        <p:spPr bwMode="auto">
          <a:xfrm flipH="1">
            <a:off x="1886308" y="2148681"/>
            <a:ext cx="6130849"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5" name="Rectangle 26"/>
          <p:cNvSpPr>
            <a:spLocks noChangeArrowheads="1"/>
          </p:cNvSpPr>
          <p:nvPr/>
        </p:nvSpPr>
        <p:spPr bwMode="auto">
          <a:xfrm>
            <a:off x="1793080" y="1785711"/>
            <a:ext cx="2841234" cy="28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050" dirty="0">
                <a:solidFill>
                  <a:schemeClr val="tx1">
                    <a:lumMod val="50000"/>
                    <a:lumOff val="50000"/>
                  </a:schemeClr>
                </a:solidFill>
                <a:cs typeface="+mn-ea"/>
                <a:sym typeface="+mn-lt"/>
              </a:rPr>
              <a:t>添加文字描述</a:t>
            </a:r>
            <a:endParaRPr lang="en-US" altLang="zh-CN" sz="1050" dirty="0">
              <a:solidFill>
                <a:schemeClr val="tx1">
                  <a:lumMod val="50000"/>
                  <a:lumOff val="50000"/>
                </a:schemeClr>
              </a:solidFill>
              <a:cs typeface="+mn-ea"/>
              <a:sym typeface="+mn-lt"/>
            </a:endParaRPr>
          </a:p>
        </p:txBody>
      </p:sp>
      <p:sp>
        <p:nvSpPr>
          <p:cNvPr id="56" name="Line 27"/>
          <p:cNvSpPr>
            <a:spLocks noChangeShapeType="1"/>
          </p:cNvSpPr>
          <p:nvPr/>
        </p:nvSpPr>
        <p:spPr bwMode="auto">
          <a:xfrm flipH="1">
            <a:off x="1886308" y="1542800"/>
            <a:ext cx="7728155"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7" name="Rectangle 28"/>
          <p:cNvSpPr>
            <a:spLocks noChangeArrowheads="1"/>
          </p:cNvSpPr>
          <p:nvPr/>
        </p:nvSpPr>
        <p:spPr bwMode="auto">
          <a:xfrm>
            <a:off x="1793080" y="1179830"/>
            <a:ext cx="2841234" cy="28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050" dirty="0">
                <a:solidFill>
                  <a:schemeClr val="tx1">
                    <a:lumMod val="50000"/>
                    <a:lumOff val="50000"/>
                  </a:schemeClr>
                </a:solidFill>
                <a:cs typeface="+mn-ea"/>
                <a:sym typeface="+mn-lt"/>
              </a:rPr>
              <a:t>添加文字描述</a:t>
            </a:r>
            <a:endParaRPr lang="en-US" altLang="zh-CN" sz="1050" dirty="0">
              <a:solidFill>
                <a:schemeClr val="tx1">
                  <a:lumMod val="50000"/>
                  <a:lumOff val="50000"/>
                </a:schemeClr>
              </a:solidFill>
              <a:cs typeface="+mn-ea"/>
              <a:sym typeface="+mn-lt"/>
            </a:endParaRPr>
          </a:p>
        </p:txBody>
      </p:sp>
      <p:cxnSp>
        <p:nvCxnSpPr>
          <p:cNvPr id="58" name="直接连接符 57"/>
          <p:cNvCxnSpPr/>
          <p:nvPr/>
        </p:nvCxnSpPr>
        <p:spPr>
          <a:xfrm>
            <a:off x="780003" y="4441906"/>
            <a:ext cx="10762948"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2">
            <a:extLst>
              <a:ext uri="{FF2B5EF4-FFF2-40B4-BE49-F238E27FC236}">
                <a16:creationId xmlns:a16="http://schemas.microsoft.com/office/drawing/2014/main" xmlns="" id="{2342C2D6-F625-4709-85A1-282352ABE6E3}"/>
              </a:ext>
            </a:extLst>
          </p:cNvPr>
          <p:cNvSpPr/>
          <p:nvPr/>
        </p:nvSpPr>
        <p:spPr>
          <a:xfrm>
            <a:off x="806696" y="650059"/>
            <a:ext cx="1824154" cy="276999"/>
          </a:xfrm>
          <a:prstGeom prst="rect">
            <a:avLst/>
          </a:prstGeom>
        </p:spPr>
        <p:txBody>
          <a:bodyPr wrap="none">
            <a:spAutoFit/>
          </a:bodyPr>
          <a:lstStyle/>
          <a:p>
            <a:r>
              <a:rPr lang="id-ID" sz="1200" dirty="0">
                <a:solidFill>
                  <a:schemeClr val="bg1">
                    <a:lumMod val="65000"/>
                  </a:schemeClr>
                </a:solidFill>
                <a:cs typeface="+mn-ea"/>
                <a:sym typeface="+mn-lt"/>
              </a:rPr>
              <a:t>FUTURE DEVELOPMENT</a:t>
            </a:r>
          </a:p>
        </p:txBody>
      </p:sp>
      <p:sp>
        <p:nvSpPr>
          <p:cNvPr id="37" name="TextBox 3">
            <a:extLst>
              <a:ext uri="{FF2B5EF4-FFF2-40B4-BE49-F238E27FC236}">
                <a16:creationId xmlns:a16="http://schemas.microsoft.com/office/drawing/2014/main" xmlns="" id="{A08FD03E-DED3-4E1D-88AF-6BEA941FB372}"/>
              </a:ext>
            </a:extLst>
          </p:cNvPr>
          <p:cNvSpPr txBox="1"/>
          <p:nvPr/>
        </p:nvSpPr>
        <p:spPr>
          <a:xfrm>
            <a:off x="840968" y="330874"/>
            <a:ext cx="1587294" cy="400110"/>
          </a:xfrm>
          <a:prstGeom prst="rect">
            <a:avLst/>
          </a:prstGeom>
          <a:noFill/>
        </p:spPr>
        <p:txBody>
          <a:bodyPr wrap="none" rtlCol="0">
            <a:spAutoFit/>
          </a:bodyPr>
          <a:lstStyle/>
          <a:p>
            <a:r>
              <a:rPr lang="en-US" altLang="zh-CN" sz="2000" dirty="0">
                <a:solidFill>
                  <a:schemeClr val="accent1"/>
                </a:solidFill>
                <a:cs typeface="+mn-ea"/>
                <a:sym typeface="+mn-lt"/>
              </a:rPr>
              <a:t>3.2</a:t>
            </a:r>
            <a:r>
              <a:rPr lang="zh-CN" altLang="en-US" sz="2000" dirty="0">
                <a:solidFill>
                  <a:schemeClr val="accent1"/>
                </a:solidFill>
                <a:cs typeface="+mn-ea"/>
                <a:sym typeface="+mn-lt"/>
              </a:rPr>
              <a:t>未来发展</a:t>
            </a:r>
            <a:endParaRPr lang="zh-CN" altLang="en-US" sz="3200" dirty="0">
              <a:solidFill>
                <a:schemeClr val="accent1"/>
              </a:solidFill>
              <a:cs typeface="+mn-ea"/>
              <a:sym typeface="+mn-lt"/>
            </a:endParaRPr>
          </a:p>
        </p:txBody>
      </p:sp>
      <p:sp>
        <p:nvSpPr>
          <p:cNvPr id="38" name="TextBox 169">
            <a:extLst>
              <a:ext uri="{FF2B5EF4-FFF2-40B4-BE49-F238E27FC236}">
                <a16:creationId xmlns:a16="http://schemas.microsoft.com/office/drawing/2014/main" xmlns="" id="{F5AFA3BF-1C71-4DEC-B29B-7F9B8C22DD0D}"/>
              </a:ext>
            </a:extLst>
          </p:cNvPr>
          <p:cNvSpPr txBox="1"/>
          <p:nvPr/>
        </p:nvSpPr>
        <p:spPr>
          <a:xfrm>
            <a:off x="814071" y="5417884"/>
            <a:ext cx="10112225" cy="584775"/>
          </a:xfrm>
          <a:prstGeom prst="rect">
            <a:avLst/>
          </a:prstGeom>
          <a:noFill/>
        </p:spPr>
        <p:txBody>
          <a:bodyPr wrap="square" rtlCol="0">
            <a:spAutoFit/>
          </a:bodyPr>
          <a:lstStyle/>
          <a:p>
            <a:pPr algn="just"/>
            <a:r>
              <a:rPr lang="id-ID" sz="1600" dirty="0">
                <a:solidFill>
                  <a:schemeClr val="bg1">
                    <a:lumMod val="65000"/>
                  </a:schemeClr>
                </a:solidFill>
              </a:rPr>
              <a:t>Suitable for all categories business and personal presentation</a:t>
            </a:r>
            <a:r>
              <a:rPr lang="id-ID" sz="1600" b="1" dirty="0">
                <a:solidFill>
                  <a:schemeClr val="bg1">
                    <a:lumMod val="65000"/>
                  </a:schemeClr>
                </a:solidFill>
              </a:rPr>
              <a:t>,</a:t>
            </a:r>
            <a:r>
              <a:rPr lang="id-ID" sz="1600" dirty="0">
                <a:solidFill>
                  <a:schemeClr val="bg1">
                    <a:lumMod val="65000"/>
                  </a:schemeClr>
                </a:solidFill>
              </a:rPr>
              <a:t> eaque ipsa quae ab illo inventore veritatis et quasi architecto beatae vitae dicta sunt explicabo.</a:t>
            </a:r>
            <a:r>
              <a:rPr lang="id-ID" sz="1600" dirty="0">
                <a:solidFill>
                  <a:schemeClr val="tx1">
                    <a:lumMod val="50000"/>
                    <a:lumOff val="50000"/>
                  </a:schemeClr>
                </a:solidFill>
              </a:rPr>
              <a:t> </a:t>
            </a:r>
            <a:endParaRPr lang="en-US" sz="1600" b="1" dirty="0">
              <a:solidFill>
                <a:schemeClr val="bg1">
                  <a:lumMod val="65000"/>
                </a:schemeClr>
              </a:solidFill>
            </a:endParaRPr>
          </a:p>
        </p:txBody>
      </p:sp>
      <p:grpSp>
        <p:nvGrpSpPr>
          <p:cNvPr id="39" name="Group 170">
            <a:extLst>
              <a:ext uri="{FF2B5EF4-FFF2-40B4-BE49-F238E27FC236}">
                <a16:creationId xmlns:a16="http://schemas.microsoft.com/office/drawing/2014/main" xmlns="" id="{BDB7FA94-D3C0-4CD6-B439-A26DA8EDEEAF}"/>
              </a:ext>
            </a:extLst>
          </p:cNvPr>
          <p:cNvGrpSpPr/>
          <p:nvPr/>
        </p:nvGrpSpPr>
        <p:grpSpPr>
          <a:xfrm>
            <a:off x="913036" y="4832034"/>
            <a:ext cx="382487" cy="382487"/>
            <a:chOff x="3263900" y="4037013"/>
            <a:chExt cx="879475" cy="879475"/>
          </a:xfrm>
        </p:grpSpPr>
        <p:sp>
          <p:nvSpPr>
            <p:cNvPr id="67" name="Rectangle 20">
              <a:extLst>
                <a:ext uri="{FF2B5EF4-FFF2-40B4-BE49-F238E27FC236}">
                  <a16:creationId xmlns:a16="http://schemas.microsoft.com/office/drawing/2014/main" xmlns="" id="{07E095FC-11B6-4210-9E78-F49A00AE4161}"/>
                </a:ext>
              </a:extLst>
            </p:cNvPr>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8" name="Line 21">
              <a:extLst>
                <a:ext uri="{FF2B5EF4-FFF2-40B4-BE49-F238E27FC236}">
                  <a16:creationId xmlns:a16="http://schemas.microsoft.com/office/drawing/2014/main" xmlns="" id="{E220B7BA-A72C-4BA5-A2B1-1175E24A01D8}"/>
                </a:ext>
              </a:extLst>
            </p:cNvPr>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69" name="Line 22">
              <a:extLst>
                <a:ext uri="{FF2B5EF4-FFF2-40B4-BE49-F238E27FC236}">
                  <a16:creationId xmlns:a16="http://schemas.microsoft.com/office/drawing/2014/main" xmlns="" id="{96F0F77D-5E55-44F2-9BDF-F87C363237BB}"/>
                </a:ext>
              </a:extLst>
            </p:cNvPr>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0" name="Line 23">
              <a:extLst>
                <a:ext uri="{FF2B5EF4-FFF2-40B4-BE49-F238E27FC236}">
                  <a16:creationId xmlns:a16="http://schemas.microsoft.com/office/drawing/2014/main" xmlns="" id="{8ED16D11-62FF-49E7-AA64-F3AC2980DF3F}"/>
                </a:ext>
              </a:extLst>
            </p:cNvPr>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1" name="Line 24">
              <a:extLst>
                <a:ext uri="{FF2B5EF4-FFF2-40B4-BE49-F238E27FC236}">
                  <a16:creationId xmlns:a16="http://schemas.microsoft.com/office/drawing/2014/main" xmlns="" id="{6049EC6B-3C31-494B-A2B4-E9E2CB8A5B4B}"/>
                </a:ext>
              </a:extLst>
            </p:cNvPr>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2" name="Line 25">
              <a:extLst>
                <a:ext uri="{FF2B5EF4-FFF2-40B4-BE49-F238E27FC236}">
                  <a16:creationId xmlns:a16="http://schemas.microsoft.com/office/drawing/2014/main" xmlns="" id="{C791B96D-6EA5-4F31-8BB8-C7366F36A869}"/>
                </a:ext>
              </a:extLst>
            </p:cNvPr>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3" name="Line 26">
              <a:extLst>
                <a:ext uri="{FF2B5EF4-FFF2-40B4-BE49-F238E27FC236}">
                  <a16:creationId xmlns:a16="http://schemas.microsoft.com/office/drawing/2014/main" xmlns="" id="{54A70666-4FB5-47D1-9B6D-1D8BC4F2C96F}"/>
                </a:ext>
              </a:extLst>
            </p:cNvPr>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4" name="Rectangle 27">
              <a:extLst>
                <a:ext uri="{FF2B5EF4-FFF2-40B4-BE49-F238E27FC236}">
                  <a16:creationId xmlns:a16="http://schemas.microsoft.com/office/drawing/2014/main" xmlns="" id="{A463A7DA-40E7-484A-A559-BB19E1C9557A}"/>
                </a:ext>
              </a:extLst>
            </p:cNvPr>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5" name="Rectangle 28">
              <a:extLst>
                <a:ext uri="{FF2B5EF4-FFF2-40B4-BE49-F238E27FC236}">
                  <a16:creationId xmlns:a16="http://schemas.microsoft.com/office/drawing/2014/main" xmlns="" id="{FA2815AC-1F2C-4EA2-A084-1FD81FA6B813}"/>
                </a:ext>
              </a:extLst>
            </p:cNvPr>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6" name="Rectangle 29">
              <a:extLst>
                <a:ext uri="{FF2B5EF4-FFF2-40B4-BE49-F238E27FC236}">
                  <a16:creationId xmlns:a16="http://schemas.microsoft.com/office/drawing/2014/main" xmlns="" id="{091E5D5B-894C-4131-BD20-C0FAF3E7A847}"/>
                </a:ext>
              </a:extLst>
            </p:cNvPr>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7" name="Oval 30">
              <a:extLst>
                <a:ext uri="{FF2B5EF4-FFF2-40B4-BE49-F238E27FC236}">
                  <a16:creationId xmlns:a16="http://schemas.microsoft.com/office/drawing/2014/main" xmlns="" id="{276B41DB-09AB-4A6D-BCD5-4D7FBC4572A1}"/>
                </a:ext>
              </a:extLst>
            </p:cNvPr>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8" name="Oval 31">
              <a:extLst>
                <a:ext uri="{FF2B5EF4-FFF2-40B4-BE49-F238E27FC236}">
                  <a16:creationId xmlns:a16="http://schemas.microsoft.com/office/drawing/2014/main" xmlns="" id="{42509F0D-AF36-43B1-A544-0CE9B6C030ED}"/>
                </a:ext>
              </a:extLst>
            </p:cNvPr>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9" name="Oval 32">
              <a:extLst>
                <a:ext uri="{FF2B5EF4-FFF2-40B4-BE49-F238E27FC236}">
                  <a16:creationId xmlns:a16="http://schemas.microsoft.com/office/drawing/2014/main" xmlns="" id="{F998F15A-94E1-42D1-933F-B1CFCE218A05}"/>
                </a:ext>
              </a:extLst>
            </p:cNvPr>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p>
          </p:txBody>
        </p:sp>
      </p:grpSp>
      <p:sp>
        <p:nvSpPr>
          <p:cNvPr id="80" name="TextBox 186">
            <a:extLst>
              <a:ext uri="{FF2B5EF4-FFF2-40B4-BE49-F238E27FC236}">
                <a16:creationId xmlns:a16="http://schemas.microsoft.com/office/drawing/2014/main" xmlns="" id="{B9656EF3-F7A8-4F48-8A0D-6E8E186D8E9C}"/>
              </a:ext>
            </a:extLst>
          </p:cNvPr>
          <p:cNvSpPr txBox="1"/>
          <p:nvPr/>
        </p:nvSpPr>
        <p:spPr>
          <a:xfrm>
            <a:off x="1378333" y="4836425"/>
            <a:ext cx="2230098" cy="400110"/>
          </a:xfrm>
          <a:prstGeom prst="rect">
            <a:avLst/>
          </a:prstGeom>
          <a:noFill/>
        </p:spPr>
        <p:txBody>
          <a:bodyPr wrap="none" rtlCol="0">
            <a:spAutoFit/>
          </a:bodyPr>
          <a:lstStyle/>
          <a:p>
            <a:r>
              <a:rPr lang="id-ID" sz="2000" b="1" dirty="0">
                <a:solidFill>
                  <a:schemeClr val="tx1">
                    <a:lumMod val="50000"/>
                    <a:lumOff val="50000"/>
                  </a:schemeClr>
                </a:solidFill>
              </a:rPr>
              <a:t>Research </a:t>
            </a:r>
            <a:r>
              <a:rPr lang="id-ID" sz="2000" b="1" dirty="0">
                <a:solidFill>
                  <a:srgbClr val="2C3460"/>
                </a:solidFill>
              </a:rPr>
              <a:t>Content</a:t>
            </a:r>
          </a:p>
        </p:txBody>
      </p:sp>
      <p:cxnSp>
        <p:nvCxnSpPr>
          <p:cNvPr id="81" name="Straight Connector 187">
            <a:extLst>
              <a:ext uri="{FF2B5EF4-FFF2-40B4-BE49-F238E27FC236}">
                <a16:creationId xmlns:a16="http://schemas.microsoft.com/office/drawing/2014/main" xmlns="" id="{C3895D18-118E-48D3-92F5-FFA87C912018}"/>
              </a:ext>
            </a:extLst>
          </p:cNvPr>
          <p:cNvCxnSpPr/>
          <p:nvPr/>
        </p:nvCxnSpPr>
        <p:spPr>
          <a:xfrm>
            <a:off x="1488026" y="5214521"/>
            <a:ext cx="555643" cy="0"/>
          </a:xfrm>
          <a:prstGeom prst="line">
            <a:avLst/>
          </a:prstGeom>
          <a:ln w="12700">
            <a:solidFill>
              <a:srgbClr val="2C34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955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fltVal val="0"/>
                                          </p:val>
                                        </p:tav>
                                        <p:tav tm="100000">
                                          <p:val>
                                            <p:strVal val="#ppt_w"/>
                                          </p:val>
                                        </p:tav>
                                      </p:tavLst>
                                    </p:anim>
                                    <p:anim calcmode="lin" valueType="num">
                                      <p:cBhvr>
                                        <p:cTn id="16" dur="500" fill="hold"/>
                                        <p:tgtEl>
                                          <p:spTgt spid="39"/>
                                        </p:tgtEl>
                                        <p:attrNameLst>
                                          <p:attrName>ppt_h</p:attrName>
                                        </p:attrNameLst>
                                      </p:cBhvr>
                                      <p:tavLst>
                                        <p:tav tm="0">
                                          <p:val>
                                            <p:fltVal val="0"/>
                                          </p:val>
                                        </p:tav>
                                        <p:tav tm="100000">
                                          <p:val>
                                            <p:strVal val="#ppt_h"/>
                                          </p:val>
                                        </p:tav>
                                      </p:tavLst>
                                    </p:anim>
                                    <p:animEffect transition="in" filter="fade">
                                      <p:cBhvr>
                                        <p:cTn id="17" dur="500"/>
                                        <p:tgtEl>
                                          <p:spTgt spid="3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childTnLst>
                                </p:cTn>
                              </p:par>
                              <p:par>
                                <p:cTn id="22" presetID="16" presetClass="entr" presetSubtype="37" fill="hold" nodeType="with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barn(outVertical)">
                                      <p:cBhvr>
                                        <p:cTn id="24" dur="500"/>
                                        <p:tgtEl>
                                          <p:spTgt spid="8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5" action="ppaction://hlinksldjump"/>
          </p:cNvPr>
          <p:cNvSpPr/>
          <p:nvPr>
            <p:custDataLst>
              <p:tags r:id="rId3"/>
            </p:custDataLst>
          </p:nvPr>
        </p:nvSpPr>
        <p:spPr>
          <a:xfrm>
            <a:off x="2783632" y="2105922"/>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a:solidFill>
                  <a:schemeClr val="tx1"/>
                </a:solidFill>
                <a:latin typeface="+mn-ea"/>
              </a:rPr>
              <a:t>项目概况</a:t>
            </a:r>
          </a:p>
        </p:txBody>
      </p:sp>
      <p:sp>
        <p:nvSpPr>
          <p:cNvPr id="3" name="PA_MH_Number_1">
            <a:hlinkClick r:id="rId15" action="ppaction://hlinksldjump"/>
          </p:cNvPr>
          <p:cNvSpPr/>
          <p:nvPr>
            <p:custDataLst>
              <p:tags r:id="rId4"/>
            </p:custDataLst>
          </p:nvPr>
        </p:nvSpPr>
        <p:spPr>
          <a:xfrm>
            <a:off x="5430358" y="1973567"/>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6" name="PA_MH_Entry_2">
            <a:hlinkClick r:id="rId16" action="ppaction://hlinksldjump"/>
          </p:cNvPr>
          <p:cNvSpPr/>
          <p:nvPr>
            <p:custDataLst>
              <p:tags r:id="rId5"/>
            </p:custDataLst>
          </p:nvPr>
        </p:nvSpPr>
        <p:spPr>
          <a:xfrm>
            <a:off x="3367658" y="2856008"/>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a:solidFill>
                  <a:schemeClr val="tx1"/>
                </a:solidFill>
                <a:latin typeface="+mn-ea"/>
              </a:rPr>
              <a:t>市场透视</a:t>
            </a:r>
          </a:p>
        </p:txBody>
      </p:sp>
      <p:sp>
        <p:nvSpPr>
          <p:cNvPr id="7" name="PA_MH_Number_2">
            <a:hlinkClick r:id="rId16" action="ppaction://hlinksldjump"/>
          </p:cNvPr>
          <p:cNvSpPr/>
          <p:nvPr>
            <p:custDataLst>
              <p:tags r:id="rId6"/>
            </p:custDataLst>
          </p:nvPr>
        </p:nvSpPr>
        <p:spPr>
          <a:xfrm>
            <a:off x="6014384" y="2723653"/>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9" name="PA_MH_Entry_3">
            <a:hlinkClick r:id="rId17" action="ppaction://hlinksldjump"/>
          </p:cNvPr>
          <p:cNvSpPr/>
          <p:nvPr>
            <p:custDataLst>
              <p:tags r:id="rId7"/>
            </p:custDataLst>
          </p:nvPr>
        </p:nvSpPr>
        <p:spPr>
          <a:xfrm>
            <a:off x="2783632" y="3606094"/>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a:solidFill>
                  <a:schemeClr val="tx1"/>
                </a:solidFill>
                <a:latin typeface="+mn-ea"/>
              </a:rPr>
              <a:t>整体规划</a:t>
            </a:r>
          </a:p>
        </p:txBody>
      </p:sp>
      <p:sp>
        <p:nvSpPr>
          <p:cNvPr id="10" name="PA_MH_Number_3">
            <a:hlinkClick r:id="rId17" action="ppaction://hlinksldjump"/>
          </p:cNvPr>
          <p:cNvSpPr/>
          <p:nvPr>
            <p:custDataLst>
              <p:tags r:id="rId8"/>
            </p:custDataLst>
          </p:nvPr>
        </p:nvSpPr>
        <p:spPr>
          <a:xfrm>
            <a:off x="5430358" y="3473739"/>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2" name="PA_MH_Entry_4">
            <a:hlinkClick r:id="rId18" action="ppaction://hlinksldjump"/>
          </p:cNvPr>
          <p:cNvSpPr/>
          <p:nvPr>
            <p:custDataLst>
              <p:tags r:id="rId9"/>
            </p:custDataLst>
          </p:nvPr>
        </p:nvSpPr>
        <p:spPr>
          <a:xfrm>
            <a:off x="3367658" y="4356180"/>
            <a:ext cx="3180652" cy="379862"/>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a:bodyPr>
          <a:lstStyle/>
          <a:p>
            <a:pPr algn="ctr">
              <a:lnSpc>
                <a:spcPct val="120000"/>
              </a:lnSpc>
              <a:defRPr/>
            </a:pPr>
            <a:r>
              <a:rPr lang="zh-CN" altLang="en-US" dirty="0">
                <a:solidFill>
                  <a:schemeClr val="tx1"/>
                </a:solidFill>
                <a:latin typeface="+mn-ea"/>
              </a:rPr>
              <a:t>财务分析</a:t>
            </a:r>
          </a:p>
        </p:txBody>
      </p:sp>
      <p:sp>
        <p:nvSpPr>
          <p:cNvPr id="13" name="PA_MH_Number_4">
            <a:hlinkClick r:id="rId18" action="ppaction://hlinksldjump"/>
          </p:cNvPr>
          <p:cNvSpPr/>
          <p:nvPr>
            <p:custDataLst>
              <p:tags r:id="rId10"/>
            </p:custDataLst>
          </p:nvPr>
        </p:nvSpPr>
        <p:spPr>
          <a:xfrm>
            <a:off x="6014384" y="4223825"/>
            <a:ext cx="533926" cy="512217"/>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400" b="1">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8" name="PA_MH_Others_1"/>
          <p:cNvSpPr/>
          <p:nvPr>
            <p:custDataLst>
              <p:tags r:id="rId11"/>
            </p:custDataLst>
          </p:nvPr>
        </p:nvSpPr>
        <p:spPr>
          <a:xfrm rot="16200000">
            <a:off x="7464999" y="3173299"/>
            <a:ext cx="3460074" cy="600879"/>
          </a:xfrm>
          <a:prstGeom prst="rect">
            <a:avLst/>
          </a:prstGeom>
        </p:spPr>
        <p:txBody>
          <a:bodyPr wrap="none" anchor="ctr" anchorCtr="0">
            <a:noAutofit/>
          </a:bodyPr>
          <a:lstStyle/>
          <a:p>
            <a:pPr algn="ctr">
              <a:defRPr/>
            </a:pPr>
            <a:r>
              <a:rPr lang="en-US" altLang="zh-CN" sz="3200" spc="500" dirty="0">
                <a:solidFill>
                  <a:schemeClr val="bg1">
                    <a:lumMod val="65000"/>
                  </a:scheme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chemeClr val="bg1">
                  <a:lumMod val="65000"/>
                </a:scheme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12"/>
            </p:custDataLst>
          </p:nvPr>
        </p:nvSpPr>
        <p:spPr bwMode="auto">
          <a:xfrm>
            <a:off x="9500721" y="2814656"/>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b="1" dirty="0">
                <a:solidFill>
                  <a:schemeClr val="accent1"/>
                </a:solidFill>
                <a:latin typeface="华文细黑" panose="02010600040101010101" pitchFamily="2" charset="-122"/>
                <a:ea typeface="华文细黑" panose="02010600040101010101" pitchFamily="2" charset="-122"/>
              </a:rPr>
              <a:t>目录</a:t>
            </a:r>
          </a:p>
        </p:txBody>
      </p:sp>
    </p:spTree>
    <p:custDataLst>
      <p:tags r:id="rId2"/>
    </p:custDataLst>
    <p:extLst>
      <p:ext uri="{BB962C8B-B14F-4D97-AF65-F5344CB8AC3E}">
        <p14:creationId xmlns:p14="http://schemas.microsoft.com/office/powerpoint/2010/main" val="90779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p:tgtEl>
                                          <p:spTgt spid="2"/>
                                        </p:tgtEl>
                                        <p:attrNameLst>
                                          <p:attrName>ppt_x</p:attrName>
                                        </p:attrNameLst>
                                      </p:cBhvr>
                                      <p:tavLst>
                                        <p:tav tm="0">
                                          <p:val>
                                            <p:strVal val="#ppt_x-#ppt_w*1.125000"/>
                                          </p:val>
                                        </p:tav>
                                        <p:tav tm="100000">
                                          <p:val>
                                            <p:strVal val="#ppt_x"/>
                                          </p:val>
                                        </p:tav>
                                      </p:tavLst>
                                    </p:anim>
                                    <p:animEffect transition="in" filter="wipe(right)">
                                      <p:cBhvr>
                                        <p:cTn id="8" dur="250"/>
                                        <p:tgtEl>
                                          <p:spTgt spid="2"/>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50"/>
                                        <p:tgtEl>
                                          <p:spTgt spid="3"/>
                                        </p:tgtEl>
                                        <p:attrNameLst>
                                          <p:attrName>ppt_x</p:attrName>
                                        </p:attrNameLst>
                                      </p:cBhvr>
                                      <p:tavLst>
                                        <p:tav tm="0">
                                          <p:val>
                                            <p:strVal val="#ppt_x+#ppt_w*1.125000"/>
                                          </p:val>
                                        </p:tav>
                                        <p:tav tm="100000">
                                          <p:val>
                                            <p:strVal val="#ppt_x"/>
                                          </p:val>
                                        </p:tav>
                                      </p:tavLst>
                                    </p:anim>
                                    <p:animEffect transition="in" filter="wipe(left)">
                                      <p:cBhvr>
                                        <p:cTn id="12" dur="250"/>
                                        <p:tgtEl>
                                          <p:spTgt spid="3"/>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50"/>
                                        <p:tgtEl>
                                          <p:spTgt spid="6"/>
                                        </p:tgtEl>
                                        <p:attrNameLst>
                                          <p:attrName>ppt_x</p:attrName>
                                        </p:attrNameLst>
                                      </p:cBhvr>
                                      <p:tavLst>
                                        <p:tav tm="0">
                                          <p:val>
                                            <p:strVal val="#ppt_x-#ppt_w*1.125000"/>
                                          </p:val>
                                        </p:tav>
                                        <p:tav tm="100000">
                                          <p:val>
                                            <p:strVal val="#ppt_x"/>
                                          </p:val>
                                        </p:tav>
                                      </p:tavLst>
                                    </p:anim>
                                    <p:animEffect transition="in" filter="wipe(right)">
                                      <p:cBhvr>
                                        <p:cTn id="16" dur="250"/>
                                        <p:tgtEl>
                                          <p:spTgt spid="6"/>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50"/>
                                        <p:tgtEl>
                                          <p:spTgt spid="7"/>
                                        </p:tgtEl>
                                        <p:attrNameLst>
                                          <p:attrName>ppt_x</p:attrName>
                                        </p:attrNameLst>
                                      </p:cBhvr>
                                      <p:tavLst>
                                        <p:tav tm="0">
                                          <p:val>
                                            <p:strVal val="#ppt_x+#ppt_w*1.125000"/>
                                          </p:val>
                                        </p:tav>
                                        <p:tav tm="100000">
                                          <p:val>
                                            <p:strVal val="#ppt_x"/>
                                          </p:val>
                                        </p:tav>
                                      </p:tavLst>
                                    </p:anim>
                                    <p:animEffect transition="in" filter="wipe(left)">
                                      <p:cBhvr>
                                        <p:cTn id="20" dur="250"/>
                                        <p:tgtEl>
                                          <p:spTgt spid="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50"/>
                                        <p:tgtEl>
                                          <p:spTgt spid="12"/>
                                        </p:tgtEl>
                                        <p:attrNameLst>
                                          <p:attrName>ppt_y</p:attrName>
                                        </p:attrNameLst>
                                      </p:cBhvr>
                                      <p:tavLst>
                                        <p:tav tm="0">
                                          <p:val>
                                            <p:strVal val="#ppt_y+#ppt_h*1.125000"/>
                                          </p:val>
                                        </p:tav>
                                        <p:tav tm="100000">
                                          <p:val>
                                            <p:strVal val="#ppt_y"/>
                                          </p:val>
                                        </p:tav>
                                      </p:tavLst>
                                    </p:anim>
                                    <p:animEffect transition="in" filter="wipe(up)">
                                      <p:cBhvr>
                                        <p:cTn id="24" dur="250"/>
                                        <p:tgtEl>
                                          <p:spTgt spid="1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50"/>
                                        <p:tgtEl>
                                          <p:spTgt spid="13"/>
                                        </p:tgtEl>
                                        <p:attrNameLst>
                                          <p:attrName>ppt_y</p:attrName>
                                        </p:attrNameLst>
                                      </p:cBhvr>
                                      <p:tavLst>
                                        <p:tav tm="0">
                                          <p:val>
                                            <p:strVal val="#ppt_y+#ppt_h*1.125000"/>
                                          </p:val>
                                        </p:tav>
                                        <p:tav tm="100000">
                                          <p:val>
                                            <p:strVal val="#ppt_y"/>
                                          </p:val>
                                        </p:tav>
                                      </p:tavLst>
                                    </p:anim>
                                    <p:animEffect transition="in" filter="wipe(up)">
                                      <p:cBhvr>
                                        <p:cTn id="28" dur="250"/>
                                        <p:tgtEl>
                                          <p:spTgt spid="1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250"/>
                                        <p:tgtEl>
                                          <p:spTgt spid="18"/>
                                        </p:tgtEl>
                                        <p:attrNameLst>
                                          <p:attrName>ppt_y</p:attrName>
                                        </p:attrNameLst>
                                      </p:cBhvr>
                                      <p:tavLst>
                                        <p:tav tm="0">
                                          <p:val>
                                            <p:strVal val="#ppt_y+#ppt_h*1.125000"/>
                                          </p:val>
                                        </p:tav>
                                        <p:tav tm="100000">
                                          <p:val>
                                            <p:strVal val="#ppt_y"/>
                                          </p:val>
                                        </p:tav>
                                      </p:tavLst>
                                    </p:anim>
                                    <p:animEffect transition="in" filter="wipe(up)">
                                      <p:cBhvr>
                                        <p:cTn id="32" dur="250"/>
                                        <p:tgtEl>
                                          <p:spTgt spid="18"/>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250"/>
                                        <p:tgtEl>
                                          <p:spTgt spid="19"/>
                                        </p:tgtEl>
                                        <p:attrNameLst>
                                          <p:attrName>ppt_y</p:attrName>
                                        </p:attrNameLst>
                                      </p:cBhvr>
                                      <p:tavLst>
                                        <p:tav tm="0">
                                          <p:val>
                                            <p:strVal val="#ppt_y+#ppt_h*1.125000"/>
                                          </p:val>
                                        </p:tav>
                                        <p:tav tm="100000">
                                          <p:val>
                                            <p:strVal val="#ppt_y"/>
                                          </p:val>
                                        </p:tav>
                                      </p:tavLst>
                                    </p:anim>
                                    <p:animEffect transition="in" filter="wipe(up)">
                                      <p:cBhvr>
                                        <p:cTn id="36" dur="250"/>
                                        <p:tgtEl>
                                          <p:spTgt spid="19"/>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250"/>
                                        <p:tgtEl>
                                          <p:spTgt spid="9"/>
                                        </p:tgtEl>
                                        <p:attrNameLst>
                                          <p:attrName>ppt_y</p:attrName>
                                        </p:attrNameLst>
                                      </p:cBhvr>
                                      <p:tavLst>
                                        <p:tav tm="0">
                                          <p:val>
                                            <p:strVal val="#ppt_y+#ppt_h*1.125000"/>
                                          </p:val>
                                        </p:tav>
                                        <p:tav tm="100000">
                                          <p:val>
                                            <p:strVal val="#ppt_y"/>
                                          </p:val>
                                        </p:tav>
                                      </p:tavLst>
                                    </p:anim>
                                    <p:animEffect transition="in" filter="wipe(up)">
                                      <p:cBhvr>
                                        <p:cTn id="40" dur="250"/>
                                        <p:tgtEl>
                                          <p:spTgt spid="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250"/>
                                        <p:tgtEl>
                                          <p:spTgt spid="10"/>
                                        </p:tgtEl>
                                        <p:attrNameLst>
                                          <p:attrName>ppt_y</p:attrName>
                                        </p:attrNameLst>
                                      </p:cBhvr>
                                      <p:tavLst>
                                        <p:tav tm="0">
                                          <p:val>
                                            <p:strVal val="#ppt_y+#ppt_h*1.125000"/>
                                          </p:val>
                                        </p:tav>
                                        <p:tav tm="100000">
                                          <p:val>
                                            <p:strVal val="#ppt_y"/>
                                          </p:val>
                                        </p:tav>
                                      </p:tavLst>
                                    </p:anim>
                                    <p:animEffect transition="in" filter="wipe(up)">
                                      <p:cBhvr>
                                        <p:cTn id="44"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9" grpId="0" animBg="1"/>
      <p:bldP spid="10" grpId="0" animBg="1" autoUpdateAnimBg="0"/>
      <p:bldP spid="12" grpId="0" animBg="1"/>
      <p:bldP spid="13" grpId="0" animBg="1"/>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a:extLst>
              <a:ext uri="{FF2B5EF4-FFF2-40B4-BE49-F238E27FC236}">
                <a16:creationId xmlns:a16="http://schemas.microsoft.com/office/drawing/2014/main" xmlns=""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04</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a16="http://schemas.microsoft.com/office/drawing/2014/main" xmlns=""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a16="http://schemas.microsoft.com/office/drawing/2014/main" xmlns=""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a:solidFill>
                  <a:schemeClr val="accent1">
                    <a:lumMod val="75000"/>
                  </a:schemeClr>
                </a:solidFill>
              </a:rPr>
              <a:t>财务分析</a:t>
            </a:r>
          </a:p>
        </p:txBody>
      </p:sp>
      <p:cxnSp>
        <p:nvCxnSpPr>
          <p:cNvPr id="10" name="PA_直接连接符 9">
            <a:extLst>
              <a:ext uri="{FF2B5EF4-FFF2-40B4-BE49-F238E27FC236}">
                <a16:creationId xmlns:a16="http://schemas.microsoft.com/office/drawing/2014/main" xmlns=""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PA_矩形 1">
            <a:extLst>
              <a:ext uri="{FF2B5EF4-FFF2-40B4-BE49-F238E27FC236}">
                <a16:creationId xmlns:a16="http://schemas.microsoft.com/office/drawing/2014/main" xmlns="" id="{68DCB164-FF76-497A-8E63-B095DDADF3EA}"/>
              </a:ext>
            </a:extLst>
          </p:cNvPr>
          <p:cNvSpPr/>
          <p:nvPr>
            <p:custDataLst>
              <p:tags r:id="rId6"/>
            </p:custDataLst>
          </p:nvPr>
        </p:nvSpPr>
        <p:spPr>
          <a:xfrm>
            <a:off x="3160714" y="3937000"/>
            <a:ext cx="7170737" cy="368300"/>
          </a:xfrm>
          <a:prstGeom prst="rect">
            <a:avLst/>
          </a:prstGeom>
        </p:spPr>
        <p:txBody>
          <a:bodyPr>
            <a:spAutoFit/>
          </a:bodyPr>
          <a:lstStyle/>
          <a:p>
            <a:pPr algn="r">
              <a:defRPr/>
            </a:pPr>
            <a:r>
              <a:rPr lang="en-US" altLang="zh-CN" dirty="0">
                <a:solidFill>
                  <a:schemeClr val="bg1">
                    <a:lumMod val="65000"/>
                  </a:schemeClr>
                </a:solidFill>
                <a:latin typeface="Gungsuh" panose="02030600000101010101" pitchFamily="18" charset="-127"/>
              </a:rPr>
              <a:t>Click here to add your title</a:t>
            </a:r>
          </a:p>
        </p:txBody>
      </p:sp>
    </p:spTree>
    <p:custDataLst>
      <p:tags r:id="rId1"/>
    </p:custDataLst>
    <p:extLst>
      <p:ext uri="{BB962C8B-B14F-4D97-AF65-F5344CB8AC3E}">
        <p14:creationId xmlns:p14="http://schemas.microsoft.com/office/powerpoint/2010/main" val="3353016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P spid="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p:nvPr/>
        </p:nvGrpSpPr>
        <p:grpSpPr>
          <a:xfrm>
            <a:off x="857214" y="2381243"/>
            <a:ext cx="3048021" cy="1293816"/>
            <a:chOff x="642910" y="1785932"/>
            <a:chExt cx="2286016" cy="970362"/>
          </a:xfrm>
        </p:grpSpPr>
        <p:sp>
          <p:nvSpPr>
            <p:cNvPr id="89" name="Rectangle 88"/>
            <p:cNvSpPr/>
            <p:nvPr/>
          </p:nvSpPr>
          <p:spPr>
            <a:xfrm>
              <a:off x="642910" y="2071684"/>
              <a:ext cx="2286016" cy="684610"/>
            </a:xfrm>
            <a:prstGeom prst="rect">
              <a:avLst/>
            </a:prstGeom>
          </p:spPr>
          <p:txBody>
            <a:bodyPr wrap="square">
              <a:spAutoFit/>
            </a:bodyPr>
            <a:lstStyle/>
            <a:p>
              <a:r>
                <a:rPr lang="ms-MY" sz="1333" dirty="0">
                  <a:solidFill>
                    <a:schemeClr val="bg1">
                      <a:lumMod val="65000"/>
                    </a:schemeClr>
                  </a:solidFill>
                  <a:cs typeface="+mn-ea"/>
                  <a:sym typeface="+mn-lt"/>
                </a:rPr>
                <a:t>Lorem ipsum dolor sit amet, consectetur adipiscing elit. Praesent sodales odio sit amet odio tristique quis tempus odio</a:t>
              </a:r>
            </a:p>
          </p:txBody>
        </p:sp>
        <p:sp>
          <p:nvSpPr>
            <p:cNvPr id="90" name="Rectangle 89"/>
            <p:cNvSpPr/>
            <p:nvPr/>
          </p:nvSpPr>
          <p:spPr>
            <a:xfrm>
              <a:off x="642910" y="1785932"/>
              <a:ext cx="1928826" cy="284742"/>
            </a:xfrm>
            <a:prstGeom prst="rect">
              <a:avLst/>
            </a:prstGeom>
          </p:spPr>
          <p:txBody>
            <a:bodyPr wrap="square">
              <a:spAutoFit/>
            </a:bodyPr>
            <a:lstStyle/>
            <a:p>
              <a:r>
                <a:rPr lang="zh-CN" altLang="en-US" sz="1867" dirty="0">
                  <a:solidFill>
                    <a:schemeClr val="bg1">
                      <a:lumMod val="65000"/>
                    </a:schemeClr>
                  </a:solidFill>
                  <a:cs typeface="+mn-ea"/>
                  <a:sym typeface="+mn-lt"/>
                </a:rPr>
                <a:t>技术研究</a:t>
              </a:r>
            </a:p>
          </p:txBody>
        </p:sp>
      </p:grpSp>
      <p:grpSp>
        <p:nvGrpSpPr>
          <p:cNvPr id="4" name="Group 22"/>
          <p:cNvGrpSpPr/>
          <p:nvPr/>
        </p:nvGrpSpPr>
        <p:grpSpPr>
          <a:xfrm>
            <a:off x="857214" y="4286256"/>
            <a:ext cx="3048021" cy="1293816"/>
            <a:chOff x="642910" y="3214692"/>
            <a:chExt cx="2286016" cy="970362"/>
          </a:xfrm>
        </p:grpSpPr>
        <p:sp>
          <p:nvSpPr>
            <p:cNvPr id="91" name="Rectangle 90"/>
            <p:cNvSpPr/>
            <p:nvPr/>
          </p:nvSpPr>
          <p:spPr>
            <a:xfrm>
              <a:off x="642910" y="3500444"/>
              <a:ext cx="2286016" cy="684610"/>
            </a:xfrm>
            <a:prstGeom prst="rect">
              <a:avLst/>
            </a:prstGeom>
          </p:spPr>
          <p:txBody>
            <a:bodyPr wrap="square">
              <a:spAutoFit/>
            </a:bodyPr>
            <a:lstStyle/>
            <a:p>
              <a:r>
                <a:rPr lang="ms-MY" sz="1333" dirty="0">
                  <a:solidFill>
                    <a:schemeClr val="bg1">
                      <a:lumMod val="65000"/>
                    </a:schemeClr>
                  </a:solidFill>
                  <a:cs typeface="+mn-ea"/>
                  <a:sym typeface="+mn-lt"/>
                </a:rPr>
                <a:t>Lorem ipsum dolor sit amet, consectetur adipiscing elit. Praesent sodales odio sit amet odio tristique quis tempus odio</a:t>
              </a:r>
            </a:p>
          </p:txBody>
        </p:sp>
        <p:sp>
          <p:nvSpPr>
            <p:cNvPr id="92" name="Rectangle 91"/>
            <p:cNvSpPr/>
            <p:nvPr/>
          </p:nvSpPr>
          <p:spPr>
            <a:xfrm>
              <a:off x="642910" y="3214692"/>
              <a:ext cx="1928826" cy="284742"/>
            </a:xfrm>
            <a:prstGeom prst="rect">
              <a:avLst/>
            </a:prstGeom>
          </p:spPr>
          <p:txBody>
            <a:bodyPr wrap="square">
              <a:spAutoFit/>
            </a:bodyPr>
            <a:lstStyle/>
            <a:p>
              <a:r>
                <a:rPr lang="zh-CN" altLang="en-US" sz="1867" dirty="0">
                  <a:solidFill>
                    <a:schemeClr val="bg1">
                      <a:lumMod val="65000"/>
                    </a:schemeClr>
                  </a:solidFill>
                  <a:cs typeface="+mn-ea"/>
                  <a:sym typeface="+mn-lt"/>
                </a:rPr>
                <a:t>营销宣传</a:t>
              </a:r>
            </a:p>
          </p:txBody>
        </p:sp>
      </p:grpSp>
      <p:grpSp>
        <p:nvGrpSpPr>
          <p:cNvPr id="5" name="Group 23"/>
          <p:cNvGrpSpPr/>
          <p:nvPr/>
        </p:nvGrpSpPr>
        <p:grpSpPr>
          <a:xfrm>
            <a:off x="8286766" y="4286256"/>
            <a:ext cx="3048021" cy="1293816"/>
            <a:chOff x="6215074" y="3214692"/>
            <a:chExt cx="2286016" cy="970362"/>
          </a:xfrm>
        </p:grpSpPr>
        <p:sp>
          <p:nvSpPr>
            <p:cNvPr id="93" name="Rectangle 92"/>
            <p:cNvSpPr/>
            <p:nvPr/>
          </p:nvSpPr>
          <p:spPr>
            <a:xfrm>
              <a:off x="6215074" y="3500444"/>
              <a:ext cx="2286016" cy="684610"/>
            </a:xfrm>
            <a:prstGeom prst="rect">
              <a:avLst/>
            </a:prstGeom>
          </p:spPr>
          <p:txBody>
            <a:bodyPr wrap="square">
              <a:spAutoFit/>
            </a:bodyPr>
            <a:lstStyle/>
            <a:p>
              <a:pPr algn="r"/>
              <a:r>
                <a:rPr lang="ms-MY" sz="1333" dirty="0">
                  <a:solidFill>
                    <a:schemeClr val="bg1">
                      <a:lumMod val="65000"/>
                    </a:schemeClr>
                  </a:solidFill>
                  <a:cs typeface="+mn-ea"/>
                  <a:sym typeface="+mn-lt"/>
                </a:rPr>
                <a:t>Lorem ipsum dolor sit amet, consectetur adipiscing elit. Praesent sodales odio sit amet odio tristique quis tempus odio</a:t>
              </a:r>
            </a:p>
          </p:txBody>
        </p:sp>
        <p:sp>
          <p:nvSpPr>
            <p:cNvPr id="94" name="Rectangle 93"/>
            <p:cNvSpPr/>
            <p:nvPr/>
          </p:nvSpPr>
          <p:spPr>
            <a:xfrm>
              <a:off x="6572264" y="3214692"/>
              <a:ext cx="1928826" cy="284742"/>
            </a:xfrm>
            <a:prstGeom prst="rect">
              <a:avLst/>
            </a:prstGeom>
          </p:spPr>
          <p:txBody>
            <a:bodyPr wrap="square">
              <a:spAutoFit/>
            </a:bodyPr>
            <a:lstStyle/>
            <a:p>
              <a:pPr algn="r"/>
              <a:r>
                <a:rPr lang="zh-CN" altLang="en-US" sz="1867" dirty="0">
                  <a:solidFill>
                    <a:schemeClr val="bg1">
                      <a:lumMod val="65000"/>
                    </a:schemeClr>
                  </a:solidFill>
                  <a:cs typeface="+mn-ea"/>
                  <a:sym typeface="+mn-lt"/>
                </a:rPr>
                <a:t>硬件采购</a:t>
              </a:r>
            </a:p>
          </p:txBody>
        </p:sp>
      </p:grpSp>
      <p:grpSp>
        <p:nvGrpSpPr>
          <p:cNvPr id="6" name="Group 24"/>
          <p:cNvGrpSpPr/>
          <p:nvPr/>
        </p:nvGrpSpPr>
        <p:grpSpPr>
          <a:xfrm>
            <a:off x="8286766" y="2381243"/>
            <a:ext cx="3048021" cy="1293816"/>
            <a:chOff x="6215074" y="1785932"/>
            <a:chExt cx="2286016" cy="970362"/>
          </a:xfrm>
        </p:grpSpPr>
        <p:sp>
          <p:nvSpPr>
            <p:cNvPr id="95" name="Rectangle 94"/>
            <p:cNvSpPr/>
            <p:nvPr/>
          </p:nvSpPr>
          <p:spPr>
            <a:xfrm>
              <a:off x="6215074" y="2071684"/>
              <a:ext cx="2286016" cy="684610"/>
            </a:xfrm>
            <a:prstGeom prst="rect">
              <a:avLst/>
            </a:prstGeom>
          </p:spPr>
          <p:txBody>
            <a:bodyPr wrap="square">
              <a:spAutoFit/>
            </a:bodyPr>
            <a:lstStyle/>
            <a:p>
              <a:pPr algn="r"/>
              <a:r>
                <a:rPr lang="ms-MY" sz="1333" dirty="0">
                  <a:solidFill>
                    <a:schemeClr val="bg1">
                      <a:lumMod val="65000"/>
                    </a:schemeClr>
                  </a:solidFill>
                  <a:cs typeface="+mn-ea"/>
                  <a:sym typeface="+mn-lt"/>
                </a:rPr>
                <a:t>Lorem ipsum dolor sit amet, consectetur adipiscing elit. Praesent sodales odio sit amet odio tristique quis tempus odio</a:t>
              </a:r>
            </a:p>
          </p:txBody>
        </p:sp>
        <p:sp>
          <p:nvSpPr>
            <p:cNvPr id="96" name="Rectangle 95"/>
            <p:cNvSpPr/>
            <p:nvPr/>
          </p:nvSpPr>
          <p:spPr>
            <a:xfrm>
              <a:off x="6572264" y="1785932"/>
              <a:ext cx="1928826" cy="284742"/>
            </a:xfrm>
            <a:prstGeom prst="rect">
              <a:avLst/>
            </a:prstGeom>
          </p:spPr>
          <p:txBody>
            <a:bodyPr wrap="square">
              <a:spAutoFit/>
            </a:bodyPr>
            <a:lstStyle/>
            <a:p>
              <a:pPr algn="r"/>
              <a:r>
                <a:rPr lang="zh-CN" altLang="en-US" sz="1867" dirty="0">
                  <a:solidFill>
                    <a:schemeClr val="bg1">
                      <a:lumMod val="65000"/>
                    </a:schemeClr>
                  </a:solidFill>
                  <a:cs typeface="+mn-ea"/>
                  <a:sym typeface="+mn-lt"/>
                </a:rPr>
                <a:t>人才引进</a:t>
              </a:r>
            </a:p>
          </p:txBody>
        </p:sp>
      </p:grpSp>
      <p:grpSp>
        <p:nvGrpSpPr>
          <p:cNvPr id="25" name="Group 24"/>
          <p:cNvGrpSpPr/>
          <p:nvPr/>
        </p:nvGrpSpPr>
        <p:grpSpPr>
          <a:xfrm>
            <a:off x="3143229" y="2000240"/>
            <a:ext cx="6109699" cy="4073133"/>
            <a:chOff x="2357422" y="1500180"/>
            <a:chExt cx="4582274" cy="3054850"/>
          </a:xfrm>
        </p:grpSpPr>
        <p:graphicFrame>
          <p:nvGraphicFramePr>
            <p:cNvPr id="88" name="Diagram 87"/>
            <p:cNvGraphicFramePr/>
            <p:nvPr>
              <p:extLst>
                <p:ext uri="{D42A27DB-BD31-4B8C-83A1-F6EECF244321}">
                  <p14:modId xmlns:p14="http://schemas.microsoft.com/office/powerpoint/2010/main" val="2530854982"/>
                </p:ext>
              </p:extLst>
            </p:nvPr>
          </p:nvGraphicFramePr>
          <p:xfrm>
            <a:off x="2357422" y="1500180"/>
            <a:ext cx="4582274" cy="305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p:cNvSpPr/>
            <p:nvPr/>
          </p:nvSpPr>
          <p:spPr>
            <a:xfrm>
              <a:off x="3428992" y="1797474"/>
              <a:ext cx="928694" cy="992579"/>
            </a:xfrm>
            <a:prstGeom prst="rect">
              <a:avLst/>
            </a:prstGeom>
          </p:spPr>
          <p:txBody>
            <a:bodyPr wrap="square" anchor="ctr">
              <a:spAutoFit/>
            </a:bodyPr>
            <a:lstStyle/>
            <a:p>
              <a:pPr algn="ctr"/>
              <a:r>
                <a:rPr lang="en-US" sz="8000" dirty="0">
                  <a:solidFill>
                    <a:schemeClr val="bg1"/>
                  </a:solidFill>
                  <a:cs typeface="+mn-ea"/>
                  <a:sym typeface="+mn-lt"/>
                </a:rPr>
                <a:t>S</a:t>
              </a:r>
            </a:p>
          </p:txBody>
        </p:sp>
        <p:sp>
          <p:nvSpPr>
            <p:cNvPr id="19" name="Rectangle 18"/>
            <p:cNvSpPr/>
            <p:nvPr/>
          </p:nvSpPr>
          <p:spPr>
            <a:xfrm>
              <a:off x="4929190" y="1797474"/>
              <a:ext cx="928694" cy="992579"/>
            </a:xfrm>
            <a:prstGeom prst="rect">
              <a:avLst/>
            </a:prstGeom>
          </p:spPr>
          <p:txBody>
            <a:bodyPr wrap="square" anchor="ctr">
              <a:spAutoFit/>
            </a:bodyPr>
            <a:lstStyle/>
            <a:p>
              <a:pPr algn="ctr"/>
              <a:r>
                <a:rPr lang="en-US" sz="8000" dirty="0">
                  <a:solidFill>
                    <a:schemeClr val="bg1"/>
                  </a:solidFill>
                  <a:cs typeface="+mn-ea"/>
                  <a:sym typeface="+mn-lt"/>
                </a:rPr>
                <a:t>W</a:t>
              </a:r>
            </a:p>
          </p:txBody>
        </p:sp>
        <p:sp>
          <p:nvSpPr>
            <p:cNvPr id="20" name="Rectangle 19"/>
            <p:cNvSpPr/>
            <p:nvPr/>
          </p:nvSpPr>
          <p:spPr>
            <a:xfrm>
              <a:off x="3428992" y="3226234"/>
              <a:ext cx="928694" cy="992579"/>
            </a:xfrm>
            <a:prstGeom prst="rect">
              <a:avLst/>
            </a:prstGeom>
          </p:spPr>
          <p:txBody>
            <a:bodyPr wrap="square" anchor="ctr">
              <a:spAutoFit/>
            </a:bodyPr>
            <a:lstStyle/>
            <a:p>
              <a:pPr algn="ctr"/>
              <a:r>
                <a:rPr lang="en-US" sz="8000" dirty="0">
                  <a:solidFill>
                    <a:schemeClr val="bg1"/>
                  </a:solidFill>
                  <a:cs typeface="+mn-ea"/>
                  <a:sym typeface="+mn-lt"/>
                </a:rPr>
                <a:t>O</a:t>
              </a:r>
            </a:p>
          </p:txBody>
        </p:sp>
        <p:sp>
          <p:nvSpPr>
            <p:cNvPr id="21" name="Rectangle 20"/>
            <p:cNvSpPr/>
            <p:nvPr/>
          </p:nvSpPr>
          <p:spPr>
            <a:xfrm>
              <a:off x="4929190" y="3297671"/>
              <a:ext cx="928694" cy="992579"/>
            </a:xfrm>
            <a:prstGeom prst="rect">
              <a:avLst/>
            </a:prstGeom>
          </p:spPr>
          <p:txBody>
            <a:bodyPr wrap="square" anchor="ctr">
              <a:spAutoFit/>
            </a:bodyPr>
            <a:lstStyle/>
            <a:p>
              <a:pPr algn="ctr"/>
              <a:r>
                <a:rPr lang="en-US" sz="8000" dirty="0">
                  <a:solidFill>
                    <a:schemeClr val="bg1"/>
                  </a:solidFill>
                  <a:cs typeface="+mn-ea"/>
                  <a:sym typeface="+mn-lt"/>
                </a:rPr>
                <a:t>T</a:t>
              </a:r>
            </a:p>
          </p:txBody>
        </p:sp>
      </p:grpSp>
      <p:sp>
        <p:nvSpPr>
          <p:cNvPr id="27" name="Rectangle 2">
            <a:extLst>
              <a:ext uri="{FF2B5EF4-FFF2-40B4-BE49-F238E27FC236}">
                <a16:creationId xmlns:a16="http://schemas.microsoft.com/office/drawing/2014/main" xmlns="" id="{F747C643-4C39-4C58-99F3-61115E01E9E3}"/>
              </a:ext>
            </a:extLst>
          </p:cNvPr>
          <p:cNvSpPr/>
          <p:nvPr/>
        </p:nvSpPr>
        <p:spPr>
          <a:xfrm>
            <a:off x="1075595" y="866746"/>
            <a:ext cx="2257349" cy="338554"/>
          </a:xfrm>
          <a:prstGeom prst="rect">
            <a:avLst/>
          </a:prstGeom>
        </p:spPr>
        <p:txBody>
          <a:bodyPr wrap="none">
            <a:spAutoFit/>
          </a:bodyPr>
          <a:lstStyle/>
          <a:p>
            <a:r>
              <a:rPr lang="id-ID" sz="1600" dirty="0">
                <a:solidFill>
                  <a:schemeClr val="bg1">
                    <a:lumMod val="65000"/>
                  </a:schemeClr>
                </a:solidFill>
                <a:cs typeface="+mn-ea"/>
                <a:sym typeface="+mn-lt"/>
              </a:rPr>
              <a:t>INVESTMENT DEMAND</a:t>
            </a:r>
          </a:p>
        </p:txBody>
      </p:sp>
      <p:sp>
        <p:nvSpPr>
          <p:cNvPr id="28" name="TextBox 3">
            <a:extLst>
              <a:ext uri="{FF2B5EF4-FFF2-40B4-BE49-F238E27FC236}">
                <a16:creationId xmlns:a16="http://schemas.microsoft.com/office/drawing/2014/main" xmlns="" id="{90413ABC-4FFD-45A7-8E4B-2441443972D0}"/>
              </a:ext>
            </a:extLst>
          </p:cNvPr>
          <p:cNvSpPr txBox="1"/>
          <p:nvPr/>
        </p:nvSpPr>
        <p:spPr>
          <a:xfrm>
            <a:off x="1121291" y="441165"/>
            <a:ext cx="1984839" cy="502766"/>
          </a:xfrm>
          <a:prstGeom prst="rect">
            <a:avLst/>
          </a:prstGeom>
          <a:noFill/>
        </p:spPr>
        <p:txBody>
          <a:bodyPr wrap="none" rtlCol="0">
            <a:spAutoFit/>
          </a:bodyPr>
          <a:lstStyle/>
          <a:p>
            <a:r>
              <a:rPr lang="en-US" altLang="zh-CN" sz="2667" dirty="0">
                <a:solidFill>
                  <a:schemeClr val="accent1"/>
                </a:solidFill>
                <a:cs typeface="+mn-ea"/>
                <a:sym typeface="+mn-lt"/>
              </a:rPr>
              <a:t>4.1</a:t>
            </a:r>
            <a:r>
              <a:rPr lang="zh-CN" altLang="en-US" sz="2667" dirty="0">
                <a:solidFill>
                  <a:schemeClr val="accent1"/>
                </a:solidFill>
                <a:cs typeface="+mn-ea"/>
                <a:sym typeface="+mn-lt"/>
              </a:rPr>
              <a:t>投资需求</a:t>
            </a:r>
            <a:endParaRPr lang="zh-CN" altLang="en-US" sz="4267" dirty="0">
              <a:solidFill>
                <a:schemeClr val="accent1"/>
              </a:solidFill>
              <a:cs typeface="+mn-ea"/>
              <a:sym typeface="+mn-lt"/>
            </a:endParaRPr>
          </a:p>
        </p:txBody>
      </p:sp>
    </p:spTree>
    <p:extLst>
      <p:ext uri="{BB962C8B-B14F-4D97-AF65-F5344CB8AC3E}">
        <p14:creationId xmlns:p14="http://schemas.microsoft.com/office/powerpoint/2010/main" val="2856675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Right)">
                                      <p:cBhvr>
                                        <p:cTn id="11" dur="500"/>
                                        <p:tgtEl>
                                          <p:spTgt spid="3"/>
                                        </p:tgtEl>
                                      </p:cBhvr>
                                    </p:animEffect>
                                  </p:childTnLst>
                                </p:cTn>
                              </p:par>
                              <p:par>
                                <p:cTn id="12" presetID="12" presetClass="entr" presetSubtype="8"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lide(fromLeft)">
                                      <p:cBhvr>
                                        <p:cTn id="14" dur="500"/>
                                        <p:tgtEl>
                                          <p:spTgt spid="6"/>
                                        </p:tgtEl>
                                      </p:cBhvr>
                                    </p:animEffect>
                                  </p:childTnLst>
                                </p:cTn>
                              </p:par>
                              <p:par>
                                <p:cTn id="15" presetID="12" presetClass="entr" presetSubtype="2"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Right)">
                                      <p:cBhvr>
                                        <p:cTn id="17" dur="500"/>
                                        <p:tgtEl>
                                          <p:spTgt spid="4"/>
                                        </p:tgtEl>
                                      </p:cBhvr>
                                    </p:animEffect>
                                  </p:childTnLst>
                                </p:cTn>
                              </p:par>
                              <p:par>
                                <p:cTn id="18" presetID="12" presetClass="entr" presetSubtype="8"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p:cNvSpPr>
          <p:nvPr/>
        </p:nvSpPr>
        <p:spPr bwMode="auto">
          <a:xfrm>
            <a:off x="-19051" y="-14289"/>
            <a:ext cx="12249151" cy="4895851"/>
          </a:xfrm>
          <a:prstGeom prst="rect">
            <a:avLst/>
          </a:prstGeom>
          <a:solidFill>
            <a:srgbClr val="063D54"/>
          </a:solidFill>
          <a:ln>
            <a:noFill/>
          </a:ln>
          <a:extLst/>
        </p:spPr>
        <p:txBody>
          <a:bodyPr lIns="0" tIns="0" rIns="0" bIns="0"/>
          <a:lstStyle/>
          <a:p>
            <a:endParaRPr lang="en-US" sz="2400">
              <a:cs typeface="+mn-ea"/>
              <a:sym typeface="+mn-lt"/>
            </a:endParaRPr>
          </a:p>
        </p:txBody>
      </p:sp>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433513" y="752475"/>
            <a:ext cx="844551" cy="84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2532" name="Group 4"/>
          <p:cNvGrpSpPr>
            <a:grpSpLocks/>
          </p:cNvGrpSpPr>
          <p:nvPr/>
        </p:nvGrpSpPr>
        <p:grpSpPr bwMode="auto">
          <a:xfrm>
            <a:off x="8393907" y="3096985"/>
            <a:ext cx="2527300" cy="2711451"/>
            <a:chOff x="0" y="0"/>
            <a:chExt cx="3184" cy="3416"/>
          </a:xfrm>
          <a:solidFill>
            <a:schemeClr val="bg1">
              <a:lumMod val="65000"/>
            </a:schemeClr>
          </a:solidFill>
        </p:grpSpPr>
        <p:sp>
          <p:nvSpPr>
            <p:cNvPr id="22533" name="Rectangle 5"/>
            <p:cNvSpPr>
              <a:spLocks/>
            </p:cNvSpPr>
            <p:nvPr/>
          </p:nvSpPr>
          <p:spPr bwMode="auto">
            <a:xfrm>
              <a:off x="0" y="0"/>
              <a:ext cx="3184" cy="3416"/>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cs typeface="+mn-ea"/>
                <a:sym typeface="+mn-lt"/>
              </a:endParaRPr>
            </a:p>
          </p:txBody>
        </p:sp>
        <p:pic>
          <p:nvPicPr>
            <p:cNvPr id="22534" name="Picture 6"/>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114" y="345"/>
              <a:ext cx="771" cy="768"/>
            </a:xfrm>
            <a:prstGeom prst="rect">
              <a:avLst/>
            </a:prstGeom>
            <a:grpFill/>
            <a:ln>
              <a:noFill/>
            </a:ln>
            <a:extLst>
              <a:ext uri="{91240B29-F687-4F45-9708-019B960494DF}">
                <a14:hiddenLine xmlns:a14="http://schemas.microsoft.com/office/drawing/2010/main" w="12700" cap="flat">
                  <a:solidFill>
                    <a:schemeClr val="tx1"/>
                  </a:solidFill>
                  <a:miter lim="800000"/>
                  <a:headEnd/>
                  <a:tailEnd/>
                </a14:hiddenLine>
              </a:ext>
            </a:extLst>
          </p:spPr>
        </p:pic>
        <p:grpSp>
          <p:nvGrpSpPr>
            <p:cNvPr id="22535" name="Group 7"/>
            <p:cNvGrpSpPr>
              <a:grpSpLocks/>
            </p:cNvGrpSpPr>
            <p:nvPr/>
          </p:nvGrpSpPr>
          <p:grpSpPr bwMode="auto">
            <a:xfrm>
              <a:off x="460" y="1368"/>
              <a:ext cx="2272" cy="1680"/>
              <a:chOff x="0" y="0"/>
              <a:chExt cx="2272" cy="1680"/>
            </a:xfrm>
            <a:grpFill/>
          </p:grpSpPr>
          <p:sp>
            <p:nvSpPr>
              <p:cNvPr id="22536" name="Rectangle 8"/>
              <p:cNvSpPr>
                <a:spLocks/>
              </p:cNvSpPr>
              <p:nvPr/>
            </p:nvSpPr>
            <p:spPr bwMode="auto">
              <a:xfrm>
                <a:off x="0" y="496"/>
                <a:ext cx="2272" cy="1184"/>
              </a:xfrm>
              <a:prstGeom prst="rect">
                <a:avLst/>
              </a:pr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7" dirty="0">
                    <a:solidFill>
                      <a:schemeClr val="bg2">
                        <a:lumMod val="25000"/>
                      </a:schemeClr>
                    </a:solidFill>
                    <a:cs typeface="+mn-ea"/>
                    <a:sym typeface="+mn-lt"/>
                  </a:rPr>
                  <a:t>Dummy</a:t>
                </a:r>
                <a:r>
                  <a:rPr lang="en-US" sz="1067" dirty="0">
                    <a:solidFill>
                      <a:schemeClr val="bg1"/>
                    </a:solidFill>
                    <a:cs typeface="+mn-ea"/>
                    <a:sym typeface="+mn-lt"/>
                  </a:rPr>
                  <a:t> </a:t>
                </a:r>
                <a:r>
                  <a:rPr lang="en-US" sz="1067" dirty="0">
                    <a:solidFill>
                      <a:schemeClr val="bg2">
                        <a:lumMod val="25000"/>
                      </a:schemeClr>
                    </a:solidFill>
                    <a:cs typeface="+mn-ea"/>
                    <a:sym typeface="+mn-lt"/>
                  </a:rPr>
                  <a:t>text of the printing</a:t>
                </a:r>
              </a:p>
              <a:p>
                <a:pPr algn="l">
                  <a:lnSpc>
                    <a:spcPct val="120000"/>
                  </a:lnSpc>
                </a:pPr>
                <a:r>
                  <a:rPr lang="en-US" sz="1067" dirty="0">
                    <a:solidFill>
                      <a:schemeClr val="bg2">
                        <a:lumMod val="25000"/>
                      </a:schemeClr>
                    </a:solidFill>
                    <a:cs typeface="+mn-ea"/>
                    <a:sym typeface="+mn-lt"/>
                  </a:rPr>
                  <a:t>and typesetting industry. </a:t>
                </a:r>
                <a:r>
                  <a:rPr lang="en-US" sz="1067" dirty="0" err="1">
                    <a:solidFill>
                      <a:schemeClr val="bg2">
                        <a:lumMod val="25000"/>
                      </a:schemeClr>
                    </a:solidFill>
                    <a:cs typeface="+mn-ea"/>
                    <a:sym typeface="+mn-lt"/>
                  </a:rPr>
                  <a:t>Lorem</a:t>
                </a:r>
                <a:r>
                  <a:rPr lang="en-US" sz="1067" dirty="0">
                    <a:solidFill>
                      <a:schemeClr val="bg2">
                        <a:lumMod val="25000"/>
                      </a:schemeClr>
                    </a:solidFill>
                    <a:cs typeface="+mn-ea"/>
                    <a:sym typeface="+mn-lt"/>
                  </a:rPr>
                  <a:t> </a:t>
                </a:r>
                <a:r>
                  <a:rPr lang="en-US" sz="1067" dirty="0" err="1">
                    <a:solidFill>
                      <a:schemeClr val="bg2">
                        <a:lumMod val="25000"/>
                      </a:schemeClr>
                    </a:solidFill>
                    <a:cs typeface="+mn-ea"/>
                    <a:sym typeface="+mn-lt"/>
                  </a:rPr>
                  <a:t>Ipsum</a:t>
                </a:r>
                <a:r>
                  <a:rPr lang="en-US" sz="1067" dirty="0">
                    <a:solidFill>
                      <a:schemeClr val="bg2">
                        <a:lumMod val="25000"/>
                      </a:schemeClr>
                    </a:solidFill>
                    <a:cs typeface="+mn-ea"/>
                    <a:sym typeface="+mn-lt"/>
                  </a:rPr>
                  <a:t> has been the industry's </a:t>
                </a:r>
                <a:r>
                  <a:rPr lang="en-US" sz="1067" dirty="0">
                    <a:solidFill>
                      <a:srgbClr val="063D54"/>
                    </a:solidFill>
                    <a:cs typeface="+mn-ea"/>
                    <a:sym typeface="+mn-lt"/>
                  </a:rPr>
                  <a:t>standard dummy text ever since the 1500.</a:t>
                </a:r>
              </a:p>
            </p:txBody>
          </p:sp>
          <p:sp>
            <p:nvSpPr>
              <p:cNvPr id="22537" name="Rectangle 9"/>
              <p:cNvSpPr>
                <a:spLocks/>
              </p:cNvSpPr>
              <p:nvPr/>
            </p:nvSpPr>
            <p:spPr bwMode="auto">
              <a:xfrm>
                <a:off x="0" y="0"/>
                <a:ext cx="2272" cy="400"/>
              </a:xfrm>
              <a:prstGeom prst="rect">
                <a:avLst/>
              </a:pr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733" dirty="0">
                    <a:solidFill>
                      <a:srgbClr val="063D54"/>
                    </a:solidFill>
                    <a:cs typeface="+mn-ea"/>
                    <a:sym typeface="+mn-lt"/>
                  </a:rPr>
                  <a:t>Moon</a:t>
                </a:r>
                <a:r>
                  <a:rPr lang="en-US" sz="1733" dirty="0">
                    <a:solidFill>
                      <a:srgbClr val="646E78"/>
                    </a:solidFill>
                    <a:cs typeface="+mn-ea"/>
                    <a:sym typeface="+mn-lt"/>
                  </a:rPr>
                  <a:t> </a:t>
                </a:r>
                <a:r>
                  <a:rPr lang="en-US" sz="1733" dirty="0">
                    <a:solidFill>
                      <a:srgbClr val="FFFFFF"/>
                    </a:solidFill>
                    <a:cs typeface="+mn-ea"/>
                    <a:sym typeface="+mn-lt"/>
                  </a:rPr>
                  <a:t>Light</a:t>
                </a:r>
                <a:r>
                  <a:rPr lang="en-US" sz="1733" dirty="0">
                    <a:solidFill>
                      <a:srgbClr val="646E78"/>
                    </a:solidFill>
                    <a:cs typeface="+mn-ea"/>
                    <a:sym typeface="+mn-lt"/>
                  </a:rPr>
                  <a:t> </a:t>
                </a:r>
                <a:r>
                  <a:rPr lang="en-US" sz="1733" dirty="0">
                    <a:solidFill>
                      <a:srgbClr val="063D54"/>
                    </a:solidFill>
                    <a:cs typeface="+mn-ea"/>
                    <a:sym typeface="+mn-lt"/>
                  </a:rPr>
                  <a:t>Text</a:t>
                </a:r>
              </a:p>
            </p:txBody>
          </p:sp>
        </p:grpSp>
      </p:grpSp>
      <p:grpSp>
        <p:nvGrpSpPr>
          <p:cNvPr id="22538" name="Group 10"/>
          <p:cNvGrpSpPr>
            <a:grpSpLocks/>
          </p:cNvGrpSpPr>
          <p:nvPr/>
        </p:nvGrpSpPr>
        <p:grpSpPr bwMode="auto">
          <a:xfrm>
            <a:off x="2571751" y="647700"/>
            <a:ext cx="2171700" cy="1152525"/>
            <a:chOff x="0" y="0"/>
            <a:chExt cx="2736" cy="1452"/>
          </a:xfrm>
        </p:grpSpPr>
        <p:sp>
          <p:nvSpPr>
            <p:cNvPr id="22539" name="Rectangle 11"/>
            <p:cNvSpPr>
              <a:spLocks/>
            </p:cNvSpPr>
            <p:nvPr/>
          </p:nvSpPr>
          <p:spPr bwMode="auto">
            <a:xfrm>
              <a:off x="0" y="500"/>
              <a:ext cx="2736"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7">
                  <a:solidFill>
                    <a:srgbClr val="000008"/>
                  </a:solidFill>
                  <a:cs typeface="+mn-ea"/>
                  <a:sym typeface="+mn-lt"/>
                </a:rPr>
                <a:t>Dummy text of the printing and typesetting industry. Lorem Ipsum has been the industry's standard dummy text ever since the 1500.</a:t>
              </a:r>
            </a:p>
          </p:txBody>
        </p:sp>
        <p:sp>
          <p:nvSpPr>
            <p:cNvPr id="22540" name="Rectangle 12"/>
            <p:cNvSpPr>
              <a:spLocks/>
            </p:cNvSpPr>
            <p:nvPr/>
          </p:nvSpPr>
          <p:spPr bwMode="auto">
            <a:xfrm>
              <a:off x="0" y="0"/>
              <a:ext cx="2736"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zh-CN" altLang="en-US" sz="1733" dirty="0">
                  <a:solidFill>
                    <a:srgbClr val="FFFFFF"/>
                  </a:solidFill>
                  <a:cs typeface="+mn-ea"/>
                  <a:sym typeface="+mn-lt"/>
                </a:rPr>
                <a:t>投资回报率</a:t>
              </a:r>
              <a:endParaRPr lang="en-US" sz="1733" dirty="0">
                <a:solidFill>
                  <a:srgbClr val="FFFFFF"/>
                </a:solidFill>
                <a:cs typeface="+mn-ea"/>
                <a:sym typeface="+mn-lt"/>
              </a:endParaRPr>
            </a:p>
          </p:txBody>
        </p:sp>
      </p:grpSp>
      <p:sp>
        <p:nvSpPr>
          <p:cNvPr id="22541" name="Freeform 13"/>
          <p:cNvSpPr>
            <a:spLocks/>
          </p:cNvSpPr>
          <p:nvPr/>
        </p:nvSpPr>
        <p:spPr bwMode="auto">
          <a:xfrm>
            <a:off x="2599532" y="1935163"/>
            <a:ext cx="5791200" cy="2946400"/>
          </a:xfrm>
          <a:custGeom>
            <a:avLst/>
            <a:gdLst>
              <a:gd name="T0" fmla="*/ 0 w 21600"/>
              <a:gd name="T1" fmla="*/ 0 h 21600"/>
              <a:gd name="T2" fmla="*/ 0 w 21600"/>
              <a:gd name="T3" fmla="*/ 21600 h 21600"/>
              <a:gd name="T4" fmla="*/ 21600 w 21600"/>
              <a:gd name="T5" fmla="*/ 21600 h 21600"/>
            </a:gdLst>
            <a:ahLst/>
            <a:cxnLst>
              <a:cxn ang="0">
                <a:pos x="T0" y="T1"/>
              </a:cxn>
              <a:cxn ang="0">
                <a:pos x="T2" y="T3"/>
              </a:cxn>
              <a:cxn ang="0">
                <a:pos x="T4" y="T5"/>
              </a:cxn>
            </a:cxnLst>
            <a:rect l="0" t="0" r="r" b="b"/>
            <a:pathLst>
              <a:path w="21600" h="21600">
                <a:moveTo>
                  <a:pt x="0" y="0"/>
                </a:moveTo>
                <a:lnTo>
                  <a:pt x="0" y="21600"/>
                </a:lnTo>
                <a:lnTo>
                  <a:pt x="21600" y="21600"/>
                </a:lnTo>
              </a:path>
            </a:pathLst>
          </a:custGeom>
          <a:noFill/>
          <a:ln w="12700" cap="rnd">
            <a:solidFill>
              <a:srgbClr val="FFFFFF"/>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sp>
        <p:nvSpPr>
          <p:cNvPr id="22542" name="Line 14"/>
          <p:cNvSpPr>
            <a:spLocks noChangeShapeType="1"/>
          </p:cNvSpPr>
          <p:nvPr/>
        </p:nvSpPr>
        <p:spPr bwMode="auto">
          <a:xfrm rot="10800000" flipH="1">
            <a:off x="10921207" y="4881563"/>
            <a:ext cx="1308893" cy="0"/>
          </a:xfrm>
          <a:prstGeom prst="line">
            <a:avLst/>
          </a:prstGeom>
          <a:noFill/>
          <a:ln w="12700" cap="rnd">
            <a:solidFill>
              <a:srgbClr val="FFFFFF"/>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sp>
        <p:nvSpPr>
          <p:cNvPr id="19" name="Rectangle 2">
            <a:extLst>
              <a:ext uri="{FF2B5EF4-FFF2-40B4-BE49-F238E27FC236}">
                <a16:creationId xmlns:a16="http://schemas.microsoft.com/office/drawing/2014/main" xmlns="" id="{A7CECDE1-2660-49A4-A8E0-75F4C220AB4B}"/>
              </a:ext>
            </a:extLst>
          </p:cNvPr>
          <p:cNvSpPr/>
          <p:nvPr/>
        </p:nvSpPr>
        <p:spPr>
          <a:xfrm>
            <a:off x="9976823" y="668999"/>
            <a:ext cx="2137060" cy="307777"/>
          </a:xfrm>
          <a:prstGeom prst="rect">
            <a:avLst/>
          </a:prstGeom>
        </p:spPr>
        <p:txBody>
          <a:bodyPr wrap="none">
            <a:spAutoFit/>
          </a:bodyPr>
          <a:lstStyle/>
          <a:p>
            <a:r>
              <a:rPr lang="id-ID" sz="1400" dirty="0">
                <a:solidFill>
                  <a:schemeClr val="bg2">
                    <a:lumMod val="25000"/>
                  </a:schemeClr>
                </a:solidFill>
                <a:cs typeface="+mn-ea"/>
                <a:sym typeface="+mn-lt"/>
              </a:rPr>
              <a:t>INVESTMENT RETURN</a:t>
            </a:r>
          </a:p>
        </p:txBody>
      </p:sp>
      <p:sp>
        <p:nvSpPr>
          <p:cNvPr id="20" name="TextBox 3">
            <a:extLst>
              <a:ext uri="{FF2B5EF4-FFF2-40B4-BE49-F238E27FC236}">
                <a16:creationId xmlns:a16="http://schemas.microsoft.com/office/drawing/2014/main" xmlns="" id="{AC2BF67F-8837-4096-B56F-BC1E251DCB57}"/>
              </a:ext>
            </a:extLst>
          </p:cNvPr>
          <p:cNvSpPr txBox="1"/>
          <p:nvPr/>
        </p:nvSpPr>
        <p:spPr>
          <a:xfrm>
            <a:off x="9953523" y="350968"/>
            <a:ext cx="1843774" cy="461665"/>
          </a:xfrm>
          <a:prstGeom prst="rect">
            <a:avLst/>
          </a:prstGeom>
          <a:noFill/>
        </p:spPr>
        <p:txBody>
          <a:bodyPr wrap="none" rtlCol="0">
            <a:spAutoFit/>
          </a:bodyPr>
          <a:lstStyle/>
          <a:p>
            <a:r>
              <a:rPr lang="en-US" altLang="zh-CN" sz="2400" dirty="0">
                <a:solidFill>
                  <a:schemeClr val="bg1"/>
                </a:solidFill>
                <a:cs typeface="+mn-ea"/>
                <a:sym typeface="+mn-lt"/>
              </a:rPr>
              <a:t>4.2</a:t>
            </a:r>
            <a:r>
              <a:rPr lang="zh-CN" altLang="en-US" sz="2400" dirty="0">
                <a:solidFill>
                  <a:schemeClr val="bg1"/>
                </a:solidFill>
                <a:cs typeface="+mn-ea"/>
                <a:sym typeface="+mn-lt"/>
              </a:rPr>
              <a:t>投资回报</a:t>
            </a:r>
            <a:endParaRPr lang="zh-CN" altLang="en-US" sz="3600" dirty="0">
              <a:solidFill>
                <a:schemeClr val="bg1"/>
              </a:solidFill>
              <a:cs typeface="+mn-ea"/>
              <a:sym typeface="+mn-lt"/>
            </a:endParaRPr>
          </a:p>
        </p:txBody>
      </p:sp>
      <p:graphicFrame>
        <p:nvGraphicFramePr>
          <p:cNvPr id="24" name="Chart 36">
            <a:extLst>
              <a:ext uri="{FF2B5EF4-FFF2-40B4-BE49-F238E27FC236}">
                <a16:creationId xmlns:a16="http://schemas.microsoft.com/office/drawing/2014/main" xmlns="" id="{3E8054BC-1B56-449E-85DD-5B940683FCF8}"/>
              </a:ext>
            </a:extLst>
          </p:cNvPr>
          <p:cNvGraphicFramePr/>
          <p:nvPr>
            <p:extLst>
              <p:ext uri="{D42A27DB-BD31-4B8C-83A1-F6EECF244321}">
                <p14:modId xmlns:p14="http://schemas.microsoft.com/office/powerpoint/2010/main" val="4284573490"/>
              </p:ext>
            </p:extLst>
          </p:nvPr>
        </p:nvGraphicFramePr>
        <p:xfrm>
          <a:off x="2712306" y="2506341"/>
          <a:ext cx="3559845" cy="207019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59042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2530"/>
                                        </p:tgtEl>
                                        <p:attrNameLst>
                                          <p:attrName>style.visibility</p:attrName>
                                        </p:attrNameLst>
                                      </p:cBhvr>
                                      <p:to>
                                        <p:strVal val="visible"/>
                                      </p:to>
                                    </p:set>
                                    <p:anim calcmode="lin" valueType="num">
                                      <p:cBhvr>
                                        <p:cTn id="7" dur="75" fill="hold"/>
                                        <p:tgtEl>
                                          <p:spTgt spid="22530"/>
                                        </p:tgtEl>
                                        <p:attrNameLst>
                                          <p:attrName>ppt_w</p:attrName>
                                        </p:attrNameLst>
                                      </p:cBhvr>
                                      <p:tavLst>
                                        <p:tav tm="0">
                                          <p:val>
                                            <p:strVal val="4*#ppt_w"/>
                                          </p:val>
                                        </p:tav>
                                        <p:tav tm="100000">
                                          <p:val>
                                            <p:strVal val="#ppt_w"/>
                                          </p:val>
                                        </p:tav>
                                      </p:tavLst>
                                    </p:anim>
                                    <p:anim calcmode="lin" valueType="num">
                                      <p:cBhvr>
                                        <p:cTn id="8" dur="75" fill="hold"/>
                                        <p:tgtEl>
                                          <p:spTgt spid="22530"/>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2531"/>
                                        </p:tgtEl>
                                        <p:attrNameLst>
                                          <p:attrName>style.visibility</p:attrName>
                                        </p:attrNameLst>
                                      </p:cBhvr>
                                      <p:to>
                                        <p:strVal val="visible"/>
                                      </p:to>
                                    </p:set>
                                    <p:anim calcmode="lin" valueType="num">
                                      <p:cBhvr>
                                        <p:cTn id="13" dur="500" fill="hold"/>
                                        <p:tgtEl>
                                          <p:spTgt spid="22531"/>
                                        </p:tgtEl>
                                        <p:attrNameLst>
                                          <p:attrName>ppt_w</p:attrName>
                                        </p:attrNameLst>
                                      </p:cBhvr>
                                      <p:tavLst>
                                        <p:tav tm="0">
                                          <p:val>
                                            <p:fltVal val="0"/>
                                          </p:val>
                                        </p:tav>
                                        <p:tav tm="100000">
                                          <p:val>
                                            <p:strVal val="#ppt_w"/>
                                          </p:val>
                                        </p:tav>
                                      </p:tavLst>
                                    </p:anim>
                                    <p:anim calcmode="lin" valueType="num">
                                      <p:cBhvr>
                                        <p:cTn id="14" dur="500" fill="hold"/>
                                        <p:tgtEl>
                                          <p:spTgt spid="22531"/>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22" presetClass="entr" presetSubtype="8" fill="hold" nodeType="afterEffect">
                                  <p:stCondLst>
                                    <p:cond delay="300"/>
                                  </p:stCondLst>
                                  <p:childTnLst>
                                    <p:set>
                                      <p:cBhvr>
                                        <p:cTn id="17" dur="1" fill="hold">
                                          <p:stCondLst>
                                            <p:cond delay="0"/>
                                          </p:stCondLst>
                                        </p:cTn>
                                        <p:tgtEl>
                                          <p:spTgt spid="22538"/>
                                        </p:tgtEl>
                                        <p:attrNameLst>
                                          <p:attrName>style.visibility</p:attrName>
                                        </p:attrNameLst>
                                      </p:cBhvr>
                                      <p:to>
                                        <p:strVal val="visible"/>
                                      </p:to>
                                    </p:set>
                                    <p:animEffect transition="in" filter="wipe(left)">
                                      <p:cBhvr>
                                        <p:cTn id="18" dur="500"/>
                                        <p:tgtEl>
                                          <p:spTgt spid="22538"/>
                                        </p:tgtEl>
                                      </p:cBhvr>
                                    </p:animEffect>
                                  </p:childTnLst>
                                </p:cTn>
                              </p:par>
                            </p:childTnLst>
                          </p:cTn>
                        </p:par>
                        <p:par>
                          <p:cTn id="19" fill="hold" nodeType="afterGroup">
                            <p:stCondLst>
                              <p:cond delay="1300"/>
                            </p:stCondLst>
                            <p:childTnLst>
                              <p:par>
                                <p:cTn id="20" presetID="4" presetClass="entr" presetSubtype="32" fill="hold" grpId="0" nodeType="afterEffect">
                                  <p:stCondLst>
                                    <p:cond delay="0"/>
                                  </p:stCondLst>
                                  <p:childTnLst>
                                    <p:set>
                                      <p:cBhvr>
                                        <p:cTn id="21" dur="1" fill="hold">
                                          <p:stCondLst>
                                            <p:cond delay="0"/>
                                          </p:stCondLst>
                                        </p:cTn>
                                        <p:tgtEl>
                                          <p:spTgt spid="22541"/>
                                        </p:tgtEl>
                                        <p:attrNameLst>
                                          <p:attrName>style.visibility</p:attrName>
                                        </p:attrNameLst>
                                      </p:cBhvr>
                                      <p:to>
                                        <p:strVal val="visible"/>
                                      </p:to>
                                    </p:set>
                                    <p:animEffect transition="in" filter="box(out)">
                                      <p:cBhvr>
                                        <p:cTn id="22" dur="500"/>
                                        <p:tgtEl>
                                          <p:spTgt spid="225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2532"/>
                                        </p:tgtEl>
                                        <p:attrNameLst>
                                          <p:attrName>style.visibility</p:attrName>
                                        </p:attrNameLst>
                                      </p:cBhvr>
                                      <p:to>
                                        <p:strVal val="visible"/>
                                      </p:to>
                                    </p:set>
                                    <p:anim calcmode="lin" valueType="num">
                                      <p:cBhvr>
                                        <p:cTn id="27" dur="500" fill="hold"/>
                                        <p:tgtEl>
                                          <p:spTgt spid="22532"/>
                                        </p:tgtEl>
                                        <p:attrNameLst>
                                          <p:attrName>ppt_x</p:attrName>
                                        </p:attrNameLst>
                                      </p:cBhvr>
                                      <p:tavLst>
                                        <p:tav tm="0">
                                          <p:val>
                                            <p:strVal val="#ppt_x-#ppt_w/2"/>
                                          </p:val>
                                        </p:tav>
                                        <p:tav tm="100000">
                                          <p:val>
                                            <p:strVal val="#ppt_x"/>
                                          </p:val>
                                        </p:tav>
                                      </p:tavLst>
                                    </p:anim>
                                    <p:anim calcmode="lin" valueType="num">
                                      <p:cBhvr>
                                        <p:cTn id="28" dur="500" fill="hold"/>
                                        <p:tgtEl>
                                          <p:spTgt spid="22532"/>
                                        </p:tgtEl>
                                        <p:attrNameLst>
                                          <p:attrName>ppt_y</p:attrName>
                                        </p:attrNameLst>
                                      </p:cBhvr>
                                      <p:tavLst>
                                        <p:tav tm="0">
                                          <p:val>
                                            <p:strVal val="#ppt_y"/>
                                          </p:val>
                                        </p:tav>
                                        <p:tav tm="100000">
                                          <p:val>
                                            <p:strVal val="#ppt_y"/>
                                          </p:val>
                                        </p:tav>
                                      </p:tavLst>
                                    </p:anim>
                                    <p:anim calcmode="lin" valueType="num">
                                      <p:cBhvr>
                                        <p:cTn id="29" dur="500" fill="hold"/>
                                        <p:tgtEl>
                                          <p:spTgt spid="22532"/>
                                        </p:tgtEl>
                                        <p:attrNameLst>
                                          <p:attrName>ppt_w</p:attrName>
                                        </p:attrNameLst>
                                      </p:cBhvr>
                                      <p:tavLst>
                                        <p:tav tm="0">
                                          <p:val>
                                            <p:fltVal val="0"/>
                                          </p:val>
                                        </p:tav>
                                        <p:tav tm="100000">
                                          <p:val>
                                            <p:strVal val="#ppt_w"/>
                                          </p:val>
                                        </p:tav>
                                      </p:tavLst>
                                    </p:anim>
                                    <p:anim calcmode="lin" valueType="num">
                                      <p:cBhvr>
                                        <p:cTn id="30" dur="500" fill="hold"/>
                                        <p:tgtEl>
                                          <p:spTgt spid="22532"/>
                                        </p:tgtEl>
                                        <p:attrNameLst>
                                          <p:attrName>ppt_h</p:attrName>
                                        </p:attrNameLst>
                                      </p:cBhvr>
                                      <p:tavLst>
                                        <p:tav tm="0">
                                          <p:val>
                                            <p:strVal val="#ppt_h"/>
                                          </p:val>
                                        </p:tav>
                                        <p:tav tm="100000">
                                          <p:val>
                                            <p:strVal val="#ppt_h"/>
                                          </p:val>
                                        </p:tav>
                                      </p:tavLst>
                                    </p:anim>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1500"/>
                            </p:stCondLst>
                            <p:childTnLst>
                              <p:par>
                                <p:cTn id="40" presetID="12" presetClass="entr" presetSubtype="8"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slide(fromLeft)">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41" grpId="0" animBg="1"/>
      <p:bldP spid="19" grpId="0"/>
      <p:bldP spid="20" grpId="0"/>
      <p:bldGraphic spid="2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4095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PA_矩形 2">
            <a:extLst>
              <a:ext uri="{FF2B5EF4-FFF2-40B4-BE49-F238E27FC236}">
                <a16:creationId xmlns:a16="http://schemas.microsoft.com/office/drawing/2014/main" xmlns=""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01</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a16="http://schemas.microsoft.com/office/drawing/2014/main" xmlns=""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a16="http://schemas.microsoft.com/office/drawing/2014/main" xmlns=""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a:solidFill>
                  <a:schemeClr val="accent1">
                    <a:lumMod val="75000"/>
                  </a:schemeClr>
                </a:solidFill>
              </a:rPr>
              <a:t>项目概况</a:t>
            </a:r>
          </a:p>
        </p:txBody>
      </p:sp>
      <p:cxnSp>
        <p:nvCxnSpPr>
          <p:cNvPr id="10" name="PA_直接连接符 9">
            <a:extLst>
              <a:ext uri="{FF2B5EF4-FFF2-40B4-BE49-F238E27FC236}">
                <a16:creationId xmlns:a16="http://schemas.microsoft.com/office/drawing/2014/main" xmlns=""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PA_矩形 1">
            <a:extLst>
              <a:ext uri="{FF2B5EF4-FFF2-40B4-BE49-F238E27FC236}">
                <a16:creationId xmlns:a16="http://schemas.microsoft.com/office/drawing/2014/main" xmlns="" id="{68DCB164-FF76-497A-8E63-B095DDADF3EA}"/>
              </a:ext>
            </a:extLst>
          </p:cNvPr>
          <p:cNvSpPr/>
          <p:nvPr>
            <p:custDataLst>
              <p:tags r:id="rId6"/>
            </p:custDataLst>
          </p:nvPr>
        </p:nvSpPr>
        <p:spPr>
          <a:xfrm>
            <a:off x="3160714" y="3937000"/>
            <a:ext cx="7170737" cy="368300"/>
          </a:xfrm>
          <a:prstGeom prst="rect">
            <a:avLst/>
          </a:prstGeom>
        </p:spPr>
        <p:txBody>
          <a:bodyPr>
            <a:spAutoFit/>
          </a:bodyPr>
          <a:lstStyle/>
          <a:p>
            <a:pPr algn="r">
              <a:defRPr/>
            </a:pPr>
            <a:r>
              <a:rPr lang="en-US" altLang="zh-CN" dirty="0">
                <a:solidFill>
                  <a:schemeClr val="bg1">
                    <a:lumMod val="65000"/>
                  </a:schemeClr>
                </a:solidFill>
                <a:latin typeface="Gungsuh" panose="02030600000101010101" pitchFamily="18" charset="-127"/>
              </a:rPr>
              <a:t>Click here to add your title</a:t>
            </a:r>
          </a:p>
        </p:txBody>
      </p:sp>
    </p:spTree>
    <p:custDataLst>
      <p:tags r:id="rId1"/>
    </p:custDataLst>
    <p:extLst>
      <p:ext uri="{BB962C8B-B14F-4D97-AF65-F5344CB8AC3E}">
        <p14:creationId xmlns:p14="http://schemas.microsoft.com/office/powerpoint/2010/main" val="3009299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P spid="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1035" y="-8265"/>
            <a:ext cx="4580965" cy="6858000"/>
          </a:xfrm>
          <a:prstGeom prst="rect">
            <a:avLst/>
          </a:prstGeom>
          <a:solidFill>
            <a:srgbClr val="063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25"/>
          <p:cNvSpPr/>
          <p:nvPr/>
        </p:nvSpPr>
        <p:spPr>
          <a:xfrm>
            <a:off x="1263791" y="2584211"/>
            <a:ext cx="1040914" cy="283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组合 4">
            <a:extLst>
              <a:ext uri="{FF2B5EF4-FFF2-40B4-BE49-F238E27FC236}">
                <a16:creationId xmlns:a16="http://schemas.microsoft.com/office/drawing/2014/main" xmlns="" id="{17706E06-4094-466B-84EC-95914397F84B}"/>
              </a:ext>
            </a:extLst>
          </p:cNvPr>
          <p:cNvGrpSpPr/>
          <p:nvPr/>
        </p:nvGrpSpPr>
        <p:grpSpPr>
          <a:xfrm>
            <a:off x="1065592" y="2934188"/>
            <a:ext cx="4496430" cy="1254125"/>
            <a:chOff x="1156100" y="2924360"/>
            <a:chExt cx="4496430" cy="1254125"/>
          </a:xfrm>
        </p:grpSpPr>
        <p:grpSp>
          <p:nvGrpSpPr>
            <p:cNvPr id="25" name="Group 24"/>
            <p:cNvGrpSpPr/>
            <p:nvPr/>
          </p:nvGrpSpPr>
          <p:grpSpPr>
            <a:xfrm flipH="1">
              <a:off x="1156100" y="3176722"/>
              <a:ext cx="752008" cy="750378"/>
              <a:chOff x="1705521" y="2416711"/>
              <a:chExt cx="823913" cy="823913"/>
            </a:xfrm>
          </p:grpSpPr>
          <p:sp>
            <p:nvSpPr>
              <p:cNvPr id="27" name="Oval 68"/>
              <p:cNvSpPr>
                <a:spLocks noChangeArrowheads="1"/>
              </p:cNvSpPr>
              <p:nvPr/>
            </p:nvSpPr>
            <p:spPr bwMode="auto">
              <a:xfrm>
                <a:off x="1705521" y="2416711"/>
                <a:ext cx="823913" cy="823913"/>
              </a:xfrm>
              <a:prstGeom prst="ellipse">
                <a:avLst/>
              </a:prstGeom>
              <a:solidFill>
                <a:schemeClr val="bg1">
                  <a:lumMod val="65000"/>
                </a:schemeClr>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50"/>
              </a:p>
            </p:txBody>
          </p:sp>
          <p:grpSp>
            <p:nvGrpSpPr>
              <p:cNvPr id="28" name="Group 27"/>
              <p:cNvGrpSpPr/>
              <p:nvPr/>
            </p:nvGrpSpPr>
            <p:grpSpPr>
              <a:xfrm>
                <a:off x="1920424" y="2649864"/>
                <a:ext cx="356535" cy="356535"/>
                <a:chOff x="4570491" y="4810943"/>
                <a:chExt cx="356535" cy="356535"/>
              </a:xfrm>
              <a:solidFill>
                <a:schemeClr val="bg1"/>
              </a:solidFill>
            </p:grpSpPr>
            <p:sp>
              <p:nvSpPr>
                <p:cNvPr id="29" name="Freeform 57"/>
                <p:cNvSpPr>
                  <a:spLocks noEditPoints="1"/>
                </p:cNvSpPr>
                <p:nvPr/>
              </p:nvSpPr>
              <p:spPr bwMode="auto">
                <a:xfrm>
                  <a:off x="45704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sp>
              <p:nvSpPr>
                <p:cNvPr id="30" name="Freeform 58"/>
                <p:cNvSpPr>
                  <a:spLocks noEditPoints="1"/>
                </p:cNvSpPr>
                <p:nvPr/>
              </p:nvSpPr>
              <p:spPr bwMode="auto">
                <a:xfrm>
                  <a:off x="4815091" y="4810943"/>
                  <a:ext cx="111935" cy="356535"/>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sp>
              <p:nvSpPr>
                <p:cNvPr id="31" name="Freeform 59"/>
                <p:cNvSpPr>
                  <a:spLocks noEditPoints="1"/>
                </p:cNvSpPr>
                <p:nvPr/>
              </p:nvSpPr>
              <p:spPr bwMode="auto">
                <a:xfrm>
                  <a:off x="4693482" y="4810943"/>
                  <a:ext cx="110554" cy="356535"/>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grpSp>
        </p:grpSp>
        <p:grpSp>
          <p:nvGrpSpPr>
            <p:cNvPr id="44" name="Group 1"/>
            <p:cNvGrpSpPr/>
            <p:nvPr/>
          </p:nvGrpSpPr>
          <p:grpSpPr bwMode="auto">
            <a:xfrm>
              <a:off x="2138549" y="2924360"/>
              <a:ext cx="3513981" cy="1254125"/>
              <a:chOff x="45" y="186"/>
              <a:chExt cx="2213" cy="790"/>
            </a:xfrm>
          </p:grpSpPr>
          <p:sp>
            <p:nvSpPr>
              <p:cNvPr id="45" name="Rectangle 2"/>
              <p:cNvSpPr/>
              <p:nvPr/>
            </p:nvSpPr>
            <p:spPr bwMode="auto">
              <a:xfrm>
                <a:off x="45" y="186"/>
                <a:ext cx="1176" cy="272"/>
              </a:xfrm>
              <a:prstGeom prst="rect">
                <a:avLst/>
              </a:prstGeom>
              <a:noFill/>
              <a:ln>
                <a:noFill/>
              </a:ln>
            </p:spPr>
            <p:txBody>
              <a:bodyPr lIns="0" tIns="0" rIns="0" bIns="0" anchor="ctr"/>
              <a:lstStyle/>
              <a:p>
                <a:pPr algn="l"/>
                <a:r>
                  <a:rPr lang="id-ID" sz="1600" b="1" dirty="0">
                    <a:latin typeface="Lato" panose="020F0502020204030203" pitchFamily="34" charset="0"/>
                    <a:ea typeface="Open Sans Extrabold" panose="020B0906030804020204" pitchFamily="34" charset="0"/>
                    <a:cs typeface="Lato" panose="020F0502020204030203" pitchFamily="34" charset="0"/>
                    <a:sym typeface="Lato Bold" charset="0"/>
                  </a:rPr>
                  <a:t>VISION 01</a:t>
                </a:r>
                <a:endParaRPr lang="en-US" sz="1600" b="1" dirty="0">
                  <a:latin typeface="Lato" panose="020F0502020204030203" pitchFamily="34" charset="0"/>
                  <a:ea typeface="Open Sans Extrabold" panose="020B0906030804020204" pitchFamily="34" charset="0"/>
                  <a:cs typeface="Lato" panose="020F0502020204030203" pitchFamily="34" charset="0"/>
                  <a:sym typeface="Lato Bold" charset="0"/>
                </a:endParaRPr>
              </a:p>
            </p:txBody>
          </p:sp>
          <p:sp>
            <p:nvSpPr>
              <p:cNvPr id="46" name="Rectangle 3"/>
              <p:cNvSpPr/>
              <p:nvPr/>
            </p:nvSpPr>
            <p:spPr bwMode="auto">
              <a:xfrm>
                <a:off x="45" y="562"/>
                <a:ext cx="2213" cy="414"/>
              </a:xfrm>
              <a:prstGeom prst="rect">
                <a:avLst/>
              </a:prstGeom>
              <a:noFill/>
              <a:ln>
                <a:noFill/>
              </a:ln>
            </p:spPr>
            <p:txBody>
              <a:bodyPr lIns="0" tIns="0" rIns="0" bIns="0"/>
              <a:lstStyle/>
              <a:p>
                <a:pPr algn="l"/>
                <a:r>
                  <a:rPr lang="en-US" sz="1200">
                    <a:ea typeface="MS PGothic" panose="020B0600070205080204" charset="-128"/>
                    <a:cs typeface="Lato Regular" charset="0"/>
                    <a:sym typeface="Lato Regular" charset="0"/>
                  </a:rPr>
                  <a:t>Lorem ipsum dolor sit amet, consectetur adipiscing elit. Integer mollis vehicula ligula ut faucibus ger mor, Cura bitur vestib ulum consequat urna et vehicula. </a:t>
                </a:r>
              </a:p>
            </p:txBody>
          </p:sp>
          <p:sp>
            <p:nvSpPr>
              <p:cNvPr id="47" name="Rectangle 4"/>
              <p:cNvSpPr/>
              <p:nvPr/>
            </p:nvSpPr>
            <p:spPr bwMode="auto">
              <a:xfrm>
                <a:off x="45" y="358"/>
                <a:ext cx="2213" cy="240"/>
              </a:xfrm>
              <a:prstGeom prst="rect">
                <a:avLst/>
              </a:prstGeom>
              <a:noFill/>
              <a:ln>
                <a:noFill/>
              </a:ln>
            </p:spPr>
            <p:txBody>
              <a:bodyPr lIns="0" tIns="0" rIns="0" bIns="0" anchor="ctr"/>
              <a:lstStyle/>
              <a:p>
                <a:pPr algn="l"/>
                <a:r>
                  <a:rPr lang="id-ID" sz="1100">
                    <a:latin typeface="Lato" panose="020F0502020204030203" pitchFamily="34" charset="0"/>
                    <a:ea typeface="Open Sans" panose="020B0606030504020204" pitchFamily="34" charset="0"/>
                    <a:cs typeface="Lato" panose="020F0502020204030203" pitchFamily="34" charset="0"/>
                    <a:sym typeface="Verdana" panose="020B0604030504040204" charset="0"/>
                  </a:rPr>
                  <a:t>MAKE YOUR PRESENTATION PROFESSIONAL LOOK</a:t>
                </a:r>
                <a:endParaRPr lang="en-US" sz="1100" dirty="0">
                  <a:latin typeface="Lato" panose="020F0502020204030203" pitchFamily="34" charset="0"/>
                  <a:ea typeface="Open Sans" panose="020B0606030504020204" pitchFamily="34" charset="0"/>
                  <a:cs typeface="Lato" panose="020F0502020204030203" pitchFamily="34" charset="0"/>
                  <a:sym typeface="Verdana" panose="020B0604030504040204" charset="0"/>
                </a:endParaRPr>
              </a:p>
            </p:txBody>
          </p:sp>
        </p:grpSp>
      </p:grpSp>
      <p:grpSp>
        <p:nvGrpSpPr>
          <p:cNvPr id="12" name="组合 11">
            <a:extLst>
              <a:ext uri="{FF2B5EF4-FFF2-40B4-BE49-F238E27FC236}">
                <a16:creationId xmlns:a16="http://schemas.microsoft.com/office/drawing/2014/main" xmlns="" id="{656F9A42-D7F6-4F6C-AF1E-5565DC3D4701}"/>
              </a:ext>
            </a:extLst>
          </p:cNvPr>
          <p:cNvGrpSpPr/>
          <p:nvPr/>
        </p:nvGrpSpPr>
        <p:grpSpPr>
          <a:xfrm>
            <a:off x="1122793" y="4510879"/>
            <a:ext cx="4529736" cy="1254125"/>
            <a:chOff x="1122793" y="4552507"/>
            <a:chExt cx="4529736" cy="1254125"/>
          </a:xfrm>
        </p:grpSpPr>
        <p:grpSp>
          <p:nvGrpSpPr>
            <p:cNvPr id="39" name="Group 38"/>
            <p:cNvGrpSpPr/>
            <p:nvPr/>
          </p:nvGrpSpPr>
          <p:grpSpPr>
            <a:xfrm flipH="1">
              <a:off x="1122793" y="4804382"/>
              <a:ext cx="752008" cy="750378"/>
              <a:chOff x="8963079" y="3100785"/>
              <a:chExt cx="823913" cy="823913"/>
            </a:xfrm>
          </p:grpSpPr>
          <p:sp>
            <p:nvSpPr>
              <p:cNvPr id="40" name="Oval 68"/>
              <p:cNvSpPr>
                <a:spLocks noChangeArrowheads="1"/>
              </p:cNvSpPr>
              <p:nvPr/>
            </p:nvSpPr>
            <p:spPr bwMode="auto">
              <a:xfrm>
                <a:off x="8963079" y="3100785"/>
                <a:ext cx="823913" cy="823913"/>
              </a:xfrm>
              <a:prstGeom prst="ellipse">
                <a:avLst/>
              </a:prstGeom>
              <a:solidFill>
                <a:srgbClr val="063D54"/>
              </a:solidFill>
              <a:ln w="57150">
                <a:noFill/>
                <a:round/>
              </a:ln>
              <a:effectLst>
                <a:outerShdw blurRad="76200" dir="18900000" sy="23000" kx="-1200000" algn="bl" rotWithShape="0">
                  <a:prstClr val="black">
                    <a:alpha val="20000"/>
                  </a:prstClr>
                </a:outerShdw>
              </a:effectLst>
            </p:spPr>
            <p:txBody>
              <a:bodyPr vert="horz" wrap="square" lIns="91440" tIns="45720" rIns="91440" bIns="45720" numCol="1" anchor="t" anchorCtr="0" compatLnSpc="1"/>
              <a:lstStyle/>
              <a:p>
                <a:endParaRPr lang="en-US" sz="1050"/>
              </a:p>
            </p:txBody>
          </p:sp>
          <p:grpSp>
            <p:nvGrpSpPr>
              <p:cNvPr id="41" name="Group 40"/>
              <p:cNvGrpSpPr/>
              <p:nvPr/>
            </p:nvGrpSpPr>
            <p:grpSpPr>
              <a:xfrm>
                <a:off x="9215683" y="3334473"/>
                <a:ext cx="356535" cy="356535"/>
                <a:chOff x="5284944" y="4097872"/>
                <a:chExt cx="356535" cy="356535"/>
              </a:xfrm>
              <a:solidFill>
                <a:schemeClr val="bg1"/>
              </a:solidFill>
            </p:grpSpPr>
            <p:sp>
              <p:nvSpPr>
                <p:cNvPr id="42" name="Freeform 41"/>
                <p:cNvSpPr>
                  <a:spLocks noEditPoints="1"/>
                </p:cNvSpPr>
                <p:nvPr/>
              </p:nvSpPr>
              <p:spPr bwMode="auto">
                <a:xfrm>
                  <a:off x="5284944" y="4097872"/>
                  <a:ext cx="356535" cy="356535"/>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sp>
              <p:nvSpPr>
                <p:cNvPr id="43" name="Freeform 42"/>
                <p:cNvSpPr>
                  <a:spLocks noEditPoints="1"/>
                </p:cNvSpPr>
                <p:nvPr/>
              </p:nvSpPr>
              <p:spPr bwMode="auto">
                <a:xfrm>
                  <a:off x="5318110" y="4386693"/>
                  <a:ext cx="33166" cy="34548"/>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050"/>
                </a:p>
              </p:txBody>
            </p:sp>
          </p:grpSp>
        </p:grpSp>
        <p:grpSp>
          <p:nvGrpSpPr>
            <p:cNvPr id="48" name="Group 1"/>
            <p:cNvGrpSpPr/>
            <p:nvPr/>
          </p:nvGrpSpPr>
          <p:grpSpPr bwMode="auto">
            <a:xfrm>
              <a:off x="2138548" y="4552507"/>
              <a:ext cx="3513981" cy="1254125"/>
              <a:chOff x="45" y="186"/>
              <a:chExt cx="2213" cy="790"/>
            </a:xfrm>
          </p:grpSpPr>
          <p:sp>
            <p:nvSpPr>
              <p:cNvPr id="49" name="Rectangle 2"/>
              <p:cNvSpPr/>
              <p:nvPr/>
            </p:nvSpPr>
            <p:spPr bwMode="auto">
              <a:xfrm>
                <a:off x="45" y="186"/>
                <a:ext cx="1176" cy="272"/>
              </a:xfrm>
              <a:prstGeom prst="rect">
                <a:avLst/>
              </a:prstGeom>
              <a:noFill/>
              <a:ln>
                <a:noFill/>
              </a:ln>
            </p:spPr>
            <p:txBody>
              <a:bodyPr lIns="0" tIns="0" rIns="0" bIns="0" anchor="ctr"/>
              <a:lstStyle/>
              <a:p>
                <a:pPr algn="l"/>
                <a:r>
                  <a:rPr lang="id-ID" sz="1600" b="1">
                    <a:latin typeface="Lato" panose="020F0502020204030203" pitchFamily="34" charset="0"/>
                    <a:ea typeface="Open Sans Extrabold" panose="020B0906030804020204" pitchFamily="34" charset="0"/>
                    <a:cs typeface="Lato" panose="020F0502020204030203" pitchFamily="34" charset="0"/>
                    <a:sym typeface="Lato Bold" charset="0"/>
                  </a:rPr>
                  <a:t>VISION 02</a:t>
                </a:r>
                <a:endParaRPr lang="en-US" sz="1600" b="1" dirty="0">
                  <a:latin typeface="Lato" panose="020F0502020204030203" pitchFamily="34" charset="0"/>
                  <a:ea typeface="Open Sans Extrabold" panose="020B0906030804020204" pitchFamily="34" charset="0"/>
                  <a:cs typeface="Lato" panose="020F0502020204030203" pitchFamily="34" charset="0"/>
                  <a:sym typeface="Lato Bold" charset="0"/>
                </a:endParaRPr>
              </a:p>
            </p:txBody>
          </p:sp>
          <p:sp>
            <p:nvSpPr>
              <p:cNvPr id="50" name="Rectangle 3"/>
              <p:cNvSpPr/>
              <p:nvPr/>
            </p:nvSpPr>
            <p:spPr bwMode="auto">
              <a:xfrm>
                <a:off x="45" y="562"/>
                <a:ext cx="2116" cy="414"/>
              </a:xfrm>
              <a:prstGeom prst="rect">
                <a:avLst/>
              </a:prstGeom>
              <a:noFill/>
              <a:ln>
                <a:noFill/>
              </a:ln>
            </p:spPr>
            <p:txBody>
              <a:bodyPr lIns="0" tIns="0" rIns="0" bIns="0"/>
              <a:lstStyle/>
              <a:p>
                <a:pPr algn="l"/>
                <a:r>
                  <a:rPr lang="en-US" sz="1200">
                    <a:ea typeface="MS PGothic" panose="020B0600070205080204" charset="-128"/>
                    <a:cs typeface="Lato Regular" charset="0"/>
                    <a:sym typeface="Lato Regular" charset="0"/>
                  </a:rPr>
                  <a:t>Lorem ipsum dolor sit amet, consectetur adipiscing elit. Integer mollis vehicula ligula ut faucibus ger mor, Cura bitur vestib ulum consequat urna et vehicula. </a:t>
                </a:r>
              </a:p>
            </p:txBody>
          </p:sp>
          <p:sp>
            <p:nvSpPr>
              <p:cNvPr id="51" name="Rectangle 4"/>
              <p:cNvSpPr/>
              <p:nvPr/>
            </p:nvSpPr>
            <p:spPr bwMode="auto">
              <a:xfrm>
                <a:off x="45" y="358"/>
                <a:ext cx="2213" cy="240"/>
              </a:xfrm>
              <a:prstGeom prst="rect">
                <a:avLst/>
              </a:prstGeom>
              <a:noFill/>
              <a:ln>
                <a:noFill/>
              </a:ln>
            </p:spPr>
            <p:txBody>
              <a:bodyPr lIns="0" tIns="0" rIns="0" bIns="0" anchor="ctr"/>
              <a:lstStyle/>
              <a:p>
                <a:r>
                  <a:rPr lang="id-ID" sz="1100" dirty="0">
                    <a:latin typeface="Lato" panose="020F0502020204030203" pitchFamily="34" charset="0"/>
                    <a:ea typeface="Open Sans" panose="020B0606030504020204" pitchFamily="34" charset="0"/>
                    <a:cs typeface="Lato" panose="020F0502020204030203" pitchFamily="34" charset="0"/>
                    <a:sym typeface="Verdana" panose="020B0604030504040204" charset="0"/>
                  </a:rPr>
                  <a:t>MAKE YOUR PRESENTATION PROFESSIONAL LOOK</a:t>
                </a:r>
                <a:endParaRPr lang="en-US" sz="1100" dirty="0">
                  <a:latin typeface="Lato" panose="020F0502020204030203" pitchFamily="34" charset="0"/>
                  <a:ea typeface="Open Sans" panose="020B0606030504020204" pitchFamily="34" charset="0"/>
                  <a:cs typeface="Lato" panose="020F0502020204030203" pitchFamily="34" charset="0"/>
                  <a:sym typeface="Verdana" panose="020B0604030504040204" charset="0"/>
                </a:endParaRPr>
              </a:p>
            </p:txBody>
          </p:sp>
        </p:grpSp>
      </p:grpSp>
      <p:sp>
        <p:nvSpPr>
          <p:cNvPr id="76" name="TextBox 75"/>
          <p:cNvSpPr txBox="1"/>
          <p:nvPr/>
        </p:nvSpPr>
        <p:spPr>
          <a:xfrm>
            <a:off x="7904379" y="1947114"/>
            <a:ext cx="4071616" cy="3859518"/>
          </a:xfrm>
          <a:prstGeom prst="rect">
            <a:avLst/>
          </a:prstGeom>
          <a:noFill/>
        </p:spPr>
        <p:txBody>
          <a:bodyPr wrap="square" rtlCol="0">
            <a:spAutoFit/>
          </a:bodyPr>
          <a:lstStyle/>
          <a:p>
            <a:pPr algn="just">
              <a:lnSpc>
                <a:spcPct val="120000"/>
              </a:lnSpc>
            </a:pPr>
            <a:r>
              <a:rPr lang="pt-BR" sz="1200" b="1" dirty="0">
                <a:solidFill>
                  <a:schemeClr val="bg1"/>
                </a:solidFill>
                <a:latin typeface="Lato Regular"/>
                <a:cs typeface="Lato Regular"/>
              </a:rPr>
              <a:t>Lorem ipsum dolor </a:t>
            </a:r>
            <a:r>
              <a:rPr lang="pt-BR" sz="1200" dirty="0">
                <a:solidFill>
                  <a:schemeClr val="bg1"/>
                </a:solidFill>
                <a:latin typeface="Lato Light"/>
                <a:cs typeface="Lato Light"/>
              </a:rPr>
              <a:t>sit amet, eos numquam accommodare et. In cibo graeco dicunt sea. Augue zril sapientem ne mei, ad suas voluptatibus eum. Tempor mediocrem imperdiet no usu tractatos salutatus vel detraxit laboramus. </a:t>
            </a:r>
          </a:p>
          <a:p>
            <a:pPr algn="just">
              <a:lnSpc>
                <a:spcPct val="120000"/>
              </a:lnSpc>
            </a:pPr>
            <a:endParaRPr lang="pt-BR" sz="1200" dirty="0">
              <a:solidFill>
                <a:schemeClr val="bg1"/>
              </a:solidFill>
              <a:latin typeface="Lato Light"/>
              <a:cs typeface="Lato Light"/>
            </a:endParaRPr>
          </a:p>
          <a:p>
            <a:pPr algn="just">
              <a:lnSpc>
                <a:spcPct val="120000"/>
              </a:lnSpc>
            </a:pPr>
            <a:r>
              <a:rPr lang="pt-BR" sz="1200" dirty="0">
                <a:solidFill>
                  <a:schemeClr val="bg1"/>
                </a:solidFill>
                <a:latin typeface="Lato Light"/>
                <a:cs typeface="Lato Light"/>
              </a:rPr>
              <a:t>Cu nam unum liber audiam, sed an graeci prompta invenire, in gubergren percipitur scribentur nam. Sale omnis indoctum has ei, ne sed ludus tamquam urbanitas. Vis id illud iusto, id omnium percipitur duo. Ex habemus imperdiet maiestatis sit, ei utroque laoreet philosophia mea. Est movet omnium principes te, id suas mandamus patrioque est. </a:t>
            </a:r>
          </a:p>
          <a:p>
            <a:pPr algn="just">
              <a:lnSpc>
                <a:spcPct val="120000"/>
              </a:lnSpc>
            </a:pPr>
            <a:endParaRPr lang="pt-BR" sz="1200" dirty="0">
              <a:solidFill>
                <a:schemeClr val="bg1"/>
              </a:solidFill>
              <a:latin typeface="Lato Light"/>
              <a:cs typeface="Lato Light"/>
            </a:endParaRPr>
          </a:p>
          <a:p>
            <a:pPr algn="just">
              <a:lnSpc>
                <a:spcPct val="120000"/>
              </a:lnSpc>
            </a:pPr>
            <a:r>
              <a:rPr lang="pt-BR" sz="1200" dirty="0">
                <a:solidFill>
                  <a:schemeClr val="bg1"/>
                </a:solidFill>
                <a:latin typeface="Lato Light"/>
                <a:cs typeface="Lato Light"/>
              </a:rPr>
              <a:t>Eu quo solet facete dignissim, et has iuvaret ullamcorper intellegebat, ex doming facilis urbanitas est. Quis ridens te pro, quo no appareat mnesarchum. Elitr latine per ne. Id mazim </a:t>
            </a:r>
            <a:r>
              <a:rPr lang="pt-BR" sz="1200" dirty="0" err="1">
                <a:solidFill>
                  <a:schemeClr val="bg1"/>
                </a:solidFill>
                <a:latin typeface="Lato Light"/>
                <a:cs typeface="Lato Light"/>
              </a:rPr>
              <a:t>graecis</a:t>
            </a:r>
            <a:r>
              <a:rPr lang="pt-BR" sz="1200" dirty="0">
                <a:solidFill>
                  <a:schemeClr val="bg1"/>
                </a:solidFill>
                <a:latin typeface="Lato Light"/>
                <a:cs typeface="Lato Light"/>
              </a:rPr>
              <a:t> usu</a:t>
            </a:r>
            <a:endParaRPr lang="en-US" sz="1200" dirty="0">
              <a:solidFill>
                <a:schemeClr val="bg1"/>
              </a:solidFill>
              <a:latin typeface="Lato Light"/>
              <a:cs typeface="Lato Light"/>
            </a:endParaRPr>
          </a:p>
        </p:txBody>
      </p:sp>
      <p:sp>
        <p:nvSpPr>
          <p:cNvPr id="56" name="TextBox 1">
            <a:extLst>
              <a:ext uri="{FF2B5EF4-FFF2-40B4-BE49-F238E27FC236}">
                <a16:creationId xmlns:a16="http://schemas.microsoft.com/office/drawing/2014/main" xmlns="" id="{511A4E22-6523-48F0-B018-61B8996A42E3}"/>
              </a:ext>
            </a:extLst>
          </p:cNvPr>
          <p:cNvSpPr txBox="1"/>
          <p:nvPr/>
        </p:nvSpPr>
        <p:spPr>
          <a:xfrm>
            <a:off x="560616" y="218106"/>
            <a:ext cx="2167252" cy="474617"/>
          </a:xfrm>
          <a:prstGeom prst="rect">
            <a:avLst/>
          </a:prstGeom>
          <a:noFill/>
        </p:spPr>
        <p:txBody>
          <a:bodyPr wrap="square" lIns="0" tIns="0" rIns="0" rtlCol="0">
            <a:spAutoFit/>
          </a:bodyPr>
          <a:lstStyle/>
          <a:p>
            <a:pPr>
              <a:lnSpc>
                <a:spcPts val="3600"/>
              </a:lnSpc>
            </a:pPr>
            <a:r>
              <a:rPr lang="en-US" altLang="zh-CN" sz="2400" dirty="0">
                <a:solidFill>
                  <a:srgbClr val="063D54"/>
                </a:solidFill>
                <a:cs typeface="+mn-ea"/>
                <a:sym typeface="+mn-lt"/>
              </a:rPr>
              <a:t>1.1 </a:t>
            </a:r>
            <a:r>
              <a:rPr lang="en-US" altLang="zh-CN" sz="2400" dirty="0" err="1">
                <a:solidFill>
                  <a:srgbClr val="063D54"/>
                </a:solidFill>
                <a:cs typeface="+mn-ea"/>
                <a:sym typeface="+mn-lt"/>
              </a:rPr>
              <a:t>项目介绍</a:t>
            </a:r>
            <a:endParaRPr lang="en-US" altLang="zh-CN" sz="2400" dirty="0">
              <a:solidFill>
                <a:srgbClr val="063D54"/>
              </a:solidFill>
              <a:cs typeface="+mn-ea"/>
              <a:sym typeface="+mn-lt"/>
            </a:endParaRPr>
          </a:p>
        </p:txBody>
      </p:sp>
      <p:sp>
        <p:nvSpPr>
          <p:cNvPr id="57" name="TextBox 1">
            <a:extLst>
              <a:ext uri="{FF2B5EF4-FFF2-40B4-BE49-F238E27FC236}">
                <a16:creationId xmlns:a16="http://schemas.microsoft.com/office/drawing/2014/main" xmlns="" id="{E188AF11-AF2D-4A2C-9998-8CF9E70D7ED9}"/>
              </a:ext>
            </a:extLst>
          </p:cNvPr>
          <p:cNvSpPr txBox="1"/>
          <p:nvPr/>
        </p:nvSpPr>
        <p:spPr>
          <a:xfrm>
            <a:off x="560616" y="613820"/>
            <a:ext cx="2123139" cy="315343"/>
          </a:xfrm>
          <a:prstGeom prst="rect">
            <a:avLst/>
          </a:prstGeom>
          <a:noFill/>
        </p:spPr>
        <p:txBody>
          <a:bodyPr wrap="square" lIns="0" tIns="0" rIns="0" rtlCol="0">
            <a:spAutoFit/>
          </a:bodyPr>
          <a:lstStyle/>
          <a:p>
            <a:pPr>
              <a:lnSpc>
                <a:spcPts val="2300"/>
              </a:lnSpc>
            </a:pPr>
            <a:r>
              <a:rPr lang="en-US" altLang="zh-CN" sz="1400" dirty="0">
                <a:solidFill>
                  <a:srgbClr val="063D54"/>
                </a:solidFill>
                <a:cs typeface="+mn-ea"/>
                <a:sym typeface="+mn-lt"/>
              </a:rPr>
              <a:t>PROJECT DESCRIPTION</a:t>
            </a:r>
          </a:p>
        </p:txBody>
      </p:sp>
      <p:sp>
        <p:nvSpPr>
          <p:cNvPr id="58" name="TextBox 8">
            <a:extLst>
              <a:ext uri="{FF2B5EF4-FFF2-40B4-BE49-F238E27FC236}">
                <a16:creationId xmlns:a16="http://schemas.microsoft.com/office/drawing/2014/main" xmlns="" id="{51671E11-CF59-4F53-871F-CDF2E9F13A3A}"/>
              </a:ext>
            </a:extLst>
          </p:cNvPr>
          <p:cNvSpPr txBox="1"/>
          <p:nvPr/>
        </p:nvSpPr>
        <p:spPr>
          <a:xfrm>
            <a:off x="1101376" y="1301332"/>
            <a:ext cx="4439229" cy="1200329"/>
          </a:xfrm>
          <a:prstGeom prst="rect">
            <a:avLst/>
          </a:prstGeom>
          <a:noFill/>
        </p:spPr>
        <p:txBody>
          <a:bodyPr wrap="none" rtlCol="0">
            <a:spAutoFit/>
          </a:bodyPr>
          <a:lstStyle/>
          <a:p>
            <a:r>
              <a:rPr lang="zh-CN" altLang="en-US" sz="3600" spc="300" dirty="0">
                <a:solidFill>
                  <a:srgbClr val="063D54"/>
                </a:solidFill>
                <a:latin typeface="Montserrat"/>
              </a:rPr>
              <a:t>共享经济</a:t>
            </a:r>
          </a:p>
          <a:p>
            <a:r>
              <a:rPr lang="id-ID" sz="3600" spc="300" dirty="0">
                <a:solidFill>
                  <a:srgbClr val="063D54"/>
                </a:solidFill>
                <a:latin typeface="Montserrat"/>
              </a:rPr>
              <a:t>SHARINGECONOMY</a:t>
            </a:r>
          </a:p>
        </p:txBody>
      </p:sp>
    </p:spTree>
    <p:extLst>
      <p:ext uri="{BB962C8B-B14F-4D97-AF65-F5344CB8AC3E}">
        <p14:creationId xmlns:p14="http://schemas.microsoft.com/office/powerpoint/2010/main" val="35509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additive="base">
                                        <p:cTn id="12" dur="500"/>
                                        <p:tgtEl>
                                          <p:spTgt spid="56"/>
                                        </p:tgtEl>
                                        <p:attrNameLst>
                                          <p:attrName>ppt_x</p:attrName>
                                        </p:attrNameLst>
                                      </p:cBhvr>
                                      <p:tavLst>
                                        <p:tav tm="0">
                                          <p:val>
                                            <p:strVal val="#ppt_x-#ppt_w*1.125000"/>
                                          </p:val>
                                        </p:tav>
                                        <p:tav tm="100000">
                                          <p:val>
                                            <p:strVal val="#ppt_x"/>
                                          </p:val>
                                        </p:tav>
                                      </p:tavLst>
                                    </p:anim>
                                    <p:animEffect transition="in" filter="wipe(right)">
                                      <p:cBhvr>
                                        <p:cTn id="13" dur="500"/>
                                        <p:tgtEl>
                                          <p:spTgt spid="56"/>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p:tgtEl>
                                          <p:spTgt spid="57"/>
                                        </p:tgtEl>
                                        <p:attrNameLst>
                                          <p:attrName>ppt_x</p:attrName>
                                        </p:attrNameLst>
                                      </p:cBhvr>
                                      <p:tavLst>
                                        <p:tav tm="0">
                                          <p:val>
                                            <p:strVal val="#ppt_x-#ppt_w*1.125000"/>
                                          </p:val>
                                        </p:tav>
                                        <p:tav tm="100000">
                                          <p:val>
                                            <p:strVal val="#ppt_x"/>
                                          </p:val>
                                        </p:tav>
                                      </p:tavLst>
                                    </p:anim>
                                    <p:animEffect transition="in" filter="wipe(right)">
                                      <p:cBhvr>
                                        <p:cTn id="17" dur="500"/>
                                        <p:tgtEl>
                                          <p:spTgt spid="57"/>
                                        </p:tgtEl>
                                      </p:cBhvr>
                                    </p:animEffect>
                                  </p:childTnLst>
                                </p:cTn>
                              </p:par>
                              <p:par>
                                <p:cTn id="18" presetID="22" presetClass="entr" presetSubtype="4" fill="hold" grpId="0" nodeType="withEffect">
                                  <p:stCondLst>
                                    <p:cond delay="1600"/>
                                  </p:stCondLst>
                                  <p:childTnLst>
                                    <p:set>
                                      <p:cBhvr>
                                        <p:cTn id="19" dur="1" fill="hold">
                                          <p:stCondLst>
                                            <p:cond delay="0"/>
                                          </p:stCondLst>
                                        </p:cTn>
                                        <p:tgtEl>
                                          <p:spTgt spid="58"/>
                                        </p:tgtEl>
                                        <p:attrNameLst>
                                          <p:attrName>style.visibility</p:attrName>
                                        </p:attrNameLst>
                                      </p:cBhvr>
                                      <p:to>
                                        <p:strVal val="visible"/>
                                      </p:to>
                                    </p:set>
                                    <p:animEffect transition="in" filter="wipe(down)">
                                      <p:cBhvr>
                                        <p:cTn id="20" dur="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ppt_y</p:attrName>
                                        </p:attrNameLst>
                                      </p:cBhvr>
                                      <p:tavLst>
                                        <p:tav tm="0">
                                          <p:val>
                                            <p:strVal val="#ppt_y+#ppt_h*1.125000"/>
                                          </p:val>
                                        </p:tav>
                                        <p:tav tm="100000">
                                          <p:val>
                                            <p:strVal val="#ppt_y"/>
                                          </p:val>
                                        </p:tav>
                                      </p:tavLst>
                                    </p:anim>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1"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1" animBg="1"/>
      <p:bldP spid="76" grpId="0"/>
      <p:bldP spid="56" grpId="0"/>
      <p:bldP spid="57"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85"/>
          <p:cNvGrpSpPr/>
          <p:nvPr/>
        </p:nvGrpSpPr>
        <p:grpSpPr>
          <a:xfrm>
            <a:off x="6357538" y="1904990"/>
            <a:ext cx="2377575" cy="2993710"/>
            <a:chOff x="4768154" y="1428742"/>
            <a:chExt cx="1783181" cy="2245283"/>
          </a:xfrm>
        </p:grpSpPr>
        <p:sp>
          <p:nvSpPr>
            <p:cNvPr id="60" name="Rectangle 59"/>
            <p:cNvSpPr/>
            <p:nvPr/>
          </p:nvSpPr>
          <p:spPr>
            <a:xfrm>
              <a:off x="4889724" y="3143254"/>
              <a:ext cx="1539664" cy="530771"/>
            </a:xfrm>
            <a:prstGeom prst="rect">
              <a:avLst/>
            </a:prstGeom>
          </p:spPr>
          <p:txBody>
            <a:bodyPr wrap="square">
              <a:spAutoFit/>
            </a:bodyPr>
            <a:lstStyle/>
            <a:p>
              <a:pPr algn="ctr"/>
              <a:r>
                <a:rPr lang="ms-MY" sz="1333" dirty="0">
                  <a:solidFill>
                    <a:schemeClr val="bg2">
                      <a:lumMod val="25000"/>
                    </a:schemeClr>
                  </a:solidFill>
                  <a:cs typeface="+mn-ea"/>
                  <a:sym typeface="+mn-lt"/>
                </a:rPr>
                <a:t>Lorem ipsum dolor sit amet, consectetur adipiscing elit. </a:t>
              </a:r>
            </a:p>
          </p:txBody>
        </p:sp>
        <p:sp>
          <p:nvSpPr>
            <p:cNvPr id="61" name="Rectangle 60"/>
            <p:cNvSpPr/>
            <p:nvPr/>
          </p:nvSpPr>
          <p:spPr>
            <a:xfrm>
              <a:off x="4768154" y="2786064"/>
              <a:ext cx="1783181" cy="315423"/>
            </a:xfrm>
            <a:prstGeom prst="rect">
              <a:avLst/>
            </a:prstGeom>
          </p:spPr>
          <p:txBody>
            <a:bodyPr wrap="none">
              <a:spAutoFit/>
            </a:bodyPr>
            <a:lstStyle/>
            <a:p>
              <a:pPr algn="ctr"/>
              <a:r>
                <a:rPr lang="zh-CN" altLang="en-US" sz="2133" dirty="0">
                  <a:solidFill>
                    <a:schemeClr val="bg2">
                      <a:lumMod val="25000"/>
                    </a:schemeClr>
                  </a:solidFill>
                  <a:cs typeface="+mn-ea"/>
                  <a:sym typeface="+mn-lt"/>
                </a:rPr>
                <a:t>百度度秘陪你聊天</a:t>
              </a:r>
            </a:p>
          </p:txBody>
        </p:sp>
        <p:cxnSp>
          <p:nvCxnSpPr>
            <p:cNvPr id="32" name="Straight Connector 31"/>
            <p:cNvCxnSpPr/>
            <p:nvPr/>
          </p:nvCxnSpPr>
          <p:spPr>
            <a:xfrm rot="5400000">
              <a:off x="5287174" y="2298136"/>
              <a:ext cx="714380" cy="158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214942" y="1428742"/>
              <a:ext cx="883120" cy="88312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10" name="Group 83"/>
            <p:cNvGrpSpPr/>
            <p:nvPr/>
          </p:nvGrpSpPr>
          <p:grpSpPr>
            <a:xfrm>
              <a:off x="5461828" y="1684189"/>
              <a:ext cx="366050" cy="366676"/>
              <a:chOff x="6853177" y="4545107"/>
              <a:chExt cx="366050" cy="366676"/>
            </a:xfrm>
            <a:solidFill>
              <a:schemeClr val="accent3"/>
            </a:solidFill>
          </p:grpSpPr>
          <p:sp>
            <p:nvSpPr>
              <p:cNvPr id="64" name="AutoShape 18"/>
              <p:cNvSpPr>
                <a:spLocks/>
              </p:cNvSpPr>
              <p:nvPr/>
            </p:nvSpPr>
            <p:spPr bwMode="auto">
              <a:xfrm>
                <a:off x="6853177" y="4545107"/>
                <a:ext cx="366050"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5" name="AutoShape 19"/>
              <p:cNvSpPr>
                <a:spLocks/>
              </p:cNvSpPr>
              <p:nvPr/>
            </p:nvSpPr>
            <p:spPr bwMode="auto">
              <a:xfrm>
                <a:off x="6933270" y="4682768"/>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6" name="AutoShape 20"/>
              <p:cNvSpPr>
                <a:spLocks/>
              </p:cNvSpPr>
              <p:nvPr/>
            </p:nvSpPr>
            <p:spPr bwMode="auto">
              <a:xfrm>
                <a:off x="6933270" y="4739710"/>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7" name="AutoShape 21"/>
              <p:cNvSpPr>
                <a:spLocks/>
              </p:cNvSpPr>
              <p:nvPr/>
            </p:nvSpPr>
            <p:spPr bwMode="auto">
              <a:xfrm>
                <a:off x="6933270" y="4797277"/>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8" name="AutoShape 22"/>
              <p:cNvSpPr>
                <a:spLocks/>
              </p:cNvSpPr>
              <p:nvPr/>
            </p:nvSpPr>
            <p:spPr bwMode="auto">
              <a:xfrm>
                <a:off x="7013363" y="4797277"/>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69" name="AutoShape 23"/>
              <p:cNvSpPr>
                <a:spLocks/>
              </p:cNvSpPr>
              <p:nvPr/>
            </p:nvSpPr>
            <p:spPr bwMode="auto">
              <a:xfrm>
                <a:off x="7013363" y="4739710"/>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0" name="AutoShape 24"/>
              <p:cNvSpPr>
                <a:spLocks/>
              </p:cNvSpPr>
              <p:nvPr/>
            </p:nvSpPr>
            <p:spPr bwMode="auto">
              <a:xfrm>
                <a:off x="7013363" y="4682768"/>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1" name="AutoShape 25"/>
              <p:cNvSpPr>
                <a:spLocks/>
              </p:cNvSpPr>
              <p:nvPr/>
            </p:nvSpPr>
            <p:spPr bwMode="auto">
              <a:xfrm>
                <a:off x="7093457" y="4797277"/>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2" name="AutoShape 26"/>
              <p:cNvSpPr>
                <a:spLocks/>
              </p:cNvSpPr>
              <p:nvPr/>
            </p:nvSpPr>
            <p:spPr bwMode="auto">
              <a:xfrm>
                <a:off x="7093457" y="4739710"/>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3" name="AutoShape 27"/>
              <p:cNvSpPr>
                <a:spLocks/>
              </p:cNvSpPr>
              <p:nvPr/>
            </p:nvSpPr>
            <p:spPr bwMode="auto">
              <a:xfrm>
                <a:off x="7093457" y="4682768"/>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grpSp>
        <p:nvGrpSpPr>
          <p:cNvPr id="11" name="Group 86"/>
          <p:cNvGrpSpPr/>
          <p:nvPr/>
        </p:nvGrpSpPr>
        <p:grpSpPr>
          <a:xfrm>
            <a:off x="9377153" y="1904990"/>
            <a:ext cx="2052886" cy="2993710"/>
            <a:chOff x="7032864" y="1428742"/>
            <a:chExt cx="1539664" cy="2245283"/>
          </a:xfrm>
        </p:grpSpPr>
        <p:sp>
          <p:nvSpPr>
            <p:cNvPr id="62" name="Rectangle 61"/>
            <p:cNvSpPr/>
            <p:nvPr/>
          </p:nvSpPr>
          <p:spPr>
            <a:xfrm>
              <a:off x="7032864" y="3143254"/>
              <a:ext cx="1539664" cy="530771"/>
            </a:xfrm>
            <a:prstGeom prst="rect">
              <a:avLst/>
            </a:prstGeom>
          </p:spPr>
          <p:txBody>
            <a:bodyPr wrap="square">
              <a:spAutoFit/>
            </a:bodyPr>
            <a:lstStyle/>
            <a:p>
              <a:pPr algn="ctr"/>
              <a:r>
                <a:rPr lang="ms-MY" sz="1333" dirty="0">
                  <a:solidFill>
                    <a:schemeClr val="bg2">
                      <a:lumMod val="25000"/>
                    </a:schemeClr>
                  </a:solidFill>
                  <a:cs typeface="+mn-ea"/>
                  <a:sym typeface="+mn-lt"/>
                </a:rPr>
                <a:t>Lorem ipsum dolor sit amet, consectetur adipiscing elit. </a:t>
              </a:r>
            </a:p>
          </p:txBody>
        </p:sp>
        <p:sp>
          <p:nvSpPr>
            <p:cNvPr id="63" name="Rectangle 62"/>
            <p:cNvSpPr/>
            <p:nvPr/>
          </p:nvSpPr>
          <p:spPr>
            <a:xfrm>
              <a:off x="7116880" y="2786064"/>
              <a:ext cx="1372010" cy="315423"/>
            </a:xfrm>
            <a:prstGeom prst="rect">
              <a:avLst/>
            </a:prstGeom>
          </p:spPr>
          <p:txBody>
            <a:bodyPr wrap="none">
              <a:spAutoFit/>
            </a:bodyPr>
            <a:lstStyle/>
            <a:p>
              <a:pPr algn="ctr"/>
              <a:r>
                <a:rPr lang="zh-CN" altLang="en-US" sz="2133" dirty="0">
                  <a:solidFill>
                    <a:schemeClr val="bg2">
                      <a:lumMod val="25000"/>
                    </a:schemeClr>
                  </a:solidFill>
                  <a:cs typeface="+mn-ea"/>
                  <a:sym typeface="+mn-lt"/>
                </a:rPr>
                <a:t>人人车二手车</a:t>
              </a:r>
            </a:p>
          </p:txBody>
        </p:sp>
        <p:cxnSp>
          <p:nvCxnSpPr>
            <p:cNvPr id="44" name="Straight Connector 43"/>
            <p:cNvCxnSpPr/>
            <p:nvPr/>
          </p:nvCxnSpPr>
          <p:spPr>
            <a:xfrm rot="5400000">
              <a:off x="7430314" y="2298136"/>
              <a:ext cx="71438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358082" y="1428742"/>
              <a:ext cx="883120" cy="883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12" name="Group 82"/>
            <p:cNvGrpSpPr/>
            <p:nvPr/>
          </p:nvGrpSpPr>
          <p:grpSpPr>
            <a:xfrm>
              <a:off x="7621730" y="1714494"/>
              <a:ext cx="366051" cy="320373"/>
              <a:chOff x="3143240" y="4572014"/>
              <a:chExt cx="366051" cy="320373"/>
            </a:xfrm>
            <a:solidFill>
              <a:schemeClr val="accent6"/>
            </a:solidFill>
          </p:grpSpPr>
          <p:sp>
            <p:nvSpPr>
              <p:cNvPr id="74" name="AutoShape 103"/>
              <p:cNvSpPr>
                <a:spLocks/>
              </p:cNvSpPr>
              <p:nvPr/>
            </p:nvSpPr>
            <p:spPr bwMode="auto">
              <a:xfrm>
                <a:off x="3200807" y="4628955"/>
                <a:ext cx="131403" cy="86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tx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5" name="AutoShape 104"/>
              <p:cNvSpPr>
                <a:spLocks/>
              </p:cNvSpPr>
              <p:nvPr/>
            </p:nvSpPr>
            <p:spPr bwMode="auto">
              <a:xfrm>
                <a:off x="3143240" y="4572014"/>
                <a:ext cx="366051"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lumMod val="50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grpSp>
        <p:nvGrpSpPr>
          <p:cNvPr id="13" name="Group 48"/>
          <p:cNvGrpSpPr/>
          <p:nvPr/>
        </p:nvGrpSpPr>
        <p:grpSpPr>
          <a:xfrm>
            <a:off x="3566862" y="1904990"/>
            <a:ext cx="2052886" cy="2993710"/>
            <a:chOff x="2675146" y="1428742"/>
            <a:chExt cx="1539664" cy="2245283"/>
          </a:xfrm>
        </p:grpSpPr>
        <p:sp>
          <p:nvSpPr>
            <p:cNvPr id="58" name="Rectangle 57"/>
            <p:cNvSpPr/>
            <p:nvPr/>
          </p:nvSpPr>
          <p:spPr>
            <a:xfrm>
              <a:off x="2675146" y="3143254"/>
              <a:ext cx="1539664" cy="530771"/>
            </a:xfrm>
            <a:prstGeom prst="rect">
              <a:avLst/>
            </a:prstGeom>
          </p:spPr>
          <p:txBody>
            <a:bodyPr wrap="square">
              <a:spAutoFit/>
            </a:bodyPr>
            <a:lstStyle/>
            <a:p>
              <a:pPr algn="ctr"/>
              <a:r>
                <a:rPr lang="ms-MY" sz="1333" dirty="0">
                  <a:solidFill>
                    <a:schemeClr val="bg2">
                      <a:lumMod val="25000"/>
                    </a:schemeClr>
                  </a:solidFill>
                  <a:cs typeface="+mn-ea"/>
                  <a:sym typeface="+mn-lt"/>
                </a:rPr>
                <a:t>Lorem ipsum dolor sit amet, consectetur adipiscing elit. </a:t>
              </a:r>
            </a:p>
          </p:txBody>
        </p:sp>
        <p:sp>
          <p:nvSpPr>
            <p:cNvPr id="59" name="Rectangle 58"/>
            <p:cNvSpPr/>
            <p:nvPr/>
          </p:nvSpPr>
          <p:spPr>
            <a:xfrm>
              <a:off x="2759162" y="2786064"/>
              <a:ext cx="1372010" cy="315423"/>
            </a:xfrm>
            <a:prstGeom prst="rect">
              <a:avLst/>
            </a:prstGeom>
          </p:spPr>
          <p:txBody>
            <a:bodyPr wrap="none">
              <a:spAutoFit/>
            </a:bodyPr>
            <a:lstStyle/>
            <a:p>
              <a:pPr algn="ctr"/>
              <a:r>
                <a:rPr lang="zh-CN" altLang="en-US" sz="2133" dirty="0">
                  <a:solidFill>
                    <a:schemeClr val="bg2">
                      <a:lumMod val="25000"/>
                    </a:schemeClr>
                  </a:solidFill>
                  <a:cs typeface="+mn-ea"/>
                  <a:sym typeface="+mn-lt"/>
                </a:rPr>
                <a:t>定制公共交通</a:t>
              </a:r>
            </a:p>
          </p:txBody>
        </p:sp>
        <p:grpSp>
          <p:nvGrpSpPr>
            <p:cNvPr id="14" name="Group 47"/>
            <p:cNvGrpSpPr/>
            <p:nvPr/>
          </p:nvGrpSpPr>
          <p:grpSpPr>
            <a:xfrm>
              <a:off x="3000364" y="1428742"/>
              <a:ext cx="883120" cy="1227378"/>
              <a:chOff x="3000364" y="1428742"/>
              <a:chExt cx="883120" cy="1227378"/>
            </a:xfrm>
          </p:grpSpPr>
          <p:cxnSp>
            <p:nvCxnSpPr>
              <p:cNvPr id="20" name="Straight Connector 19"/>
              <p:cNvCxnSpPr/>
              <p:nvPr/>
            </p:nvCxnSpPr>
            <p:spPr>
              <a:xfrm rot="5400000">
                <a:off x="3072596" y="2298136"/>
                <a:ext cx="714380" cy="1588"/>
              </a:xfrm>
              <a:prstGeom prst="line">
                <a:avLst/>
              </a:prstGeom>
              <a:ln w="12700">
                <a:solidFill>
                  <a:srgbClr val="063D54"/>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000364" y="1428742"/>
                <a:ext cx="883120" cy="883120"/>
              </a:xfrm>
              <a:prstGeom prst="ellipse">
                <a:avLst/>
              </a:prstGeom>
              <a:solidFill>
                <a:srgbClr val="063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15" name="Group 81"/>
              <p:cNvGrpSpPr/>
              <p:nvPr/>
            </p:nvGrpSpPr>
            <p:grpSpPr>
              <a:xfrm>
                <a:off x="3251393" y="1753373"/>
                <a:ext cx="365425" cy="229016"/>
                <a:chOff x="2411138" y="4617692"/>
                <a:chExt cx="365425" cy="229016"/>
              </a:xfrm>
              <a:solidFill>
                <a:schemeClr val="bg1"/>
              </a:solidFill>
            </p:grpSpPr>
            <p:sp>
              <p:nvSpPr>
                <p:cNvPr id="76" name="AutoShape 105"/>
                <p:cNvSpPr>
                  <a:spLocks/>
                </p:cNvSpPr>
                <p:nvPr/>
              </p:nvSpPr>
              <p:spPr bwMode="auto">
                <a:xfrm>
                  <a:off x="2411138" y="4617692"/>
                  <a:ext cx="365425"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7" name="AutoShape 106"/>
                <p:cNvSpPr>
                  <a:spLocks/>
                </p:cNvSpPr>
                <p:nvPr/>
              </p:nvSpPr>
              <p:spPr bwMode="auto">
                <a:xfrm>
                  <a:off x="2548173" y="4686523"/>
                  <a:ext cx="51935"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78" name="AutoShape 107"/>
                <p:cNvSpPr>
                  <a:spLocks/>
                </p:cNvSpPr>
                <p:nvPr/>
              </p:nvSpPr>
              <p:spPr bwMode="auto">
                <a:xfrm>
                  <a:off x="2513756" y="4652107"/>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grpSp>
      <p:grpSp>
        <p:nvGrpSpPr>
          <p:cNvPr id="16" name="Group 46"/>
          <p:cNvGrpSpPr/>
          <p:nvPr/>
        </p:nvGrpSpPr>
        <p:grpSpPr>
          <a:xfrm>
            <a:off x="547249" y="1904990"/>
            <a:ext cx="2377575" cy="2993710"/>
            <a:chOff x="410436" y="1428742"/>
            <a:chExt cx="1783181" cy="2245283"/>
          </a:xfrm>
        </p:grpSpPr>
        <p:sp>
          <p:nvSpPr>
            <p:cNvPr id="56" name="Rectangle 55"/>
            <p:cNvSpPr/>
            <p:nvPr/>
          </p:nvSpPr>
          <p:spPr>
            <a:xfrm>
              <a:off x="532006" y="3143254"/>
              <a:ext cx="1539664" cy="530771"/>
            </a:xfrm>
            <a:prstGeom prst="rect">
              <a:avLst/>
            </a:prstGeom>
          </p:spPr>
          <p:txBody>
            <a:bodyPr wrap="square">
              <a:spAutoFit/>
            </a:bodyPr>
            <a:lstStyle/>
            <a:p>
              <a:pPr algn="ctr"/>
              <a:r>
                <a:rPr lang="ms-MY" sz="1333" dirty="0">
                  <a:solidFill>
                    <a:schemeClr val="bg2">
                      <a:lumMod val="25000"/>
                    </a:schemeClr>
                  </a:solidFill>
                  <a:cs typeface="+mn-ea"/>
                  <a:sym typeface="+mn-lt"/>
                </a:rPr>
                <a:t>Lorem ipsum dolor sit amet, consectetur adipiscing elit. </a:t>
              </a:r>
            </a:p>
          </p:txBody>
        </p:sp>
        <p:sp>
          <p:nvSpPr>
            <p:cNvPr id="57" name="Rectangle 56"/>
            <p:cNvSpPr/>
            <p:nvPr/>
          </p:nvSpPr>
          <p:spPr>
            <a:xfrm>
              <a:off x="410436" y="2786064"/>
              <a:ext cx="1783181" cy="315423"/>
            </a:xfrm>
            <a:prstGeom prst="rect">
              <a:avLst/>
            </a:prstGeom>
          </p:spPr>
          <p:txBody>
            <a:bodyPr wrap="none">
              <a:spAutoFit/>
            </a:bodyPr>
            <a:lstStyle/>
            <a:p>
              <a:pPr algn="ctr"/>
              <a:r>
                <a:rPr lang="zh-CN" altLang="en-US" sz="2133" dirty="0">
                  <a:solidFill>
                    <a:schemeClr val="bg2">
                      <a:lumMod val="25000"/>
                    </a:schemeClr>
                  </a:solidFill>
                  <a:cs typeface="+mn-ea"/>
                  <a:sym typeface="+mn-lt"/>
                </a:rPr>
                <a:t>消费级无人机市场</a:t>
              </a:r>
            </a:p>
          </p:txBody>
        </p:sp>
        <p:grpSp>
          <p:nvGrpSpPr>
            <p:cNvPr id="17" name="Group 45"/>
            <p:cNvGrpSpPr/>
            <p:nvPr/>
          </p:nvGrpSpPr>
          <p:grpSpPr>
            <a:xfrm>
              <a:off x="857224" y="1428742"/>
              <a:ext cx="883120" cy="1227378"/>
              <a:chOff x="857224" y="1428742"/>
              <a:chExt cx="883120" cy="1227378"/>
            </a:xfrm>
          </p:grpSpPr>
          <p:cxnSp>
            <p:nvCxnSpPr>
              <p:cNvPr id="8" name="Straight Connector 7"/>
              <p:cNvCxnSpPr/>
              <p:nvPr/>
            </p:nvCxnSpPr>
            <p:spPr>
              <a:xfrm rot="5400000">
                <a:off x="929456" y="2298136"/>
                <a:ext cx="714380" cy="158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57224" y="1428742"/>
                <a:ext cx="883120" cy="88312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nvGrpSpPr>
              <p:cNvPr id="18" name="Group 80"/>
              <p:cNvGrpSpPr/>
              <p:nvPr/>
            </p:nvGrpSpPr>
            <p:grpSpPr>
              <a:xfrm>
                <a:off x="1167519" y="1684543"/>
                <a:ext cx="274694" cy="366676"/>
                <a:chOff x="1724713" y="4548862"/>
                <a:chExt cx="274694" cy="366676"/>
              </a:xfrm>
            </p:grpSpPr>
            <p:sp>
              <p:nvSpPr>
                <p:cNvPr id="79" name="AutoShape 108"/>
                <p:cNvSpPr>
                  <a:spLocks/>
                </p:cNvSpPr>
                <p:nvPr/>
              </p:nvSpPr>
              <p:spPr bwMode="auto">
                <a:xfrm>
                  <a:off x="1792917" y="4617692"/>
                  <a:ext cx="137660" cy="137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sp>
              <p:nvSpPr>
                <p:cNvPr id="80" name="AutoShape 109"/>
                <p:cNvSpPr>
                  <a:spLocks/>
                </p:cNvSpPr>
                <p:nvPr/>
              </p:nvSpPr>
              <p:spPr bwMode="auto">
                <a:xfrm>
                  <a:off x="1724713" y="4548862"/>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cs typeface="+mn-ea"/>
                    <a:sym typeface="+mn-lt"/>
                  </a:endParaRPr>
                </a:p>
              </p:txBody>
            </p:sp>
          </p:grpSp>
        </p:grpSp>
      </p:grpSp>
      <p:sp>
        <p:nvSpPr>
          <p:cNvPr id="51" name="TextBox 1">
            <a:extLst>
              <a:ext uri="{FF2B5EF4-FFF2-40B4-BE49-F238E27FC236}">
                <a16:creationId xmlns:a16="http://schemas.microsoft.com/office/drawing/2014/main" xmlns="" id="{C21737E4-AA53-4DCB-B21F-56E706A45640}"/>
              </a:ext>
            </a:extLst>
          </p:cNvPr>
          <p:cNvSpPr txBox="1"/>
          <p:nvPr/>
        </p:nvSpPr>
        <p:spPr>
          <a:xfrm>
            <a:off x="618243" y="328481"/>
            <a:ext cx="1707199" cy="474617"/>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1.2 </a:t>
            </a:r>
            <a:r>
              <a:rPr lang="zh-CN" altLang="en-US" sz="2400" dirty="0">
                <a:solidFill>
                  <a:srgbClr val="063D54"/>
                </a:solidFill>
                <a:cs typeface="+mn-ea"/>
                <a:sym typeface="+mn-lt"/>
              </a:rPr>
              <a:t>商业模式</a:t>
            </a:r>
            <a:endParaRPr lang="en-US" altLang="zh-CN" sz="2400" dirty="0">
              <a:solidFill>
                <a:srgbClr val="063D54"/>
              </a:solidFill>
              <a:cs typeface="+mn-ea"/>
              <a:sym typeface="+mn-lt"/>
            </a:endParaRPr>
          </a:p>
        </p:txBody>
      </p:sp>
      <p:sp>
        <p:nvSpPr>
          <p:cNvPr id="52" name="TextBox 1">
            <a:extLst>
              <a:ext uri="{FF2B5EF4-FFF2-40B4-BE49-F238E27FC236}">
                <a16:creationId xmlns:a16="http://schemas.microsoft.com/office/drawing/2014/main" xmlns="" id="{1FBB1EB7-7234-43B8-BF62-1F92E3397794}"/>
              </a:ext>
            </a:extLst>
          </p:cNvPr>
          <p:cNvSpPr txBox="1"/>
          <p:nvPr/>
        </p:nvSpPr>
        <p:spPr>
          <a:xfrm>
            <a:off x="831466" y="709605"/>
            <a:ext cx="1766007" cy="322204"/>
          </a:xfrm>
          <a:prstGeom prst="rect">
            <a:avLst/>
          </a:prstGeom>
          <a:noFill/>
        </p:spPr>
        <p:txBody>
          <a:bodyPr wrap="square" lIns="0" tIns="0" rIns="0" rtlCol="0">
            <a:spAutoFit/>
          </a:bodyPr>
          <a:lstStyle/>
          <a:p>
            <a:pPr>
              <a:lnSpc>
                <a:spcPts val="2300"/>
              </a:lnSpc>
            </a:pPr>
            <a:r>
              <a:rPr lang="en-US" altLang="zh-CN" sz="1400" dirty="0">
                <a:solidFill>
                  <a:schemeClr val="bg2">
                    <a:lumMod val="25000"/>
                  </a:schemeClr>
                </a:solidFill>
                <a:cs typeface="+mn-ea"/>
                <a:sym typeface="+mn-lt"/>
              </a:rPr>
              <a:t>BUSINESS MODEL</a:t>
            </a:r>
          </a:p>
        </p:txBody>
      </p:sp>
    </p:spTree>
    <p:extLst>
      <p:ext uri="{BB962C8B-B14F-4D97-AF65-F5344CB8AC3E}">
        <p14:creationId xmlns:p14="http://schemas.microsoft.com/office/powerpoint/2010/main" val="32381591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Top)">
                                      <p:cBhvr>
                                        <p:cTn id="7" dur="500"/>
                                        <p:tgtEl>
                                          <p:spTgt spid="16"/>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Top)">
                                      <p:cBhvr>
                                        <p:cTn id="11" dur="500"/>
                                        <p:tgtEl>
                                          <p:spTgt spid="13"/>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Top)">
                                      <p:cBhvr>
                                        <p:cTn id="15" dur="500"/>
                                        <p:tgtEl>
                                          <p:spTgt spid="7"/>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Top)">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right)">
                                      <p:cBhvr>
                                        <p:cTn id="25" dur="500"/>
                                        <p:tgtEl>
                                          <p:spTgt spid="51"/>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500"/>
                                        <p:tgtEl>
                                          <p:spTgt spid="52"/>
                                        </p:tgtEl>
                                        <p:attrNameLst>
                                          <p:attrName>ppt_x</p:attrName>
                                        </p:attrNameLst>
                                      </p:cBhvr>
                                      <p:tavLst>
                                        <p:tav tm="0">
                                          <p:val>
                                            <p:strVal val="#ppt_x-#ppt_w*1.125000"/>
                                          </p:val>
                                        </p:tav>
                                        <p:tav tm="100000">
                                          <p:val>
                                            <p:strVal val="#ppt_x"/>
                                          </p:val>
                                        </p:tav>
                                      </p:tavLst>
                                    </p:anim>
                                    <p:animEffect transition="in" filter="wipe(right)">
                                      <p:cBhvr>
                                        <p:cTn id="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A_文本框 23"/>
          <p:cNvSpPr txBox="1"/>
          <p:nvPr>
            <p:custDataLst>
              <p:tags r:id="rId1"/>
            </p:custDataLst>
          </p:nvPr>
        </p:nvSpPr>
        <p:spPr>
          <a:xfrm>
            <a:off x="11173652" y="6423771"/>
            <a:ext cx="441146" cy="230832"/>
          </a:xfrm>
          <a:prstGeom prst="rect">
            <a:avLst/>
          </a:prstGeom>
          <a:noFill/>
        </p:spPr>
        <p:txBody>
          <a:bodyPr wrap="none" rtlCol="0">
            <a:spAutoFit/>
          </a:bodyPr>
          <a:lstStyle/>
          <a:p>
            <a:r>
              <a:rPr lang="en-US" sz="900">
                <a:solidFill>
                  <a:schemeClr val="bg1">
                    <a:lumMod val="65000"/>
                  </a:schemeClr>
                </a:solidFill>
                <a:latin typeface="Roboto" panose="02000000000000000000" pitchFamily="2" charset="0"/>
                <a:ea typeface="Roboto" panose="02000000000000000000" pitchFamily="2" charset="0"/>
              </a:rPr>
              <a:t>// 01</a:t>
            </a:r>
          </a:p>
        </p:txBody>
      </p:sp>
      <p:sp>
        <p:nvSpPr>
          <p:cNvPr id="4" name="PA_矩形 3"/>
          <p:cNvSpPr/>
          <p:nvPr>
            <p:custDataLst>
              <p:tags r:id="rId2"/>
            </p:custDataLst>
          </p:nvPr>
        </p:nvSpPr>
        <p:spPr>
          <a:xfrm>
            <a:off x="1200572" y="2019300"/>
            <a:ext cx="1828800" cy="1828800"/>
          </a:xfrm>
          <a:prstGeom prst="rect">
            <a:avLst/>
          </a:prstGeom>
          <a:solidFill>
            <a:schemeClr val="accent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_矩形 11"/>
          <p:cNvSpPr/>
          <p:nvPr>
            <p:custDataLst>
              <p:tags r:id="rId3"/>
            </p:custDataLst>
          </p:nvPr>
        </p:nvSpPr>
        <p:spPr>
          <a:xfrm>
            <a:off x="3398370" y="2019300"/>
            <a:ext cx="2374201" cy="923330"/>
          </a:xfrm>
          <a:prstGeom prst="rect">
            <a:avLst/>
          </a:prstGeom>
        </p:spPr>
        <p:txBody>
          <a:bodyPr wrap="square">
            <a:spAutoFit/>
          </a:bodyPr>
          <a:lstStyle/>
          <a:p>
            <a:r>
              <a:rPr lang="zh-CN" altLang="en-US" b="1" dirty="0">
                <a:solidFill>
                  <a:srgbClr val="063D54"/>
                </a:solidFill>
                <a:latin typeface="Roboto" panose="02000000000000000000" pitchFamily="2" charset="0"/>
                <a:ea typeface="Roboto" panose="02000000000000000000" pitchFamily="2" charset="0"/>
              </a:rPr>
              <a:t>高级项目经理</a:t>
            </a:r>
          </a:p>
          <a:p>
            <a:r>
              <a:rPr lang="en-US" sz="900" b="1" dirty="0">
                <a:solidFill>
                  <a:schemeClr val="bg1">
                    <a:lumMod val="50000"/>
                  </a:schemeClr>
                </a:solidFill>
                <a:latin typeface="Roboto" panose="02000000000000000000" pitchFamily="2" charset="0"/>
                <a:ea typeface="Roboto" panose="02000000000000000000" pitchFamily="2" charset="0"/>
              </a:rPr>
              <a:t>| DESIGNER</a:t>
            </a:r>
          </a:p>
          <a:p>
            <a:endParaRPr lang="en-US" sz="900" dirty="0">
              <a:solidFill>
                <a:schemeClr val="bg1">
                  <a:lumMod val="65000"/>
                </a:schemeClr>
              </a:solidFill>
              <a:latin typeface="Roboto" panose="02000000000000000000" pitchFamily="2" charset="0"/>
              <a:ea typeface="Roboto" panose="02000000000000000000" pitchFamily="2" charset="0"/>
            </a:endParaRPr>
          </a:p>
          <a:p>
            <a:r>
              <a:rPr lang="en-US" sz="900" dirty="0">
                <a:solidFill>
                  <a:schemeClr val="bg1">
                    <a:lumMod val="65000"/>
                  </a:schemeClr>
                </a:solidFill>
                <a:latin typeface="Roboto" panose="02000000000000000000" pitchFamily="2" charset="0"/>
                <a:ea typeface="Roboto" panose="02000000000000000000" pitchFamily="2" charset="0"/>
              </a:rPr>
              <a:t>Conveniently iterate top-line alignments for wireless metrics. </a:t>
            </a:r>
          </a:p>
        </p:txBody>
      </p:sp>
      <p:sp>
        <p:nvSpPr>
          <p:cNvPr id="5" name="PA_矩形 4"/>
          <p:cNvSpPr/>
          <p:nvPr>
            <p:custDataLst>
              <p:tags r:id="rId4"/>
            </p:custDataLst>
          </p:nvPr>
        </p:nvSpPr>
        <p:spPr>
          <a:xfrm>
            <a:off x="3398371" y="3059668"/>
            <a:ext cx="1295400" cy="369332"/>
          </a:xfrm>
          <a:prstGeom prst="rect">
            <a:avLst/>
          </a:prstGeom>
        </p:spPr>
        <p:txBody>
          <a:bodyPr wrap="square">
            <a:spAutoFit/>
          </a:bodyPr>
          <a:lstStyle/>
          <a:p>
            <a:r>
              <a:rPr lang="en-US">
                <a:solidFill>
                  <a:schemeClr val="tx1">
                    <a:lumMod val="75000"/>
                    <a:lumOff val="25000"/>
                  </a:schemeClr>
                </a:solidFill>
                <a:latin typeface="FontAwesome" pitchFamily="2" charset="0"/>
              </a:rPr>
              <a:t>   </a:t>
            </a:r>
            <a:endParaRPr lang="en-US">
              <a:solidFill>
                <a:schemeClr val="tx1">
                  <a:lumMod val="75000"/>
                  <a:lumOff val="25000"/>
                </a:schemeClr>
              </a:solidFill>
            </a:endParaRPr>
          </a:p>
        </p:txBody>
      </p:sp>
      <p:sp>
        <p:nvSpPr>
          <p:cNvPr id="20" name="PA_矩形 19"/>
          <p:cNvSpPr/>
          <p:nvPr>
            <p:custDataLst>
              <p:tags r:id="rId5"/>
            </p:custDataLst>
          </p:nvPr>
        </p:nvSpPr>
        <p:spPr>
          <a:xfrm>
            <a:off x="6421734" y="2028230"/>
            <a:ext cx="1828800" cy="1828800"/>
          </a:xfrm>
          <a:prstGeom prst="rect">
            <a:avLst/>
          </a:prstGeom>
          <a:solidFill>
            <a:srgbClr val="063D5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A_矩形 25"/>
          <p:cNvSpPr/>
          <p:nvPr>
            <p:custDataLst>
              <p:tags r:id="rId6"/>
            </p:custDataLst>
          </p:nvPr>
        </p:nvSpPr>
        <p:spPr>
          <a:xfrm>
            <a:off x="8619532" y="2028230"/>
            <a:ext cx="2374201" cy="923330"/>
          </a:xfrm>
          <a:prstGeom prst="rect">
            <a:avLst/>
          </a:prstGeom>
          <a:solidFill>
            <a:schemeClr val="bg1"/>
          </a:solidFill>
        </p:spPr>
        <p:txBody>
          <a:bodyPr wrap="square">
            <a:spAutoFit/>
          </a:bodyPr>
          <a:lstStyle/>
          <a:p>
            <a:r>
              <a:rPr lang="zh-CN" altLang="en-US" b="1" dirty="0">
                <a:solidFill>
                  <a:srgbClr val="063D54"/>
                </a:solidFill>
                <a:latin typeface="Roboto" panose="02000000000000000000" pitchFamily="2" charset="0"/>
                <a:ea typeface="Roboto" panose="02000000000000000000" pitchFamily="2" charset="0"/>
              </a:rPr>
              <a:t>项目经理</a:t>
            </a:r>
          </a:p>
          <a:p>
            <a:r>
              <a:rPr lang="en-US" sz="900" b="1" dirty="0">
                <a:solidFill>
                  <a:schemeClr val="bg1">
                    <a:lumMod val="50000"/>
                  </a:schemeClr>
                </a:solidFill>
                <a:latin typeface="Roboto" panose="02000000000000000000" pitchFamily="2" charset="0"/>
                <a:ea typeface="Roboto" panose="02000000000000000000" pitchFamily="2" charset="0"/>
              </a:rPr>
              <a:t>| MARKETER</a:t>
            </a:r>
          </a:p>
          <a:p>
            <a:endParaRPr lang="en-US" sz="900" dirty="0">
              <a:solidFill>
                <a:schemeClr val="bg1">
                  <a:lumMod val="65000"/>
                </a:schemeClr>
              </a:solidFill>
              <a:latin typeface="Roboto" panose="02000000000000000000" pitchFamily="2" charset="0"/>
              <a:ea typeface="Roboto" panose="02000000000000000000" pitchFamily="2" charset="0"/>
            </a:endParaRPr>
          </a:p>
          <a:p>
            <a:r>
              <a:rPr lang="en-US" sz="900" dirty="0">
                <a:solidFill>
                  <a:schemeClr val="bg1">
                    <a:lumMod val="65000"/>
                  </a:schemeClr>
                </a:solidFill>
                <a:latin typeface="Roboto" panose="02000000000000000000" pitchFamily="2" charset="0"/>
                <a:ea typeface="Roboto" panose="02000000000000000000" pitchFamily="2" charset="0"/>
              </a:rPr>
              <a:t>Conveniently iterate top-line alignments for wireless metrics. </a:t>
            </a:r>
          </a:p>
        </p:txBody>
      </p:sp>
      <p:sp>
        <p:nvSpPr>
          <p:cNvPr id="27" name="PA_矩形 26"/>
          <p:cNvSpPr/>
          <p:nvPr>
            <p:custDataLst>
              <p:tags r:id="rId7"/>
            </p:custDataLst>
          </p:nvPr>
        </p:nvSpPr>
        <p:spPr>
          <a:xfrm>
            <a:off x="8619533" y="3068598"/>
            <a:ext cx="1295400" cy="369332"/>
          </a:xfrm>
          <a:prstGeom prst="rect">
            <a:avLst/>
          </a:prstGeom>
        </p:spPr>
        <p:txBody>
          <a:bodyPr wrap="square">
            <a:spAutoFit/>
          </a:bodyPr>
          <a:lstStyle/>
          <a:p>
            <a:r>
              <a:rPr lang="en-US">
                <a:solidFill>
                  <a:schemeClr val="tx1">
                    <a:lumMod val="75000"/>
                    <a:lumOff val="25000"/>
                  </a:schemeClr>
                </a:solidFill>
                <a:latin typeface="FontAwesome" pitchFamily="2" charset="0"/>
              </a:rPr>
              <a:t>   </a:t>
            </a:r>
            <a:endParaRPr lang="en-US">
              <a:solidFill>
                <a:schemeClr val="tx1">
                  <a:lumMod val="75000"/>
                  <a:lumOff val="25000"/>
                </a:schemeClr>
              </a:solidFill>
            </a:endParaRPr>
          </a:p>
        </p:txBody>
      </p:sp>
      <p:sp>
        <p:nvSpPr>
          <p:cNvPr id="28" name="PA_矩形 27"/>
          <p:cNvSpPr/>
          <p:nvPr>
            <p:custDataLst>
              <p:tags r:id="rId8"/>
            </p:custDataLst>
          </p:nvPr>
        </p:nvSpPr>
        <p:spPr>
          <a:xfrm>
            <a:off x="1198268" y="4334540"/>
            <a:ext cx="1828800" cy="1828800"/>
          </a:xfrm>
          <a:prstGeom prst="rect">
            <a:avLst/>
          </a:prstGeom>
          <a:solidFill>
            <a:srgbClr val="063D5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_矩形 29"/>
          <p:cNvSpPr/>
          <p:nvPr>
            <p:custDataLst>
              <p:tags r:id="rId9"/>
            </p:custDataLst>
          </p:nvPr>
        </p:nvSpPr>
        <p:spPr>
          <a:xfrm>
            <a:off x="3396066" y="4334540"/>
            <a:ext cx="2374201" cy="923330"/>
          </a:xfrm>
          <a:prstGeom prst="rect">
            <a:avLst/>
          </a:prstGeom>
        </p:spPr>
        <p:txBody>
          <a:bodyPr wrap="square">
            <a:spAutoFit/>
          </a:bodyPr>
          <a:lstStyle/>
          <a:p>
            <a:r>
              <a:rPr lang="zh-CN" altLang="en-US" b="1" dirty="0">
                <a:solidFill>
                  <a:srgbClr val="063D54"/>
                </a:solidFill>
                <a:latin typeface="Roboto" panose="02000000000000000000" pitchFamily="2" charset="0"/>
                <a:ea typeface="Roboto" panose="02000000000000000000" pitchFamily="2" charset="0"/>
              </a:rPr>
              <a:t>设计师</a:t>
            </a:r>
          </a:p>
          <a:p>
            <a:r>
              <a:rPr lang="en-US" sz="900" b="1" dirty="0">
                <a:solidFill>
                  <a:schemeClr val="bg1">
                    <a:lumMod val="50000"/>
                  </a:schemeClr>
                </a:solidFill>
                <a:latin typeface="Roboto" panose="02000000000000000000" pitchFamily="2" charset="0"/>
                <a:ea typeface="Roboto" panose="02000000000000000000" pitchFamily="2" charset="0"/>
              </a:rPr>
              <a:t>| DEVELOPER</a:t>
            </a:r>
          </a:p>
          <a:p>
            <a:endParaRPr lang="en-US" sz="900" dirty="0">
              <a:solidFill>
                <a:schemeClr val="bg1">
                  <a:lumMod val="65000"/>
                </a:schemeClr>
              </a:solidFill>
              <a:latin typeface="Roboto" panose="02000000000000000000" pitchFamily="2" charset="0"/>
              <a:ea typeface="Roboto" panose="02000000000000000000" pitchFamily="2" charset="0"/>
            </a:endParaRPr>
          </a:p>
          <a:p>
            <a:r>
              <a:rPr lang="en-US" sz="900" dirty="0">
                <a:solidFill>
                  <a:schemeClr val="bg1">
                    <a:lumMod val="65000"/>
                  </a:schemeClr>
                </a:solidFill>
                <a:latin typeface="Roboto" panose="02000000000000000000" pitchFamily="2" charset="0"/>
                <a:ea typeface="Roboto" panose="02000000000000000000" pitchFamily="2" charset="0"/>
              </a:rPr>
              <a:t>Conveniently iterate top-line alignments for wireless metrics. </a:t>
            </a:r>
          </a:p>
        </p:txBody>
      </p:sp>
      <p:sp>
        <p:nvSpPr>
          <p:cNvPr id="31" name="PA_矩形 30"/>
          <p:cNvSpPr/>
          <p:nvPr>
            <p:custDataLst>
              <p:tags r:id="rId10"/>
            </p:custDataLst>
          </p:nvPr>
        </p:nvSpPr>
        <p:spPr>
          <a:xfrm>
            <a:off x="3396067" y="5374908"/>
            <a:ext cx="1295400" cy="369332"/>
          </a:xfrm>
          <a:prstGeom prst="rect">
            <a:avLst/>
          </a:prstGeom>
        </p:spPr>
        <p:txBody>
          <a:bodyPr wrap="square">
            <a:spAutoFit/>
          </a:bodyPr>
          <a:lstStyle/>
          <a:p>
            <a:r>
              <a:rPr lang="en-US">
                <a:solidFill>
                  <a:schemeClr val="tx1">
                    <a:lumMod val="75000"/>
                    <a:lumOff val="25000"/>
                  </a:schemeClr>
                </a:solidFill>
                <a:latin typeface="FontAwesome" pitchFamily="2" charset="0"/>
              </a:rPr>
              <a:t>   </a:t>
            </a:r>
            <a:endParaRPr lang="en-US">
              <a:solidFill>
                <a:schemeClr val="tx1">
                  <a:lumMod val="75000"/>
                  <a:lumOff val="25000"/>
                </a:schemeClr>
              </a:solidFill>
            </a:endParaRPr>
          </a:p>
        </p:txBody>
      </p:sp>
      <p:sp>
        <p:nvSpPr>
          <p:cNvPr id="32" name="PA_矩形 31"/>
          <p:cNvSpPr/>
          <p:nvPr>
            <p:custDataLst>
              <p:tags r:id="rId11"/>
            </p:custDataLst>
          </p:nvPr>
        </p:nvSpPr>
        <p:spPr>
          <a:xfrm>
            <a:off x="6419430" y="4343470"/>
            <a:ext cx="1828800" cy="1828800"/>
          </a:xfrm>
          <a:prstGeom prst="rect">
            <a:avLst/>
          </a:prstGeom>
          <a:solidFill>
            <a:srgbClr val="063D5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A_矩形 33"/>
          <p:cNvSpPr/>
          <p:nvPr>
            <p:custDataLst>
              <p:tags r:id="rId12"/>
            </p:custDataLst>
          </p:nvPr>
        </p:nvSpPr>
        <p:spPr>
          <a:xfrm>
            <a:off x="8617228" y="4343470"/>
            <a:ext cx="2374201" cy="923330"/>
          </a:xfrm>
          <a:prstGeom prst="rect">
            <a:avLst/>
          </a:prstGeom>
        </p:spPr>
        <p:txBody>
          <a:bodyPr wrap="square">
            <a:spAutoFit/>
          </a:bodyPr>
          <a:lstStyle/>
          <a:p>
            <a:r>
              <a:rPr lang="zh-CN" altLang="en-US" b="1" dirty="0">
                <a:solidFill>
                  <a:srgbClr val="063D54"/>
                </a:solidFill>
                <a:latin typeface="Roboto" panose="02000000000000000000" pitchFamily="2" charset="0"/>
                <a:ea typeface="Roboto" panose="02000000000000000000" pitchFamily="2" charset="0"/>
              </a:rPr>
              <a:t>设计师</a:t>
            </a:r>
          </a:p>
          <a:p>
            <a:r>
              <a:rPr lang="en-US" sz="900" b="1" dirty="0">
                <a:solidFill>
                  <a:schemeClr val="bg1">
                    <a:lumMod val="50000"/>
                  </a:schemeClr>
                </a:solidFill>
                <a:latin typeface="Roboto" panose="02000000000000000000" pitchFamily="2" charset="0"/>
                <a:ea typeface="Roboto" panose="02000000000000000000" pitchFamily="2" charset="0"/>
              </a:rPr>
              <a:t>| CONSULTING</a:t>
            </a:r>
          </a:p>
          <a:p>
            <a:endParaRPr lang="en-US" sz="900" dirty="0">
              <a:solidFill>
                <a:schemeClr val="bg1">
                  <a:lumMod val="65000"/>
                </a:schemeClr>
              </a:solidFill>
              <a:latin typeface="Roboto" panose="02000000000000000000" pitchFamily="2" charset="0"/>
              <a:ea typeface="Roboto" panose="02000000000000000000" pitchFamily="2" charset="0"/>
            </a:endParaRPr>
          </a:p>
          <a:p>
            <a:r>
              <a:rPr lang="en-US" sz="900" dirty="0">
                <a:solidFill>
                  <a:schemeClr val="bg1">
                    <a:lumMod val="65000"/>
                  </a:schemeClr>
                </a:solidFill>
                <a:latin typeface="Roboto" panose="02000000000000000000" pitchFamily="2" charset="0"/>
                <a:ea typeface="Roboto" panose="02000000000000000000" pitchFamily="2" charset="0"/>
              </a:rPr>
              <a:t>Conveniently iterate top-line alignments for wireless metrics. </a:t>
            </a:r>
          </a:p>
        </p:txBody>
      </p:sp>
      <p:sp>
        <p:nvSpPr>
          <p:cNvPr id="35" name="PA_矩形 34"/>
          <p:cNvSpPr/>
          <p:nvPr>
            <p:custDataLst>
              <p:tags r:id="rId13"/>
            </p:custDataLst>
          </p:nvPr>
        </p:nvSpPr>
        <p:spPr>
          <a:xfrm>
            <a:off x="8617229" y="5383838"/>
            <a:ext cx="1295400" cy="369332"/>
          </a:xfrm>
          <a:prstGeom prst="rect">
            <a:avLst/>
          </a:prstGeom>
        </p:spPr>
        <p:txBody>
          <a:bodyPr wrap="square">
            <a:spAutoFit/>
          </a:bodyPr>
          <a:lstStyle/>
          <a:p>
            <a:r>
              <a:rPr lang="en-US">
                <a:solidFill>
                  <a:schemeClr val="tx1">
                    <a:lumMod val="75000"/>
                    <a:lumOff val="25000"/>
                  </a:schemeClr>
                </a:solidFill>
                <a:latin typeface="FontAwesome" pitchFamily="2" charset="0"/>
              </a:rPr>
              <a:t>   </a:t>
            </a:r>
            <a:endParaRPr lang="en-US">
              <a:solidFill>
                <a:schemeClr val="tx1">
                  <a:lumMod val="75000"/>
                  <a:lumOff val="25000"/>
                </a:schemeClr>
              </a:solidFill>
            </a:endParaRPr>
          </a:p>
        </p:txBody>
      </p:sp>
      <p:pic>
        <p:nvPicPr>
          <p:cNvPr id="9" name="PA_PicturePlaceholder 8"/>
          <p:cNvPicPr>
            <a:picLocks noGrp="1" noChangeAspect="1"/>
          </p:cNvPicPr>
          <p:nvPr>
            <p:ph type="pic" sz="quarter" idx="10"/>
            <p:custDataLst>
              <p:tags r:id="rId14"/>
            </p:custDataLst>
          </p:nvPr>
        </p:nvPicPr>
        <p:blipFill>
          <a:blip r:embed="rId22" cstate="print">
            <a:extLst>
              <a:ext uri="{28A0092B-C50C-407E-A947-70E740481C1C}">
                <a14:useLocalDpi xmlns:a14="http://schemas.microsoft.com/office/drawing/2010/main" val="0"/>
              </a:ext>
            </a:extLst>
          </a:blip>
          <a:srcRect l="12500" r="12500"/>
          <a:stretch>
            <a:fillRect/>
          </a:stretch>
        </p:blipFill>
        <p:spPr/>
      </p:pic>
      <p:pic>
        <p:nvPicPr>
          <p:cNvPr id="8" name="PA_PicturePlaceholder 7"/>
          <p:cNvPicPr>
            <a:picLocks noGrp="1" noChangeAspect="1"/>
          </p:cNvPicPr>
          <p:nvPr>
            <p:ph type="pic" sz="quarter" idx="11"/>
            <p:custDataLst>
              <p:tags r:id="rId15"/>
            </p:custDataLst>
          </p:nvPr>
        </p:nvPicPr>
        <p:blipFill>
          <a:blip r:embed="rId23">
            <a:extLst>
              <a:ext uri="{28A0092B-C50C-407E-A947-70E740481C1C}">
                <a14:useLocalDpi xmlns:a14="http://schemas.microsoft.com/office/drawing/2010/main" val="0"/>
              </a:ext>
            </a:extLst>
          </a:blip>
          <a:srcRect/>
          <a:stretch>
            <a:fillRect/>
          </a:stretch>
        </p:blipFill>
        <p:spPr/>
      </p:pic>
      <p:pic>
        <p:nvPicPr>
          <p:cNvPr id="11" name="PA_PicturePlaceholder 10"/>
          <p:cNvPicPr>
            <a:picLocks noGrp="1" noChangeAspect="1"/>
          </p:cNvPicPr>
          <p:nvPr>
            <p:ph type="pic" sz="quarter" idx="12"/>
            <p:custDataLst>
              <p:tags r:id="rId16"/>
            </p:custDataLst>
          </p:nvPr>
        </p:nvPicPr>
        <p:blipFill>
          <a:blip r:embed="rId24">
            <a:extLst>
              <a:ext uri="{28A0092B-C50C-407E-A947-70E740481C1C}">
                <a14:useLocalDpi xmlns:a14="http://schemas.microsoft.com/office/drawing/2010/main" val="0"/>
              </a:ext>
            </a:extLst>
          </a:blip>
          <a:srcRect l="2500" r="2500"/>
          <a:stretch>
            <a:fillRect/>
          </a:stretch>
        </p:blipFill>
        <p:spPr/>
      </p:pic>
      <p:pic>
        <p:nvPicPr>
          <p:cNvPr id="10" name="PA_PicturePlaceholder 9"/>
          <p:cNvPicPr>
            <a:picLocks noGrp="1" noChangeAspect="1"/>
          </p:cNvPicPr>
          <p:nvPr>
            <p:ph type="pic" sz="quarter" idx="13"/>
            <p:custDataLst>
              <p:tags r:id="rId17"/>
            </p:custDataLst>
          </p:nvPr>
        </p:nvPicPr>
        <p:blipFill>
          <a:blip r:embed="rId25" cstate="print">
            <a:extLst>
              <a:ext uri="{28A0092B-C50C-407E-A947-70E740481C1C}">
                <a14:useLocalDpi xmlns:a14="http://schemas.microsoft.com/office/drawing/2010/main" val="0"/>
              </a:ext>
            </a:extLst>
          </a:blip>
          <a:srcRect l="12500" r="12500"/>
          <a:stretch>
            <a:fillRect/>
          </a:stretch>
        </p:blipFill>
        <p:spPr/>
      </p:pic>
      <p:sp>
        <p:nvSpPr>
          <p:cNvPr id="25" name="PA_文本框 1">
            <a:extLst>
              <a:ext uri="{FF2B5EF4-FFF2-40B4-BE49-F238E27FC236}">
                <a16:creationId xmlns:a16="http://schemas.microsoft.com/office/drawing/2014/main" xmlns="" id="{95CA5390-EAD3-40A5-BF6F-C69AB99948CD}"/>
              </a:ext>
            </a:extLst>
          </p:cNvPr>
          <p:cNvSpPr txBox="1"/>
          <p:nvPr>
            <p:custDataLst>
              <p:tags r:id="rId18"/>
            </p:custDataLst>
          </p:nvPr>
        </p:nvSpPr>
        <p:spPr>
          <a:xfrm>
            <a:off x="466400" y="360756"/>
            <a:ext cx="1622239" cy="474617"/>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1.3</a:t>
            </a:r>
            <a:r>
              <a:rPr lang="zh-CN" altLang="en-US" sz="2400" dirty="0">
                <a:solidFill>
                  <a:srgbClr val="063D54"/>
                </a:solidFill>
                <a:cs typeface="+mn-ea"/>
                <a:sym typeface="+mn-lt"/>
              </a:rPr>
              <a:t>团队介绍</a:t>
            </a:r>
            <a:endParaRPr lang="en-US" altLang="zh-CN" sz="2400" dirty="0">
              <a:solidFill>
                <a:srgbClr val="063D54"/>
              </a:solidFill>
              <a:cs typeface="+mn-ea"/>
              <a:sym typeface="+mn-lt"/>
            </a:endParaRPr>
          </a:p>
        </p:txBody>
      </p:sp>
      <p:sp>
        <p:nvSpPr>
          <p:cNvPr id="29" name="PA_文本框 1">
            <a:extLst>
              <a:ext uri="{FF2B5EF4-FFF2-40B4-BE49-F238E27FC236}">
                <a16:creationId xmlns:a16="http://schemas.microsoft.com/office/drawing/2014/main" xmlns="" id="{BA0F9515-D5AE-4BED-A481-29A81D6010FD}"/>
              </a:ext>
            </a:extLst>
          </p:cNvPr>
          <p:cNvSpPr txBox="1"/>
          <p:nvPr>
            <p:custDataLst>
              <p:tags r:id="rId19"/>
            </p:custDataLst>
          </p:nvPr>
        </p:nvSpPr>
        <p:spPr>
          <a:xfrm>
            <a:off x="466400" y="729440"/>
            <a:ext cx="1982056" cy="315343"/>
          </a:xfrm>
          <a:prstGeom prst="rect">
            <a:avLst/>
          </a:prstGeom>
          <a:noFill/>
        </p:spPr>
        <p:txBody>
          <a:bodyPr wrap="square" lIns="0" tIns="0" rIns="0" rtlCol="0">
            <a:spAutoFit/>
          </a:bodyPr>
          <a:lstStyle/>
          <a:p>
            <a:pPr>
              <a:lnSpc>
                <a:spcPts val="2300"/>
              </a:lnSpc>
            </a:pPr>
            <a:r>
              <a:rPr lang="en-US" altLang="zh-CN" sz="1400" dirty="0">
                <a:solidFill>
                  <a:schemeClr val="bg2">
                    <a:lumMod val="50000"/>
                  </a:schemeClr>
                </a:solidFill>
                <a:cs typeface="+mn-ea"/>
                <a:sym typeface="+mn-lt"/>
              </a:rPr>
              <a:t>TEAM INTRODUCTION</a:t>
            </a:r>
          </a:p>
        </p:txBody>
      </p:sp>
    </p:spTree>
    <p:extLst>
      <p:ext uri="{BB962C8B-B14F-4D97-AF65-F5344CB8AC3E}">
        <p14:creationId xmlns:p14="http://schemas.microsoft.com/office/powerpoint/2010/main" val="1740299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47" presetClass="entr" presetSubtype="0" fill="hold" grpId="0"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300"/>
                                        <p:tgtEl>
                                          <p:spTgt spid="12">
                                            <p:txEl>
                                              <p:pRg st="0" end="0"/>
                                            </p:txEl>
                                          </p:spTgt>
                                        </p:tgtEl>
                                      </p:cBhvr>
                                    </p:animEffect>
                                    <p:anim calcmode="lin" valueType="num">
                                      <p:cBhvr>
                                        <p:cTn id="12" dur="3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3" dur="3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600"/>
                            </p:stCondLst>
                            <p:childTnLst>
                              <p:par>
                                <p:cTn id="15" presetID="47" presetClass="entr" presetSubtype="0" fill="hold" grpId="0" nodeType="after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300"/>
                                        <p:tgtEl>
                                          <p:spTgt spid="12">
                                            <p:txEl>
                                              <p:pRg st="1" end="1"/>
                                            </p:txEl>
                                          </p:spTgt>
                                        </p:tgtEl>
                                      </p:cBhvr>
                                    </p:animEffect>
                                    <p:anim calcmode="lin" valueType="num">
                                      <p:cBhvr>
                                        <p:cTn id="18" dur="3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3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900"/>
                            </p:stCondLst>
                            <p:childTnLst>
                              <p:par>
                                <p:cTn id="21" presetID="47" presetClass="entr" presetSubtype="0" fill="hold" grpId="0" nodeType="after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fade">
                                      <p:cBhvr>
                                        <p:cTn id="23" dur="300"/>
                                        <p:tgtEl>
                                          <p:spTgt spid="12">
                                            <p:txEl>
                                              <p:pRg st="3" end="3"/>
                                            </p:txEl>
                                          </p:spTgt>
                                        </p:tgtEl>
                                      </p:cBhvr>
                                    </p:animEffect>
                                    <p:anim calcmode="lin" valueType="num">
                                      <p:cBhvr>
                                        <p:cTn id="24" dur="3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5" dur="3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12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300"/>
                                        <p:tgtEl>
                                          <p:spTgt spid="20"/>
                                        </p:tgtEl>
                                      </p:cBhvr>
                                    </p:animEffect>
                                  </p:childTnLst>
                                </p:cTn>
                              </p:par>
                            </p:childTnLst>
                          </p:cTn>
                        </p:par>
                        <p:par>
                          <p:cTn id="30" fill="hold">
                            <p:stCondLst>
                              <p:cond delay="1500"/>
                            </p:stCondLst>
                            <p:childTnLst>
                              <p:par>
                                <p:cTn id="31" presetID="47" presetClass="entr" presetSubtype="0" fill="hold" grpId="0" nodeType="afterEffect">
                                  <p:stCondLst>
                                    <p:cond delay="0"/>
                                  </p:stCondLst>
                                  <p:childTnLst>
                                    <p:set>
                                      <p:cBhvr>
                                        <p:cTn id="32" dur="1" fill="hold">
                                          <p:stCondLst>
                                            <p:cond delay="0"/>
                                          </p:stCondLst>
                                        </p:cTn>
                                        <p:tgtEl>
                                          <p:spTgt spid="26">
                                            <p:bg/>
                                          </p:spTgt>
                                        </p:tgtEl>
                                        <p:attrNameLst>
                                          <p:attrName>style.visibility</p:attrName>
                                        </p:attrNameLst>
                                      </p:cBhvr>
                                      <p:to>
                                        <p:strVal val="visible"/>
                                      </p:to>
                                    </p:set>
                                    <p:animEffect transition="in" filter="fade">
                                      <p:cBhvr>
                                        <p:cTn id="33" dur="300"/>
                                        <p:tgtEl>
                                          <p:spTgt spid="26">
                                            <p:bg/>
                                          </p:spTgt>
                                        </p:tgtEl>
                                      </p:cBhvr>
                                    </p:animEffect>
                                    <p:anim calcmode="lin" valueType="num">
                                      <p:cBhvr>
                                        <p:cTn id="34" dur="300" fill="hold"/>
                                        <p:tgtEl>
                                          <p:spTgt spid="26">
                                            <p:bg/>
                                          </p:spTgt>
                                        </p:tgtEl>
                                        <p:attrNameLst>
                                          <p:attrName>ppt_x</p:attrName>
                                        </p:attrNameLst>
                                      </p:cBhvr>
                                      <p:tavLst>
                                        <p:tav tm="0">
                                          <p:val>
                                            <p:strVal val="#ppt_x"/>
                                          </p:val>
                                        </p:tav>
                                        <p:tav tm="100000">
                                          <p:val>
                                            <p:strVal val="#ppt_x"/>
                                          </p:val>
                                        </p:tav>
                                      </p:tavLst>
                                    </p:anim>
                                    <p:anim calcmode="lin" valueType="num">
                                      <p:cBhvr>
                                        <p:cTn id="35" dur="300" fill="hold"/>
                                        <p:tgtEl>
                                          <p:spTgt spid="26">
                                            <p:bg/>
                                          </p:spTgt>
                                        </p:tgtEl>
                                        <p:attrNameLst>
                                          <p:attrName>ppt_y</p:attrName>
                                        </p:attrNameLst>
                                      </p:cBhvr>
                                      <p:tavLst>
                                        <p:tav tm="0">
                                          <p:val>
                                            <p:strVal val="#ppt_y-.1"/>
                                          </p:val>
                                        </p:tav>
                                        <p:tav tm="100000">
                                          <p:val>
                                            <p:strVal val="#ppt_y"/>
                                          </p:val>
                                        </p:tav>
                                      </p:tavLst>
                                    </p:anim>
                                  </p:childTnLst>
                                </p:cTn>
                              </p:par>
                            </p:childTnLst>
                          </p:cTn>
                        </p:par>
                        <p:par>
                          <p:cTn id="36" fill="hold">
                            <p:stCondLst>
                              <p:cond delay="1800"/>
                            </p:stCondLst>
                            <p:childTnLst>
                              <p:par>
                                <p:cTn id="37" presetID="47" presetClass="entr" presetSubtype="0"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Effect transition="in" filter="fade">
                                      <p:cBhvr>
                                        <p:cTn id="39" dur="300"/>
                                        <p:tgtEl>
                                          <p:spTgt spid="26">
                                            <p:txEl>
                                              <p:pRg st="0" end="0"/>
                                            </p:txEl>
                                          </p:spTgt>
                                        </p:tgtEl>
                                      </p:cBhvr>
                                    </p:animEffect>
                                    <p:anim calcmode="lin" valueType="num">
                                      <p:cBhvr>
                                        <p:cTn id="40" dur="3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1" dur="3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par>
                          <p:cTn id="42" fill="hold">
                            <p:stCondLst>
                              <p:cond delay="2100"/>
                            </p:stCondLst>
                            <p:childTnLst>
                              <p:par>
                                <p:cTn id="43" presetID="47" presetClass="entr" presetSubtype="0" fill="hold" grpId="0" nodeType="afterEffect">
                                  <p:stCondLst>
                                    <p:cond delay="0"/>
                                  </p:stCondLst>
                                  <p:childTnLst>
                                    <p:set>
                                      <p:cBhvr>
                                        <p:cTn id="44" dur="1" fill="hold">
                                          <p:stCondLst>
                                            <p:cond delay="0"/>
                                          </p:stCondLst>
                                        </p:cTn>
                                        <p:tgtEl>
                                          <p:spTgt spid="26">
                                            <p:txEl>
                                              <p:pRg st="1" end="1"/>
                                            </p:txEl>
                                          </p:spTgt>
                                        </p:tgtEl>
                                        <p:attrNameLst>
                                          <p:attrName>style.visibility</p:attrName>
                                        </p:attrNameLst>
                                      </p:cBhvr>
                                      <p:to>
                                        <p:strVal val="visible"/>
                                      </p:to>
                                    </p:set>
                                    <p:animEffect transition="in" filter="fade">
                                      <p:cBhvr>
                                        <p:cTn id="45" dur="300"/>
                                        <p:tgtEl>
                                          <p:spTgt spid="26">
                                            <p:txEl>
                                              <p:pRg st="1" end="1"/>
                                            </p:txEl>
                                          </p:spTgt>
                                        </p:tgtEl>
                                      </p:cBhvr>
                                    </p:animEffect>
                                    <p:anim calcmode="lin" valueType="num">
                                      <p:cBhvr>
                                        <p:cTn id="46" dur="300" fill="hold"/>
                                        <p:tgtEl>
                                          <p:spTgt spid="26">
                                            <p:txEl>
                                              <p:pRg st="1" end="1"/>
                                            </p:txEl>
                                          </p:spTgt>
                                        </p:tgtEl>
                                        <p:attrNameLst>
                                          <p:attrName>ppt_x</p:attrName>
                                        </p:attrNameLst>
                                      </p:cBhvr>
                                      <p:tavLst>
                                        <p:tav tm="0">
                                          <p:val>
                                            <p:strVal val="#ppt_x"/>
                                          </p:val>
                                        </p:tav>
                                        <p:tav tm="100000">
                                          <p:val>
                                            <p:strVal val="#ppt_x"/>
                                          </p:val>
                                        </p:tav>
                                      </p:tavLst>
                                    </p:anim>
                                    <p:anim calcmode="lin" valueType="num">
                                      <p:cBhvr>
                                        <p:cTn id="47" dur="300" fill="hold"/>
                                        <p:tgtEl>
                                          <p:spTgt spid="26">
                                            <p:txEl>
                                              <p:pRg st="1" end="1"/>
                                            </p:txEl>
                                          </p:spTgt>
                                        </p:tgtEl>
                                        <p:attrNameLst>
                                          <p:attrName>ppt_y</p:attrName>
                                        </p:attrNameLst>
                                      </p:cBhvr>
                                      <p:tavLst>
                                        <p:tav tm="0">
                                          <p:val>
                                            <p:strVal val="#ppt_y-.1"/>
                                          </p:val>
                                        </p:tav>
                                        <p:tav tm="100000">
                                          <p:val>
                                            <p:strVal val="#ppt_y"/>
                                          </p:val>
                                        </p:tav>
                                      </p:tavLst>
                                    </p:anim>
                                  </p:childTnLst>
                                </p:cTn>
                              </p:par>
                            </p:childTnLst>
                          </p:cTn>
                        </p:par>
                        <p:par>
                          <p:cTn id="48" fill="hold">
                            <p:stCondLst>
                              <p:cond delay="2400"/>
                            </p:stCondLst>
                            <p:childTnLst>
                              <p:par>
                                <p:cTn id="49" presetID="47" presetClass="entr" presetSubtype="0" fill="hold" grpId="0" nodeType="afterEffect">
                                  <p:stCondLst>
                                    <p:cond delay="0"/>
                                  </p:stCondLst>
                                  <p:childTnLst>
                                    <p:set>
                                      <p:cBhvr>
                                        <p:cTn id="50" dur="1" fill="hold">
                                          <p:stCondLst>
                                            <p:cond delay="0"/>
                                          </p:stCondLst>
                                        </p:cTn>
                                        <p:tgtEl>
                                          <p:spTgt spid="26">
                                            <p:txEl>
                                              <p:pRg st="3" end="3"/>
                                            </p:txEl>
                                          </p:spTgt>
                                        </p:tgtEl>
                                        <p:attrNameLst>
                                          <p:attrName>style.visibility</p:attrName>
                                        </p:attrNameLst>
                                      </p:cBhvr>
                                      <p:to>
                                        <p:strVal val="visible"/>
                                      </p:to>
                                    </p:set>
                                    <p:animEffect transition="in" filter="fade">
                                      <p:cBhvr>
                                        <p:cTn id="51" dur="300"/>
                                        <p:tgtEl>
                                          <p:spTgt spid="26">
                                            <p:txEl>
                                              <p:pRg st="3" end="3"/>
                                            </p:txEl>
                                          </p:spTgt>
                                        </p:tgtEl>
                                      </p:cBhvr>
                                    </p:animEffect>
                                    <p:anim calcmode="lin" valueType="num">
                                      <p:cBhvr>
                                        <p:cTn id="52" dur="300" fill="hold"/>
                                        <p:tgtEl>
                                          <p:spTgt spid="26">
                                            <p:txEl>
                                              <p:pRg st="3" end="3"/>
                                            </p:txEl>
                                          </p:spTgt>
                                        </p:tgtEl>
                                        <p:attrNameLst>
                                          <p:attrName>ppt_x</p:attrName>
                                        </p:attrNameLst>
                                      </p:cBhvr>
                                      <p:tavLst>
                                        <p:tav tm="0">
                                          <p:val>
                                            <p:strVal val="#ppt_x"/>
                                          </p:val>
                                        </p:tav>
                                        <p:tav tm="100000">
                                          <p:val>
                                            <p:strVal val="#ppt_x"/>
                                          </p:val>
                                        </p:tav>
                                      </p:tavLst>
                                    </p:anim>
                                    <p:anim calcmode="lin" valueType="num">
                                      <p:cBhvr>
                                        <p:cTn id="53" dur="300" fill="hold"/>
                                        <p:tgtEl>
                                          <p:spTgt spid="26">
                                            <p:txEl>
                                              <p:pRg st="3" end="3"/>
                                            </p:txEl>
                                          </p:spTgt>
                                        </p:tgtEl>
                                        <p:attrNameLst>
                                          <p:attrName>ppt_y</p:attrName>
                                        </p:attrNameLst>
                                      </p:cBhvr>
                                      <p:tavLst>
                                        <p:tav tm="0">
                                          <p:val>
                                            <p:strVal val="#ppt_y-.1"/>
                                          </p:val>
                                        </p:tav>
                                        <p:tav tm="100000">
                                          <p:val>
                                            <p:strVal val="#ppt_y"/>
                                          </p:val>
                                        </p:tav>
                                      </p:tavLst>
                                    </p:anim>
                                  </p:childTnLst>
                                </p:cTn>
                              </p:par>
                            </p:childTnLst>
                          </p:cTn>
                        </p:par>
                        <p:par>
                          <p:cTn id="54" fill="hold">
                            <p:stCondLst>
                              <p:cond delay="2700"/>
                            </p:stCondLst>
                            <p:childTnLst>
                              <p:par>
                                <p:cTn id="55" presetID="10" presetClass="entr" presetSubtype="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childTnLst>
                          </p:cTn>
                        </p:par>
                        <p:par>
                          <p:cTn id="58" fill="hold">
                            <p:stCondLst>
                              <p:cond delay="3000"/>
                            </p:stCondLst>
                            <p:childTnLst>
                              <p:par>
                                <p:cTn id="59" presetID="47" presetClass="entr" presetSubtype="0" fill="hold" grpId="0" nodeType="after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300"/>
                                        <p:tgtEl>
                                          <p:spTgt spid="30">
                                            <p:txEl>
                                              <p:pRg st="0" end="0"/>
                                            </p:txEl>
                                          </p:spTgt>
                                        </p:tgtEl>
                                      </p:cBhvr>
                                    </p:animEffect>
                                    <p:anim calcmode="lin" valueType="num">
                                      <p:cBhvr>
                                        <p:cTn id="62" dur="3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63" dur="3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64" fill="hold">
                            <p:stCondLst>
                              <p:cond delay="3300"/>
                            </p:stCondLst>
                            <p:childTnLst>
                              <p:par>
                                <p:cTn id="65" presetID="47" presetClass="entr" presetSubtype="0" fill="hold" grpId="0" nodeType="afterEffect">
                                  <p:stCondLst>
                                    <p:cond delay="0"/>
                                  </p:stCondLst>
                                  <p:childTnLst>
                                    <p:set>
                                      <p:cBhvr>
                                        <p:cTn id="66" dur="1" fill="hold">
                                          <p:stCondLst>
                                            <p:cond delay="0"/>
                                          </p:stCondLst>
                                        </p:cTn>
                                        <p:tgtEl>
                                          <p:spTgt spid="30">
                                            <p:txEl>
                                              <p:pRg st="1" end="1"/>
                                            </p:txEl>
                                          </p:spTgt>
                                        </p:tgtEl>
                                        <p:attrNameLst>
                                          <p:attrName>style.visibility</p:attrName>
                                        </p:attrNameLst>
                                      </p:cBhvr>
                                      <p:to>
                                        <p:strVal val="visible"/>
                                      </p:to>
                                    </p:set>
                                    <p:animEffect transition="in" filter="fade">
                                      <p:cBhvr>
                                        <p:cTn id="67" dur="300"/>
                                        <p:tgtEl>
                                          <p:spTgt spid="30">
                                            <p:txEl>
                                              <p:pRg st="1" end="1"/>
                                            </p:txEl>
                                          </p:spTgt>
                                        </p:tgtEl>
                                      </p:cBhvr>
                                    </p:animEffect>
                                    <p:anim calcmode="lin" valueType="num">
                                      <p:cBhvr>
                                        <p:cTn id="68" dur="3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69" dur="300" fill="hold"/>
                                        <p:tgtEl>
                                          <p:spTgt spid="30">
                                            <p:txEl>
                                              <p:pRg st="1" end="1"/>
                                            </p:txEl>
                                          </p:spTgt>
                                        </p:tgtEl>
                                        <p:attrNameLst>
                                          <p:attrName>ppt_y</p:attrName>
                                        </p:attrNameLst>
                                      </p:cBhvr>
                                      <p:tavLst>
                                        <p:tav tm="0">
                                          <p:val>
                                            <p:strVal val="#ppt_y-.1"/>
                                          </p:val>
                                        </p:tav>
                                        <p:tav tm="100000">
                                          <p:val>
                                            <p:strVal val="#ppt_y"/>
                                          </p:val>
                                        </p:tav>
                                      </p:tavLst>
                                    </p:anim>
                                  </p:childTnLst>
                                </p:cTn>
                              </p:par>
                            </p:childTnLst>
                          </p:cTn>
                        </p:par>
                        <p:par>
                          <p:cTn id="70" fill="hold">
                            <p:stCondLst>
                              <p:cond delay="3600"/>
                            </p:stCondLst>
                            <p:childTnLst>
                              <p:par>
                                <p:cTn id="71" presetID="47" presetClass="entr" presetSubtype="0" fill="hold" grpId="0" nodeType="afterEffect">
                                  <p:stCondLst>
                                    <p:cond delay="0"/>
                                  </p:stCondLst>
                                  <p:childTnLst>
                                    <p:set>
                                      <p:cBhvr>
                                        <p:cTn id="72" dur="1" fill="hold">
                                          <p:stCondLst>
                                            <p:cond delay="0"/>
                                          </p:stCondLst>
                                        </p:cTn>
                                        <p:tgtEl>
                                          <p:spTgt spid="30">
                                            <p:txEl>
                                              <p:pRg st="3" end="3"/>
                                            </p:txEl>
                                          </p:spTgt>
                                        </p:tgtEl>
                                        <p:attrNameLst>
                                          <p:attrName>style.visibility</p:attrName>
                                        </p:attrNameLst>
                                      </p:cBhvr>
                                      <p:to>
                                        <p:strVal val="visible"/>
                                      </p:to>
                                    </p:set>
                                    <p:animEffect transition="in" filter="fade">
                                      <p:cBhvr>
                                        <p:cTn id="73" dur="300"/>
                                        <p:tgtEl>
                                          <p:spTgt spid="30">
                                            <p:txEl>
                                              <p:pRg st="3" end="3"/>
                                            </p:txEl>
                                          </p:spTgt>
                                        </p:tgtEl>
                                      </p:cBhvr>
                                    </p:animEffect>
                                    <p:anim calcmode="lin" valueType="num">
                                      <p:cBhvr>
                                        <p:cTn id="74" dur="3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75" dur="300" fill="hold"/>
                                        <p:tgtEl>
                                          <p:spTgt spid="30">
                                            <p:txEl>
                                              <p:pRg st="3" end="3"/>
                                            </p:txEl>
                                          </p:spTgt>
                                        </p:tgtEl>
                                        <p:attrNameLst>
                                          <p:attrName>ppt_y</p:attrName>
                                        </p:attrNameLst>
                                      </p:cBhvr>
                                      <p:tavLst>
                                        <p:tav tm="0">
                                          <p:val>
                                            <p:strVal val="#ppt_y-.1"/>
                                          </p:val>
                                        </p:tav>
                                        <p:tav tm="100000">
                                          <p:val>
                                            <p:strVal val="#ppt_y"/>
                                          </p:val>
                                        </p:tav>
                                      </p:tavLst>
                                    </p:anim>
                                  </p:childTnLst>
                                </p:cTn>
                              </p:par>
                            </p:childTnLst>
                          </p:cTn>
                        </p:par>
                        <p:par>
                          <p:cTn id="76" fill="hold">
                            <p:stCondLst>
                              <p:cond delay="3900"/>
                            </p:stCondLst>
                            <p:childTnLst>
                              <p:par>
                                <p:cTn id="77" presetID="10" presetClass="entr" presetSubtype="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300"/>
                                        <p:tgtEl>
                                          <p:spTgt spid="32"/>
                                        </p:tgtEl>
                                      </p:cBhvr>
                                    </p:animEffect>
                                  </p:childTnLst>
                                </p:cTn>
                              </p:par>
                            </p:childTnLst>
                          </p:cTn>
                        </p:par>
                        <p:par>
                          <p:cTn id="80" fill="hold">
                            <p:stCondLst>
                              <p:cond delay="4200"/>
                            </p:stCondLst>
                            <p:childTnLst>
                              <p:par>
                                <p:cTn id="81" presetID="47" presetClass="entr" presetSubtype="0" fill="hold" grpId="0" nodeType="afterEffect">
                                  <p:stCondLst>
                                    <p:cond delay="0"/>
                                  </p:stCondLst>
                                  <p:childTnLst>
                                    <p:set>
                                      <p:cBhvr>
                                        <p:cTn id="82" dur="1" fill="hold">
                                          <p:stCondLst>
                                            <p:cond delay="0"/>
                                          </p:stCondLst>
                                        </p:cTn>
                                        <p:tgtEl>
                                          <p:spTgt spid="34">
                                            <p:txEl>
                                              <p:pRg st="0" end="0"/>
                                            </p:txEl>
                                          </p:spTgt>
                                        </p:tgtEl>
                                        <p:attrNameLst>
                                          <p:attrName>style.visibility</p:attrName>
                                        </p:attrNameLst>
                                      </p:cBhvr>
                                      <p:to>
                                        <p:strVal val="visible"/>
                                      </p:to>
                                    </p:set>
                                    <p:animEffect transition="in" filter="fade">
                                      <p:cBhvr>
                                        <p:cTn id="83" dur="300"/>
                                        <p:tgtEl>
                                          <p:spTgt spid="34">
                                            <p:txEl>
                                              <p:pRg st="0" end="0"/>
                                            </p:txEl>
                                          </p:spTgt>
                                        </p:tgtEl>
                                      </p:cBhvr>
                                    </p:animEffect>
                                    <p:anim calcmode="lin" valueType="num">
                                      <p:cBhvr>
                                        <p:cTn id="84" dur="3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85" dur="3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86" fill="hold">
                            <p:stCondLst>
                              <p:cond delay="4500"/>
                            </p:stCondLst>
                            <p:childTnLst>
                              <p:par>
                                <p:cTn id="87" presetID="47" presetClass="entr" presetSubtype="0" fill="hold" grpId="0" nodeType="afterEffect">
                                  <p:stCondLst>
                                    <p:cond delay="0"/>
                                  </p:stCondLst>
                                  <p:childTnLst>
                                    <p:set>
                                      <p:cBhvr>
                                        <p:cTn id="88" dur="1" fill="hold">
                                          <p:stCondLst>
                                            <p:cond delay="0"/>
                                          </p:stCondLst>
                                        </p:cTn>
                                        <p:tgtEl>
                                          <p:spTgt spid="34">
                                            <p:txEl>
                                              <p:pRg st="1" end="1"/>
                                            </p:txEl>
                                          </p:spTgt>
                                        </p:tgtEl>
                                        <p:attrNameLst>
                                          <p:attrName>style.visibility</p:attrName>
                                        </p:attrNameLst>
                                      </p:cBhvr>
                                      <p:to>
                                        <p:strVal val="visible"/>
                                      </p:to>
                                    </p:set>
                                    <p:animEffect transition="in" filter="fade">
                                      <p:cBhvr>
                                        <p:cTn id="89" dur="300"/>
                                        <p:tgtEl>
                                          <p:spTgt spid="34">
                                            <p:txEl>
                                              <p:pRg st="1" end="1"/>
                                            </p:txEl>
                                          </p:spTgt>
                                        </p:tgtEl>
                                      </p:cBhvr>
                                    </p:animEffect>
                                    <p:anim calcmode="lin" valueType="num">
                                      <p:cBhvr>
                                        <p:cTn id="90" dur="3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91" dur="3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par>
                          <p:cTn id="92" fill="hold">
                            <p:stCondLst>
                              <p:cond delay="4800"/>
                            </p:stCondLst>
                            <p:childTnLst>
                              <p:par>
                                <p:cTn id="93" presetID="47" presetClass="entr" presetSubtype="0" fill="hold" grpId="0" nodeType="afterEffect">
                                  <p:stCondLst>
                                    <p:cond delay="0"/>
                                  </p:stCondLst>
                                  <p:childTnLst>
                                    <p:set>
                                      <p:cBhvr>
                                        <p:cTn id="94" dur="1" fill="hold">
                                          <p:stCondLst>
                                            <p:cond delay="0"/>
                                          </p:stCondLst>
                                        </p:cTn>
                                        <p:tgtEl>
                                          <p:spTgt spid="34">
                                            <p:txEl>
                                              <p:pRg st="3" end="3"/>
                                            </p:txEl>
                                          </p:spTgt>
                                        </p:tgtEl>
                                        <p:attrNameLst>
                                          <p:attrName>style.visibility</p:attrName>
                                        </p:attrNameLst>
                                      </p:cBhvr>
                                      <p:to>
                                        <p:strVal val="visible"/>
                                      </p:to>
                                    </p:set>
                                    <p:animEffect transition="in" filter="fade">
                                      <p:cBhvr>
                                        <p:cTn id="95" dur="300"/>
                                        <p:tgtEl>
                                          <p:spTgt spid="34">
                                            <p:txEl>
                                              <p:pRg st="3" end="3"/>
                                            </p:txEl>
                                          </p:spTgt>
                                        </p:tgtEl>
                                      </p:cBhvr>
                                    </p:animEffect>
                                    <p:anim calcmode="lin" valueType="num">
                                      <p:cBhvr>
                                        <p:cTn id="96" dur="3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97" dur="3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par>
                          <p:cTn id="98" fill="hold">
                            <p:stCondLst>
                              <p:cond delay="5100"/>
                            </p:stCondLst>
                            <p:childTnLst>
                              <p:par>
                                <p:cTn id="99" presetID="22" presetClass="entr" presetSubtype="1" fill="hold" grpId="0" nodeType="afterEffect">
                                  <p:stCondLst>
                                    <p:cond delay="0"/>
                                  </p:stCondLst>
                                  <p:childTnLst>
                                    <p:set>
                                      <p:cBhvr>
                                        <p:cTn id="100" dur="1" fill="hold">
                                          <p:stCondLst>
                                            <p:cond delay="0"/>
                                          </p:stCondLst>
                                        </p:cTn>
                                        <p:tgtEl>
                                          <p:spTgt spid="5">
                                            <p:txEl>
                                              <p:pRg st="0" end="0"/>
                                            </p:txEl>
                                          </p:spTgt>
                                        </p:tgtEl>
                                        <p:attrNameLst>
                                          <p:attrName>style.visibility</p:attrName>
                                        </p:attrNameLst>
                                      </p:cBhvr>
                                      <p:to>
                                        <p:strVal val="visible"/>
                                      </p:to>
                                    </p:set>
                                    <p:animEffect transition="in" filter="wipe(up)">
                                      <p:cBhvr>
                                        <p:cTn id="101" dur="500"/>
                                        <p:tgtEl>
                                          <p:spTgt spid="5">
                                            <p:txEl>
                                              <p:pRg st="0" end="0"/>
                                            </p:txEl>
                                          </p:spTgt>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27">
                                            <p:txEl>
                                              <p:pRg st="0" end="0"/>
                                            </p:txEl>
                                          </p:spTgt>
                                        </p:tgtEl>
                                        <p:attrNameLst>
                                          <p:attrName>style.visibility</p:attrName>
                                        </p:attrNameLst>
                                      </p:cBhvr>
                                      <p:to>
                                        <p:strVal val="visible"/>
                                      </p:to>
                                    </p:set>
                                    <p:animEffect transition="in" filter="wipe(up)">
                                      <p:cBhvr>
                                        <p:cTn id="104" dur="500"/>
                                        <p:tgtEl>
                                          <p:spTgt spid="27">
                                            <p:txEl>
                                              <p:pRg st="0" end="0"/>
                                            </p:txEl>
                                          </p:spTgt>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1">
                                            <p:txEl>
                                              <p:pRg st="0" end="0"/>
                                            </p:txEl>
                                          </p:spTgt>
                                        </p:tgtEl>
                                        <p:attrNameLst>
                                          <p:attrName>style.visibility</p:attrName>
                                        </p:attrNameLst>
                                      </p:cBhvr>
                                      <p:to>
                                        <p:strVal val="visible"/>
                                      </p:to>
                                    </p:set>
                                    <p:animEffect transition="in" filter="wipe(up)">
                                      <p:cBhvr>
                                        <p:cTn id="107" dur="500"/>
                                        <p:tgtEl>
                                          <p:spTgt spid="31">
                                            <p:txEl>
                                              <p:pRg st="0" end="0"/>
                                            </p:txEl>
                                          </p:spTgt>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5">
                                            <p:txEl>
                                              <p:pRg st="0" end="0"/>
                                            </p:txEl>
                                          </p:spTgt>
                                        </p:tgtEl>
                                        <p:attrNameLst>
                                          <p:attrName>style.visibility</p:attrName>
                                        </p:attrNameLst>
                                      </p:cBhvr>
                                      <p:to>
                                        <p:strVal val="visible"/>
                                      </p:to>
                                    </p:set>
                                    <p:animEffect transition="in" filter="wipe(up)">
                                      <p:cBhvr>
                                        <p:cTn id="110" dur="500"/>
                                        <p:tgtEl>
                                          <p:spTgt spid="35">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8" fill="hold" grpId="0" nodeType="click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additive="base">
                                        <p:cTn id="115" dur="250"/>
                                        <p:tgtEl>
                                          <p:spTgt spid="25"/>
                                        </p:tgtEl>
                                        <p:attrNameLst>
                                          <p:attrName>ppt_x</p:attrName>
                                        </p:attrNameLst>
                                      </p:cBhvr>
                                      <p:tavLst>
                                        <p:tav tm="0">
                                          <p:val>
                                            <p:strVal val="#ppt_x-#ppt_w*1.125000"/>
                                          </p:val>
                                        </p:tav>
                                        <p:tav tm="100000">
                                          <p:val>
                                            <p:strVal val="#ppt_x"/>
                                          </p:val>
                                        </p:tav>
                                      </p:tavLst>
                                    </p:anim>
                                    <p:animEffect transition="in" filter="wipe(right)">
                                      <p:cBhvr>
                                        <p:cTn id="116" dur="250"/>
                                        <p:tgtEl>
                                          <p:spTgt spid="25"/>
                                        </p:tgtEl>
                                      </p:cBhvr>
                                    </p:animEffect>
                                  </p:childTnLst>
                                </p:cTn>
                              </p:par>
                              <p:par>
                                <p:cTn id="117" presetID="12" presetClass="entr" presetSubtype="8"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 calcmode="lin" valueType="num">
                                      <p:cBhvr additive="base">
                                        <p:cTn id="119" dur="250"/>
                                        <p:tgtEl>
                                          <p:spTgt spid="29"/>
                                        </p:tgtEl>
                                        <p:attrNameLst>
                                          <p:attrName>ppt_x</p:attrName>
                                        </p:attrNameLst>
                                      </p:cBhvr>
                                      <p:tavLst>
                                        <p:tav tm="0">
                                          <p:val>
                                            <p:strVal val="#ppt_x-#ppt_w*1.125000"/>
                                          </p:val>
                                        </p:tav>
                                        <p:tav tm="100000">
                                          <p:val>
                                            <p:strVal val="#ppt_x"/>
                                          </p:val>
                                        </p:tav>
                                      </p:tavLst>
                                    </p:anim>
                                    <p:animEffect transition="in" filter="wipe(right)">
                                      <p:cBhvr>
                                        <p:cTn id="120"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build="p"/>
      <p:bldP spid="5" grpId="0" build="p"/>
      <p:bldP spid="20" grpId="0" animBg="1"/>
      <p:bldP spid="26" grpId="0" build="p" animBg="1"/>
      <p:bldP spid="27" grpId="0" build="p"/>
      <p:bldP spid="28" grpId="0" animBg="1"/>
      <p:bldP spid="30" grpId="0" build="p"/>
      <p:bldP spid="31" grpId="0" build="p"/>
      <p:bldP spid="32" grpId="0" animBg="1"/>
      <p:bldP spid="34" grpId="0" build="p"/>
      <p:bldP spid="35" grpId="0" build="p"/>
      <p:bldP spid="25"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占位符 2">
            <a:extLst>
              <a:ext uri="{FF2B5EF4-FFF2-40B4-BE49-F238E27FC236}">
                <a16:creationId xmlns:a16="http://schemas.microsoft.com/office/drawing/2014/main" xmlns="" id="{4893D914-E7CB-42B7-A23C-7C9BF2C2087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091" r="17091"/>
          <a:stretch>
            <a:fillRect/>
          </a:stretch>
        </p:blipFill>
        <p:spPr/>
      </p:pic>
      <p:sp>
        <p:nvSpPr>
          <p:cNvPr id="5" name="Rectangle 4"/>
          <p:cNvSpPr/>
          <p:nvPr/>
        </p:nvSpPr>
        <p:spPr>
          <a:xfrm>
            <a:off x="7198280" y="2016907"/>
            <a:ext cx="4983597" cy="598690"/>
          </a:xfrm>
          <a:prstGeom prst="rect">
            <a:avLst/>
          </a:prstGeom>
        </p:spPr>
        <p:txBody>
          <a:bodyPr wrap="square">
            <a:spAutoFit/>
          </a:bodyPr>
          <a:lstStyle/>
          <a:p>
            <a:pPr>
              <a:lnSpc>
                <a:spcPct val="80000"/>
              </a:lnSpc>
            </a:pPr>
            <a:r>
              <a:rPr lang="zh-CN" altLang="en-US" sz="4000" dirty="0">
                <a:solidFill>
                  <a:schemeClr val="accent1"/>
                </a:solidFill>
              </a:rPr>
              <a:t>共享经济</a:t>
            </a:r>
          </a:p>
        </p:txBody>
      </p:sp>
      <p:sp>
        <p:nvSpPr>
          <p:cNvPr id="6" name="Rectangle 5"/>
          <p:cNvSpPr/>
          <p:nvPr/>
        </p:nvSpPr>
        <p:spPr>
          <a:xfrm>
            <a:off x="7198280" y="3074979"/>
            <a:ext cx="4342062" cy="1384995"/>
          </a:xfrm>
          <a:prstGeom prst="rect">
            <a:avLst/>
          </a:prstGeom>
        </p:spPr>
        <p:txBody>
          <a:bodyPr wrap="square">
            <a:spAutoFit/>
          </a:bodyPr>
          <a:lstStyle/>
          <a:p>
            <a:r>
              <a:rPr lang="en-US" sz="1400" dirty="0">
                <a:latin typeface="+mj-lt"/>
              </a:rPr>
              <a:t>The outline prepared by the creative team of an </a:t>
            </a:r>
            <a:r>
              <a:rPr lang="en-US" sz="1400" dirty="0">
                <a:solidFill>
                  <a:schemeClr val="accent1"/>
                </a:solidFill>
                <a:latin typeface="+mj-lt"/>
              </a:rPr>
              <a:t>advertising agency</a:t>
            </a:r>
            <a:r>
              <a:rPr lang="en-US" sz="1400" dirty="0">
                <a:latin typeface="+mj-lt"/>
              </a:rPr>
              <a:t> for the launching of an advertising campaign or message. The creative strategy generally explains how the advertising campaign will meet </a:t>
            </a:r>
            <a:r>
              <a:rPr lang="en-US" sz="1400" dirty="0">
                <a:solidFill>
                  <a:schemeClr val="accent1"/>
                </a:solidFill>
                <a:latin typeface="+mj-lt"/>
              </a:rPr>
              <a:t>the advertising objectives </a:t>
            </a:r>
            <a:r>
              <a:rPr lang="en-US" sz="1400" dirty="0">
                <a:latin typeface="+mj-lt"/>
              </a:rPr>
              <a:t>of the business.</a:t>
            </a:r>
            <a:endParaRPr lang="id-ID" sz="1400" dirty="0">
              <a:latin typeface="+mj-lt"/>
            </a:endParaRPr>
          </a:p>
        </p:txBody>
      </p:sp>
      <p:sp>
        <p:nvSpPr>
          <p:cNvPr id="9" name="Rectangle 8"/>
          <p:cNvSpPr/>
          <p:nvPr/>
        </p:nvSpPr>
        <p:spPr>
          <a:xfrm>
            <a:off x="0" y="0"/>
            <a:ext cx="3760304" cy="6874546"/>
          </a:xfrm>
          <a:prstGeom prst="rect">
            <a:avLst/>
          </a:prstGeom>
          <a:solidFill>
            <a:srgbClr val="063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 name="组合 3">
            <a:extLst>
              <a:ext uri="{FF2B5EF4-FFF2-40B4-BE49-F238E27FC236}">
                <a16:creationId xmlns:a16="http://schemas.microsoft.com/office/drawing/2014/main" xmlns="" id="{F553468E-872C-4419-BF74-D8994E58AFEC}"/>
              </a:ext>
            </a:extLst>
          </p:cNvPr>
          <p:cNvGrpSpPr/>
          <p:nvPr/>
        </p:nvGrpSpPr>
        <p:grpSpPr>
          <a:xfrm>
            <a:off x="797341" y="1007668"/>
            <a:ext cx="2021075" cy="1760348"/>
            <a:chOff x="797341" y="1007668"/>
            <a:chExt cx="2021075" cy="1760348"/>
          </a:xfrm>
        </p:grpSpPr>
        <p:grpSp>
          <p:nvGrpSpPr>
            <p:cNvPr id="10" name="Group 9"/>
            <p:cNvGrpSpPr/>
            <p:nvPr/>
          </p:nvGrpSpPr>
          <p:grpSpPr>
            <a:xfrm>
              <a:off x="1535359" y="1007668"/>
              <a:ext cx="621124" cy="621122"/>
              <a:chOff x="2797805" y="5264445"/>
              <a:chExt cx="621124" cy="621122"/>
            </a:xfrm>
            <a:noFill/>
          </p:grpSpPr>
          <p:sp>
            <p:nvSpPr>
              <p:cNvPr id="11" name="Freeform 148"/>
              <p:cNvSpPr>
                <a:spLocks noChangeArrowheads="1"/>
              </p:cNvSpPr>
              <p:nvPr/>
            </p:nvSpPr>
            <p:spPr bwMode="auto">
              <a:xfrm>
                <a:off x="2797805" y="5264445"/>
                <a:ext cx="269543" cy="269543"/>
              </a:xfrm>
              <a:custGeom>
                <a:avLst/>
                <a:gdLst>
                  <a:gd name="T0" fmla="*/ 194 w 404"/>
                  <a:gd name="T1" fmla="*/ 0 h 404"/>
                  <a:gd name="T2" fmla="*/ 0 w 404"/>
                  <a:gd name="T3" fmla="*/ 194 h 404"/>
                  <a:gd name="T4" fmla="*/ 209 w 404"/>
                  <a:gd name="T5" fmla="*/ 403 h 404"/>
                  <a:gd name="T6" fmla="*/ 403 w 404"/>
                  <a:gd name="T7" fmla="*/ 209 h 404"/>
                  <a:gd name="T8" fmla="*/ 194 w 404"/>
                  <a:gd name="T9" fmla="*/ 0 h 404"/>
                </a:gdLst>
                <a:ahLst/>
                <a:cxnLst>
                  <a:cxn ang="0">
                    <a:pos x="T0" y="T1"/>
                  </a:cxn>
                  <a:cxn ang="0">
                    <a:pos x="T2" y="T3"/>
                  </a:cxn>
                  <a:cxn ang="0">
                    <a:pos x="T4" y="T5"/>
                  </a:cxn>
                  <a:cxn ang="0">
                    <a:pos x="T6" y="T7"/>
                  </a:cxn>
                  <a:cxn ang="0">
                    <a:pos x="T8" y="T9"/>
                  </a:cxn>
                </a:cxnLst>
                <a:rect l="0" t="0" r="r" b="b"/>
                <a:pathLst>
                  <a:path w="404" h="404">
                    <a:moveTo>
                      <a:pt x="194" y="0"/>
                    </a:moveTo>
                    <a:lnTo>
                      <a:pt x="0" y="194"/>
                    </a:lnTo>
                    <a:lnTo>
                      <a:pt x="209" y="403"/>
                    </a:lnTo>
                    <a:lnTo>
                      <a:pt x="403" y="209"/>
                    </a:lnTo>
                    <a:lnTo>
                      <a:pt x="194" y="0"/>
                    </a:lnTo>
                  </a:path>
                </a:pathLst>
              </a:custGeom>
              <a:grpFill/>
              <a:ln w="34290" cap="flat">
                <a:solidFill>
                  <a:schemeClr val="bg1"/>
                </a:solid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bg1"/>
                  </a:solidFill>
                  <a:latin typeface="Montserrat Light" charset="0"/>
                </a:endParaRPr>
              </a:p>
            </p:txBody>
          </p:sp>
          <p:sp>
            <p:nvSpPr>
              <p:cNvPr id="12" name="Freeform 149"/>
              <p:cNvSpPr>
                <a:spLocks noChangeArrowheads="1"/>
              </p:cNvSpPr>
              <p:nvPr/>
            </p:nvSpPr>
            <p:spPr bwMode="auto">
              <a:xfrm>
                <a:off x="2897420" y="5364058"/>
                <a:ext cx="521509" cy="521509"/>
              </a:xfrm>
              <a:custGeom>
                <a:avLst/>
                <a:gdLst>
                  <a:gd name="T0" fmla="*/ 313 w 784"/>
                  <a:gd name="T1" fmla="*/ 0 h 784"/>
                  <a:gd name="T2" fmla="*/ 0 w 784"/>
                  <a:gd name="T3" fmla="*/ 313 h 784"/>
                  <a:gd name="T4" fmla="*/ 462 w 784"/>
                  <a:gd name="T5" fmla="*/ 783 h 784"/>
                  <a:gd name="T6" fmla="*/ 783 w 784"/>
                  <a:gd name="T7" fmla="*/ 470 h 784"/>
                  <a:gd name="T8" fmla="*/ 313 w 784"/>
                  <a:gd name="T9" fmla="*/ 0 h 784"/>
                </a:gdLst>
                <a:ahLst/>
                <a:cxnLst>
                  <a:cxn ang="0">
                    <a:pos x="T0" y="T1"/>
                  </a:cxn>
                  <a:cxn ang="0">
                    <a:pos x="T2" y="T3"/>
                  </a:cxn>
                  <a:cxn ang="0">
                    <a:pos x="T4" y="T5"/>
                  </a:cxn>
                  <a:cxn ang="0">
                    <a:pos x="T6" y="T7"/>
                  </a:cxn>
                  <a:cxn ang="0">
                    <a:pos x="T8" y="T9"/>
                  </a:cxn>
                </a:cxnLst>
                <a:rect l="0" t="0" r="r" b="b"/>
                <a:pathLst>
                  <a:path w="784" h="784">
                    <a:moveTo>
                      <a:pt x="313" y="0"/>
                    </a:moveTo>
                    <a:lnTo>
                      <a:pt x="0" y="313"/>
                    </a:lnTo>
                    <a:lnTo>
                      <a:pt x="462" y="783"/>
                    </a:lnTo>
                    <a:lnTo>
                      <a:pt x="783" y="470"/>
                    </a:lnTo>
                    <a:lnTo>
                      <a:pt x="313" y="0"/>
                    </a:lnTo>
                  </a:path>
                </a:pathLst>
              </a:custGeom>
              <a:grpFill/>
              <a:ln w="34290" cap="flat">
                <a:solidFill>
                  <a:schemeClr val="bg1"/>
                </a:solid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bg1"/>
                  </a:solidFill>
                  <a:latin typeface="Montserrat Light" charset="0"/>
                </a:endParaRPr>
              </a:p>
            </p:txBody>
          </p:sp>
          <p:sp>
            <p:nvSpPr>
              <p:cNvPr id="13" name="Line 150"/>
              <p:cNvSpPr>
                <a:spLocks noChangeShapeType="1"/>
              </p:cNvSpPr>
              <p:nvPr/>
            </p:nvSpPr>
            <p:spPr bwMode="auto">
              <a:xfrm>
                <a:off x="2856402" y="5384566"/>
                <a:ext cx="87895" cy="90826"/>
              </a:xfrm>
              <a:prstGeom prst="line">
                <a:avLst/>
              </a:prstGeom>
              <a:grpFill/>
              <a:ln w="34290" cap="flat">
                <a:solidFill>
                  <a:schemeClr val="bg1"/>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bg1"/>
                  </a:solidFill>
                  <a:latin typeface="Montserrat Light" charset="0"/>
                </a:endParaRPr>
              </a:p>
            </p:txBody>
          </p:sp>
          <p:sp>
            <p:nvSpPr>
              <p:cNvPr id="14" name="Line 151"/>
              <p:cNvSpPr>
                <a:spLocks noChangeShapeType="1"/>
              </p:cNvSpPr>
              <p:nvPr/>
            </p:nvSpPr>
            <p:spPr bwMode="auto">
              <a:xfrm>
                <a:off x="2917927" y="5323042"/>
                <a:ext cx="87895" cy="87895"/>
              </a:xfrm>
              <a:prstGeom prst="line">
                <a:avLst/>
              </a:prstGeom>
              <a:grpFill/>
              <a:ln w="34290" cap="flat">
                <a:solidFill>
                  <a:schemeClr val="bg1"/>
                </a:solidFill>
                <a:rou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bg1"/>
                  </a:solidFill>
                  <a:latin typeface="Montserrat Light" charset="0"/>
                </a:endParaRPr>
              </a:p>
            </p:txBody>
          </p:sp>
        </p:grpSp>
        <p:sp>
          <p:nvSpPr>
            <p:cNvPr id="15" name="TextBox 14"/>
            <p:cNvSpPr txBox="1"/>
            <p:nvPr/>
          </p:nvSpPr>
          <p:spPr>
            <a:xfrm>
              <a:off x="797341" y="2121685"/>
              <a:ext cx="2016475" cy="646331"/>
            </a:xfrm>
            <a:prstGeom prst="rect">
              <a:avLst/>
            </a:prstGeom>
            <a:noFill/>
          </p:spPr>
          <p:txBody>
            <a:bodyPr wrap="square" rtlCol="0">
              <a:spAutoFit/>
            </a:bodyPr>
            <a:lstStyle/>
            <a:p>
              <a:pPr algn="ctr"/>
              <a:r>
                <a:rPr lang="en-US" sz="1200" dirty="0">
                  <a:solidFill>
                    <a:schemeClr val="bg1"/>
                  </a:solidFill>
                  <a:latin typeface="Lato Light" charset="0"/>
                  <a:ea typeface="Lato Light" charset="0"/>
                  <a:cs typeface="Lato Light" charset="0"/>
                </a:rPr>
                <a:t>Entrepreneurial activities differ substantially depending on the type of</a:t>
              </a:r>
            </a:p>
          </p:txBody>
        </p:sp>
        <p:sp>
          <p:nvSpPr>
            <p:cNvPr id="18" name="Rectangle 17"/>
            <p:cNvSpPr/>
            <p:nvPr/>
          </p:nvSpPr>
          <p:spPr>
            <a:xfrm>
              <a:off x="819151" y="1843404"/>
              <a:ext cx="1999265" cy="307777"/>
            </a:xfrm>
            <a:prstGeom prst="rect">
              <a:avLst/>
            </a:prstGeom>
          </p:spPr>
          <p:txBody>
            <a:bodyPr wrap="none">
              <a:spAutoFit/>
            </a:bodyPr>
            <a:lstStyle/>
            <a:p>
              <a:r>
                <a:rPr lang="en-US" sz="1400" b="1" spc="600" dirty="0">
                  <a:solidFill>
                    <a:schemeClr val="bg1"/>
                  </a:solidFill>
                  <a:latin typeface="Montserrat" charset="0"/>
                  <a:ea typeface="Montserrat" charset="0"/>
                  <a:cs typeface="Montserrat" charset="0"/>
                </a:rPr>
                <a:t>TITLE HERE</a:t>
              </a:r>
            </a:p>
          </p:txBody>
        </p:sp>
      </p:grpSp>
      <p:grpSp>
        <p:nvGrpSpPr>
          <p:cNvPr id="7" name="组合 6">
            <a:extLst>
              <a:ext uri="{FF2B5EF4-FFF2-40B4-BE49-F238E27FC236}">
                <a16:creationId xmlns:a16="http://schemas.microsoft.com/office/drawing/2014/main" xmlns="" id="{0916385C-DEF2-4A00-AA07-33C940A25641}"/>
              </a:ext>
            </a:extLst>
          </p:cNvPr>
          <p:cNvGrpSpPr/>
          <p:nvPr/>
        </p:nvGrpSpPr>
        <p:grpSpPr>
          <a:xfrm>
            <a:off x="819151" y="3890325"/>
            <a:ext cx="2021075" cy="1914092"/>
            <a:chOff x="819151" y="3890325"/>
            <a:chExt cx="2021075" cy="1914092"/>
          </a:xfrm>
        </p:grpSpPr>
        <p:grpSp>
          <p:nvGrpSpPr>
            <p:cNvPr id="19" name="Group 18"/>
            <p:cNvGrpSpPr/>
            <p:nvPr/>
          </p:nvGrpSpPr>
          <p:grpSpPr>
            <a:xfrm>
              <a:off x="1582770" y="3890325"/>
              <a:ext cx="521508" cy="635771"/>
              <a:chOff x="15759151" y="8302288"/>
              <a:chExt cx="521508" cy="635771"/>
            </a:xfrm>
          </p:grpSpPr>
          <p:sp>
            <p:nvSpPr>
              <p:cNvPr id="20" name="Line 217"/>
              <p:cNvSpPr>
                <a:spLocks noChangeShapeType="1"/>
              </p:cNvSpPr>
              <p:nvPr/>
            </p:nvSpPr>
            <p:spPr bwMode="auto">
              <a:xfrm>
                <a:off x="15817747" y="8489798"/>
                <a:ext cx="2931"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1" name="Line 218"/>
              <p:cNvSpPr>
                <a:spLocks noChangeShapeType="1"/>
              </p:cNvSpPr>
              <p:nvPr/>
            </p:nvSpPr>
            <p:spPr bwMode="auto">
              <a:xfrm>
                <a:off x="16219134" y="8302290"/>
                <a:ext cx="2929" cy="445332"/>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2" name="Line 219"/>
              <p:cNvSpPr>
                <a:spLocks noChangeShapeType="1"/>
              </p:cNvSpPr>
              <p:nvPr/>
            </p:nvSpPr>
            <p:spPr bwMode="auto">
              <a:xfrm>
                <a:off x="16016975" y="8680235"/>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3" name="Line 220"/>
              <p:cNvSpPr>
                <a:spLocks noChangeShapeType="1"/>
              </p:cNvSpPr>
              <p:nvPr/>
            </p:nvSpPr>
            <p:spPr bwMode="auto">
              <a:xfrm>
                <a:off x="16016975" y="8302290"/>
                <a:ext cx="2931" cy="257824"/>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4" name="Freeform 221"/>
              <p:cNvSpPr>
                <a:spLocks noChangeArrowheads="1"/>
              </p:cNvSpPr>
              <p:nvPr/>
            </p:nvSpPr>
            <p:spPr bwMode="auto">
              <a:xfrm>
                <a:off x="15759151" y="8372607"/>
                <a:ext cx="120124" cy="120122"/>
              </a:xfrm>
              <a:custGeom>
                <a:avLst/>
                <a:gdLst>
                  <a:gd name="T0" fmla="*/ 179 w 180"/>
                  <a:gd name="T1" fmla="*/ 90 h 180"/>
                  <a:gd name="T2" fmla="*/ 179 w 180"/>
                  <a:gd name="T3" fmla="*/ 90 h 180"/>
                  <a:gd name="T4" fmla="*/ 89 w 180"/>
                  <a:gd name="T5" fmla="*/ 179 h 180"/>
                  <a:gd name="T6" fmla="*/ 0 w 180"/>
                  <a:gd name="T7" fmla="*/ 90 h 180"/>
                  <a:gd name="T8" fmla="*/ 89 w 180"/>
                  <a:gd name="T9" fmla="*/ 0 h 180"/>
                  <a:gd name="T10" fmla="*/ 179 w 180"/>
                  <a:gd name="T11" fmla="*/ 90 h 180"/>
                </a:gdLst>
                <a:ahLst/>
                <a:cxnLst>
                  <a:cxn ang="0">
                    <a:pos x="T0" y="T1"/>
                  </a:cxn>
                  <a:cxn ang="0">
                    <a:pos x="T2" y="T3"/>
                  </a:cxn>
                  <a:cxn ang="0">
                    <a:pos x="T4" y="T5"/>
                  </a:cxn>
                  <a:cxn ang="0">
                    <a:pos x="T6" y="T7"/>
                  </a:cxn>
                  <a:cxn ang="0">
                    <a:pos x="T8" y="T9"/>
                  </a:cxn>
                  <a:cxn ang="0">
                    <a:pos x="T10" y="T11"/>
                  </a:cxn>
                </a:cxnLst>
                <a:rect l="0" t="0" r="r" b="b"/>
                <a:pathLst>
                  <a:path w="180" h="180">
                    <a:moveTo>
                      <a:pt x="179" y="90"/>
                    </a:moveTo>
                    <a:lnTo>
                      <a:pt x="179" y="90"/>
                    </a:lnTo>
                    <a:cubicBezTo>
                      <a:pt x="179" y="134"/>
                      <a:pt x="142" y="179"/>
                      <a:pt x="89" y="179"/>
                    </a:cubicBezTo>
                    <a:cubicBezTo>
                      <a:pt x="37" y="179"/>
                      <a:pt x="0" y="134"/>
                      <a:pt x="0" y="90"/>
                    </a:cubicBezTo>
                    <a:cubicBezTo>
                      <a:pt x="0" y="37"/>
                      <a:pt x="37" y="0"/>
                      <a:pt x="89" y="0"/>
                    </a:cubicBezTo>
                    <a:cubicBezTo>
                      <a:pt x="142" y="0"/>
                      <a:pt x="179" y="37"/>
                      <a:pt x="179" y="90"/>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5" name="Freeform 222"/>
              <p:cNvSpPr>
                <a:spLocks noChangeArrowheads="1"/>
              </p:cNvSpPr>
              <p:nvPr/>
            </p:nvSpPr>
            <p:spPr bwMode="auto">
              <a:xfrm>
                <a:off x="16154677" y="8747622"/>
                <a:ext cx="125982" cy="120122"/>
              </a:xfrm>
              <a:custGeom>
                <a:avLst/>
                <a:gdLst>
                  <a:gd name="T0" fmla="*/ 187 w 188"/>
                  <a:gd name="T1" fmla="*/ 89 h 180"/>
                  <a:gd name="T2" fmla="*/ 187 w 188"/>
                  <a:gd name="T3" fmla="*/ 89 h 180"/>
                  <a:gd name="T4" fmla="*/ 97 w 188"/>
                  <a:gd name="T5" fmla="*/ 179 h 180"/>
                  <a:gd name="T6" fmla="*/ 0 w 188"/>
                  <a:gd name="T7" fmla="*/ 89 h 180"/>
                  <a:gd name="T8" fmla="*/ 97 w 188"/>
                  <a:gd name="T9" fmla="*/ 0 h 180"/>
                  <a:gd name="T10" fmla="*/ 187 w 188"/>
                  <a:gd name="T11" fmla="*/ 89 h 180"/>
                </a:gdLst>
                <a:ahLst/>
                <a:cxnLst>
                  <a:cxn ang="0">
                    <a:pos x="T0" y="T1"/>
                  </a:cxn>
                  <a:cxn ang="0">
                    <a:pos x="T2" y="T3"/>
                  </a:cxn>
                  <a:cxn ang="0">
                    <a:pos x="T4" y="T5"/>
                  </a:cxn>
                  <a:cxn ang="0">
                    <a:pos x="T6" y="T7"/>
                  </a:cxn>
                  <a:cxn ang="0">
                    <a:pos x="T8" y="T9"/>
                  </a:cxn>
                  <a:cxn ang="0">
                    <a:pos x="T10" y="T11"/>
                  </a:cxn>
                </a:cxnLst>
                <a:rect l="0" t="0" r="r" b="b"/>
                <a:pathLst>
                  <a:path w="188" h="180">
                    <a:moveTo>
                      <a:pt x="187" y="89"/>
                    </a:moveTo>
                    <a:lnTo>
                      <a:pt x="187" y="89"/>
                    </a:lnTo>
                    <a:cubicBezTo>
                      <a:pt x="187" y="141"/>
                      <a:pt x="142" y="179"/>
                      <a:pt x="97" y="179"/>
                    </a:cubicBezTo>
                    <a:cubicBezTo>
                      <a:pt x="45" y="179"/>
                      <a:pt x="0" y="141"/>
                      <a:pt x="0" y="89"/>
                    </a:cubicBezTo>
                    <a:cubicBezTo>
                      <a:pt x="0" y="37"/>
                      <a:pt x="45" y="0"/>
                      <a:pt x="97" y="0"/>
                    </a:cubicBezTo>
                    <a:cubicBezTo>
                      <a:pt x="142" y="0"/>
                      <a:pt x="187" y="37"/>
                      <a:pt x="187"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6" name="Freeform 223"/>
              <p:cNvSpPr>
                <a:spLocks noChangeArrowheads="1"/>
              </p:cNvSpPr>
              <p:nvPr/>
            </p:nvSpPr>
            <p:spPr bwMode="auto">
              <a:xfrm>
                <a:off x="15955451" y="8560114"/>
                <a:ext cx="120122" cy="120122"/>
              </a:xfrm>
              <a:custGeom>
                <a:avLst/>
                <a:gdLst>
                  <a:gd name="T0" fmla="*/ 180 w 181"/>
                  <a:gd name="T1" fmla="*/ 89 h 180"/>
                  <a:gd name="T2" fmla="*/ 180 w 181"/>
                  <a:gd name="T3" fmla="*/ 89 h 180"/>
                  <a:gd name="T4" fmla="*/ 90 w 181"/>
                  <a:gd name="T5" fmla="*/ 179 h 180"/>
                  <a:gd name="T6" fmla="*/ 0 w 181"/>
                  <a:gd name="T7" fmla="*/ 89 h 180"/>
                  <a:gd name="T8" fmla="*/ 90 w 181"/>
                  <a:gd name="T9" fmla="*/ 0 h 180"/>
                  <a:gd name="T10" fmla="*/ 180 w 181"/>
                  <a:gd name="T11" fmla="*/ 89 h 180"/>
                </a:gdLst>
                <a:ahLst/>
                <a:cxnLst>
                  <a:cxn ang="0">
                    <a:pos x="T0" y="T1"/>
                  </a:cxn>
                  <a:cxn ang="0">
                    <a:pos x="T2" y="T3"/>
                  </a:cxn>
                  <a:cxn ang="0">
                    <a:pos x="T4" y="T5"/>
                  </a:cxn>
                  <a:cxn ang="0">
                    <a:pos x="T6" y="T7"/>
                  </a:cxn>
                  <a:cxn ang="0">
                    <a:pos x="T8" y="T9"/>
                  </a:cxn>
                  <a:cxn ang="0">
                    <a:pos x="T10" y="T11"/>
                  </a:cxn>
                </a:cxnLst>
                <a:rect l="0" t="0" r="r" b="b"/>
                <a:pathLst>
                  <a:path w="181" h="180">
                    <a:moveTo>
                      <a:pt x="180" y="89"/>
                    </a:moveTo>
                    <a:lnTo>
                      <a:pt x="180" y="89"/>
                    </a:lnTo>
                    <a:cubicBezTo>
                      <a:pt x="180" y="142"/>
                      <a:pt x="142" y="179"/>
                      <a:pt x="90" y="179"/>
                    </a:cubicBezTo>
                    <a:cubicBezTo>
                      <a:pt x="45" y="179"/>
                      <a:pt x="0" y="142"/>
                      <a:pt x="0" y="89"/>
                    </a:cubicBezTo>
                    <a:cubicBezTo>
                      <a:pt x="0" y="37"/>
                      <a:pt x="45" y="0"/>
                      <a:pt x="90" y="0"/>
                    </a:cubicBezTo>
                    <a:cubicBezTo>
                      <a:pt x="142" y="0"/>
                      <a:pt x="180" y="37"/>
                      <a:pt x="180" y="89"/>
                    </a:cubicBezTo>
                  </a:path>
                </a:pathLst>
              </a:custGeom>
              <a:noFill/>
              <a:ln w="34290" cap="flat">
                <a:solidFill>
                  <a:schemeClr val="bg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27" name="Line 224"/>
              <p:cNvSpPr>
                <a:spLocks noChangeShapeType="1"/>
              </p:cNvSpPr>
              <p:nvPr/>
            </p:nvSpPr>
            <p:spPr bwMode="auto">
              <a:xfrm>
                <a:off x="15817747" y="8302288"/>
                <a:ext cx="2931"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28" name="Line 225"/>
              <p:cNvSpPr>
                <a:spLocks noChangeShapeType="1"/>
              </p:cNvSpPr>
              <p:nvPr/>
            </p:nvSpPr>
            <p:spPr bwMode="auto">
              <a:xfrm>
                <a:off x="16219134" y="8867742"/>
                <a:ext cx="2929" cy="70317"/>
              </a:xfrm>
              <a:prstGeom prst="line">
                <a:avLst/>
              </a:prstGeom>
              <a:noFill/>
              <a:ln w="34290" cap="flat">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29" name="TextBox 28"/>
            <p:cNvSpPr txBox="1"/>
            <p:nvPr/>
          </p:nvSpPr>
          <p:spPr>
            <a:xfrm>
              <a:off x="819151" y="5158086"/>
              <a:ext cx="2016475" cy="646331"/>
            </a:xfrm>
            <a:prstGeom prst="rect">
              <a:avLst/>
            </a:prstGeom>
            <a:noFill/>
          </p:spPr>
          <p:txBody>
            <a:bodyPr wrap="square" rtlCol="0">
              <a:spAutoFit/>
            </a:bodyPr>
            <a:lstStyle/>
            <a:p>
              <a:pPr algn="ctr"/>
              <a:r>
                <a:rPr lang="en-US" sz="1200" dirty="0">
                  <a:solidFill>
                    <a:schemeClr val="bg1"/>
                  </a:solidFill>
                  <a:latin typeface="Lato Light" charset="0"/>
                  <a:ea typeface="Lato Light" charset="0"/>
                  <a:cs typeface="Lato Light" charset="0"/>
                </a:rPr>
                <a:t>Entrepreneurial activities differ substantially depending on the type of</a:t>
              </a:r>
            </a:p>
          </p:txBody>
        </p:sp>
        <p:sp>
          <p:nvSpPr>
            <p:cNvPr id="30" name="Rectangle 29"/>
            <p:cNvSpPr/>
            <p:nvPr/>
          </p:nvSpPr>
          <p:spPr>
            <a:xfrm>
              <a:off x="840961" y="4879805"/>
              <a:ext cx="1999265" cy="307777"/>
            </a:xfrm>
            <a:prstGeom prst="rect">
              <a:avLst/>
            </a:prstGeom>
          </p:spPr>
          <p:txBody>
            <a:bodyPr wrap="none">
              <a:spAutoFit/>
            </a:bodyPr>
            <a:lstStyle/>
            <a:p>
              <a:r>
                <a:rPr lang="en-US" sz="1400" b="1" spc="600" dirty="0">
                  <a:solidFill>
                    <a:schemeClr val="bg1"/>
                  </a:solidFill>
                  <a:latin typeface="Montserrat" charset="0"/>
                  <a:ea typeface="Montserrat" charset="0"/>
                  <a:cs typeface="Montserrat" charset="0"/>
                </a:rPr>
                <a:t>TITLE HERE</a:t>
              </a:r>
            </a:p>
          </p:txBody>
        </p:sp>
      </p:grpSp>
      <p:sp>
        <p:nvSpPr>
          <p:cNvPr id="31" name="TextBox 1">
            <a:extLst>
              <a:ext uri="{FF2B5EF4-FFF2-40B4-BE49-F238E27FC236}">
                <a16:creationId xmlns:a16="http://schemas.microsoft.com/office/drawing/2014/main" xmlns="" id="{1BAB1AB5-E188-4BD1-9426-4FD73CC71660}"/>
              </a:ext>
            </a:extLst>
          </p:cNvPr>
          <p:cNvSpPr txBox="1"/>
          <p:nvPr/>
        </p:nvSpPr>
        <p:spPr>
          <a:xfrm>
            <a:off x="7198280" y="195653"/>
            <a:ext cx="1622239" cy="474617"/>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1.4</a:t>
            </a:r>
            <a:r>
              <a:rPr lang="zh-CN" altLang="en-US" sz="2400" dirty="0">
                <a:solidFill>
                  <a:srgbClr val="063D54"/>
                </a:solidFill>
                <a:cs typeface="+mn-ea"/>
                <a:sym typeface="+mn-lt"/>
              </a:rPr>
              <a:t>项目愿景</a:t>
            </a:r>
            <a:endParaRPr lang="en-US" altLang="zh-CN" sz="2400" dirty="0">
              <a:solidFill>
                <a:srgbClr val="063D54"/>
              </a:solidFill>
              <a:cs typeface="+mn-ea"/>
              <a:sym typeface="+mn-lt"/>
            </a:endParaRPr>
          </a:p>
        </p:txBody>
      </p:sp>
      <p:sp>
        <p:nvSpPr>
          <p:cNvPr id="32" name="TextBox 1">
            <a:extLst>
              <a:ext uri="{FF2B5EF4-FFF2-40B4-BE49-F238E27FC236}">
                <a16:creationId xmlns:a16="http://schemas.microsoft.com/office/drawing/2014/main" xmlns="" id="{AFCA095F-E9A7-49E8-95FD-FD5EDD13A765}"/>
              </a:ext>
            </a:extLst>
          </p:cNvPr>
          <p:cNvSpPr txBox="1"/>
          <p:nvPr/>
        </p:nvSpPr>
        <p:spPr>
          <a:xfrm>
            <a:off x="7198436" y="630028"/>
            <a:ext cx="1622083" cy="341119"/>
          </a:xfrm>
          <a:prstGeom prst="rect">
            <a:avLst/>
          </a:prstGeom>
          <a:noFill/>
        </p:spPr>
        <p:txBody>
          <a:bodyPr wrap="square" lIns="0" tIns="0" rIns="0" rtlCol="0">
            <a:spAutoFit/>
          </a:bodyPr>
          <a:lstStyle/>
          <a:p>
            <a:pPr>
              <a:lnSpc>
                <a:spcPts val="2300"/>
              </a:lnSpc>
            </a:pPr>
            <a:r>
              <a:rPr lang="en-US" altLang="zh-CN" sz="1400" dirty="0">
                <a:solidFill>
                  <a:schemeClr val="bg2">
                    <a:lumMod val="50000"/>
                  </a:schemeClr>
                </a:solidFill>
                <a:cs typeface="+mn-ea"/>
                <a:sym typeface="+mn-lt"/>
              </a:rPr>
              <a:t>PROJECT VISION</a:t>
            </a:r>
          </a:p>
        </p:txBody>
      </p:sp>
      <p:sp>
        <p:nvSpPr>
          <p:cNvPr id="35" name="TextBox 1">
            <a:extLst>
              <a:ext uri="{FF2B5EF4-FFF2-40B4-BE49-F238E27FC236}">
                <a16:creationId xmlns:a16="http://schemas.microsoft.com/office/drawing/2014/main" xmlns="" id="{89539ABE-7779-4C19-A1FF-EBC78BD4801B}"/>
              </a:ext>
            </a:extLst>
          </p:cNvPr>
          <p:cNvSpPr txBox="1"/>
          <p:nvPr/>
        </p:nvSpPr>
        <p:spPr>
          <a:xfrm>
            <a:off x="7351081" y="2615597"/>
            <a:ext cx="2106346" cy="329064"/>
          </a:xfrm>
          <a:prstGeom prst="rect">
            <a:avLst/>
          </a:prstGeom>
          <a:noFill/>
        </p:spPr>
        <p:txBody>
          <a:bodyPr wrap="none" lIns="0" tIns="0" rIns="0" rtlCol="0">
            <a:spAutoFit/>
          </a:bodyPr>
          <a:lstStyle/>
          <a:p>
            <a:pPr>
              <a:lnSpc>
                <a:spcPts val="2300"/>
              </a:lnSpc>
            </a:pPr>
            <a:r>
              <a:rPr lang="en-US" altLang="zh-CN" dirty="0">
                <a:solidFill>
                  <a:schemeClr val="bg2">
                    <a:lumMod val="25000"/>
                  </a:schemeClr>
                </a:solidFill>
                <a:cs typeface="+mn-ea"/>
                <a:sym typeface="+mn-lt"/>
              </a:rPr>
              <a:t>SHARING ECONOMY</a:t>
            </a:r>
          </a:p>
        </p:txBody>
      </p:sp>
    </p:spTree>
    <p:extLst>
      <p:ext uri="{BB962C8B-B14F-4D97-AF65-F5344CB8AC3E}">
        <p14:creationId xmlns:p14="http://schemas.microsoft.com/office/powerpoint/2010/main" val="1544166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ppt_x</p:attrName>
                                        </p:attrNameLst>
                                      </p:cBhvr>
                                      <p:tavLst>
                                        <p:tav tm="0">
                                          <p:val>
                                            <p:strVal val="#ppt_x-#ppt_w*1.125000"/>
                                          </p:val>
                                        </p:tav>
                                        <p:tav tm="100000">
                                          <p:val>
                                            <p:strVal val="#ppt_x"/>
                                          </p:val>
                                        </p:tav>
                                      </p:tavLst>
                                    </p:anim>
                                    <p:animEffect transition="in" filter="wipe(right)">
                                      <p:cBhvr>
                                        <p:cTn id="12" dur="500"/>
                                        <p:tgtEl>
                                          <p:spTgt spid="32"/>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31" grpId="0"/>
      <p:bldP spid="3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220" r="1220"/>
          <a:stretch>
            <a:fillRect/>
          </a:stretch>
        </p:blipFill>
        <p:spPr/>
      </p:pic>
      <p:grpSp>
        <p:nvGrpSpPr>
          <p:cNvPr id="2" name="Group 1"/>
          <p:cNvGrpSpPr/>
          <p:nvPr/>
        </p:nvGrpSpPr>
        <p:grpSpPr>
          <a:xfrm>
            <a:off x="9177867" y="6057897"/>
            <a:ext cx="2205568" cy="358608"/>
            <a:chOff x="6883400" y="4543425"/>
            <a:chExt cx="1654176" cy="268956"/>
          </a:xfrm>
          <a:solidFill>
            <a:srgbClr val="063D54"/>
          </a:solidFill>
        </p:grpSpPr>
        <p:sp>
          <p:nvSpPr>
            <p:cNvPr id="13" name="Rectangle 12"/>
            <p:cNvSpPr/>
            <p:nvPr/>
          </p:nvSpPr>
          <p:spPr>
            <a:xfrm>
              <a:off x="6883400" y="4543425"/>
              <a:ext cx="1654176" cy="268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p:cNvSpPr txBox="1"/>
            <p:nvPr/>
          </p:nvSpPr>
          <p:spPr>
            <a:xfrm>
              <a:off x="6978651" y="4616347"/>
              <a:ext cx="1463674" cy="123159"/>
            </a:xfrm>
            <a:prstGeom prst="rect">
              <a:avLst/>
            </a:prstGeom>
            <a:grpFill/>
          </p:spPr>
          <p:txBody>
            <a:bodyPr wrap="square" lIns="0" tIns="0" rIns="0" bIns="0" rtlCol="0">
              <a:spAutoFit/>
            </a:bodyPr>
            <a:lstStyle/>
            <a:p>
              <a:pPr algn="ctr"/>
              <a:r>
                <a:rPr lang="en-US" sz="1067" b="1" spc="27" dirty="0">
                  <a:solidFill>
                    <a:schemeClr val="bg1"/>
                  </a:solidFill>
                  <a:latin typeface="Lato" panose="020F0502020204030203" pitchFamily="34" charset="0"/>
                </a:rPr>
                <a:t>Our Office in New Jersey </a:t>
              </a:r>
            </a:p>
          </p:txBody>
        </p:sp>
      </p:grpSp>
      <p:sp>
        <p:nvSpPr>
          <p:cNvPr id="24" name="TextBox 1">
            <a:extLst>
              <a:ext uri="{FF2B5EF4-FFF2-40B4-BE49-F238E27FC236}">
                <a16:creationId xmlns:a16="http://schemas.microsoft.com/office/drawing/2014/main" xmlns="" id="{ED5E5535-B29E-47D2-A884-8C56A424BF82}"/>
              </a:ext>
            </a:extLst>
          </p:cNvPr>
          <p:cNvSpPr txBox="1"/>
          <p:nvPr/>
        </p:nvSpPr>
        <p:spPr>
          <a:xfrm>
            <a:off x="599508" y="2695496"/>
            <a:ext cx="5370218" cy="867160"/>
          </a:xfrm>
          <a:prstGeom prst="rect">
            <a:avLst/>
          </a:prstGeom>
          <a:noFill/>
        </p:spPr>
        <p:txBody>
          <a:bodyPr wrap="square" lIns="0" tIns="0" rIns="0" rtlCol="0">
            <a:spAutoFit/>
          </a:bodyPr>
          <a:lstStyle/>
          <a:p>
            <a:pPr>
              <a:lnSpc>
                <a:spcPct val="120000"/>
              </a:lnSpc>
            </a:pPr>
            <a:r>
              <a:rPr lang="en-US" altLang="zh-CN" sz="1482" dirty="0">
                <a:solidFill>
                  <a:srgbClr val="727171"/>
                </a:solidFill>
                <a:cs typeface="+mn-ea"/>
                <a:sym typeface="+mn-lt"/>
              </a:rPr>
              <a:t>列举企业当前所提供的产品和服务类型，以及将来的产品和服务</a:t>
            </a:r>
          </a:p>
          <a:p>
            <a:pPr>
              <a:lnSpc>
                <a:spcPct val="120000"/>
              </a:lnSpc>
            </a:pPr>
            <a:r>
              <a:rPr lang="en-US" altLang="zh-CN" sz="1482" dirty="0">
                <a:solidFill>
                  <a:srgbClr val="727171"/>
                </a:solidFill>
                <a:cs typeface="+mn-ea"/>
                <a:sym typeface="+mn-lt"/>
              </a:rPr>
              <a:t>计划，陈述产品和服务的独到之处，包括成本、质量、功能、可</a:t>
            </a:r>
          </a:p>
          <a:p>
            <a:pPr>
              <a:lnSpc>
                <a:spcPct val="120000"/>
              </a:lnSpc>
            </a:pPr>
            <a:r>
              <a:rPr lang="en-US" altLang="zh-CN" sz="1482" dirty="0">
                <a:solidFill>
                  <a:srgbClr val="727171"/>
                </a:solidFill>
                <a:cs typeface="+mn-ea"/>
                <a:sym typeface="+mn-lt"/>
              </a:rPr>
              <a:t>靠性和价格等，指出产品所处生命周期或开发进展。</a:t>
            </a:r>
          </a:p>
        </p:txBody>
      </p:sp>
      <p:sp>
        <p:nvSpPr>
          <p:cNvPr id="26" name="TextBox 1">
            <a:extLst>
              <a:ext uri="{FF2B5EF4-FFF2-40B4-BE49-F238E27FC236}">
                <a16:creationId xmlns:a16="http://schemas.microsoft.com/office/drawing/2014/main" xmlns="" id="{D5AD457F-E695-4300-8FF6-7BB5DC998CB1}"/>
              </a:ext>
            </a:extLst>
          </p:cNvPr>
          <p:cNvSpPr txBox="1"/>
          <p:nvPr/>
        </p:nvSpPr>
        <p:spPr>
          <a:xfrm>
            <a:off x="709050" y="1893856"/>
            <a:ext cx="1231106" cy="349583"/>
          </a:xfrm>
          <a:prstGeom prst="rect">
            <a:avLst/>
          </a:prstGeom>
          <a:noFill/>
        </p:spPr>
        <p:txBody>
          <a:bodyPr wrap="none" lIns="0" tIns="0" rIns="0" rtlCol="0">
            <a:spAutoFit/>
          </a:bodyPr>
          <a:lstStyle/>
          <a:p>
            <a:pPr>
              <a:lnSpc>
                <a:spcPts val="2300"/>
              </a:lnSpc>
            </a:pPr>
            <a:r>
              <a:rPr lang="en-US" altLang="zh-CN" sz="2400" dirty="0">
                <a:solidFill>
                  <a:srgbClr val="063D54"/>
                </a:solidFill>
                <a:cs typeface="+mn-ea"/>
                <a:sym typeface="+mn-lt"/>
              </a:rPr>
              <a:t>小米介绍</a:t>
            </a:r>
          </a:p>
        </p:txBody>
      </p:sp>
      <p:sp>
        <p:nvSpPr>
          <p:cNvPr id="27" name="TextBox 1">
            <a:extLst>
              <a:ext uri="{FF2B5EF4-FFF2-40B4-BE49-F238E27FC236}">
                <a16:creationId xmlns:a16="http://schemas.microsoft.com/office/drawing/2014/main" xmlns="" id="{F53CC534-8502-4FAF-A83F-B9806F139E84}"/>
              </a:ext>
            </a:extLst>
          </p:cNvPr>
          <p:cNvSpPr txBox="1"/>
          <p:nvPr/>
        </p:nvSpPr>
        <p:spPr>
          <a:xfrm>
            <a:off x="709050" y="2140435"/>
            <a:ext cx="1598194" cy="308482"/>
          </a:xfrm>
          <a:prstGeom prst="rect">
            <a:avLst/>
          </a:prstGeom>
          <a:noFill/>
        </p:spPr>
        <p:txBody>
          <a:bodyPr wrap="none" lIns="0" tIns="0" rIns="0" rtlCol="0">
            <a:spAutoFit/>
          </a:bodyPr>
          <a:lstStyle/>
          <a:p>
            <a:pPr>
              <a:lnSpc>
                <a:spcPts val="2300"/>
              </a:lnSpc>
            </a:pPr>
            <a:r>
              <a:rPr lang="en-US" altLang="zh-CN" sz="1100" dirty="0">
                <a:solidFill>
                  <a:schemeClr val="bg2">
                    <a:lumMod val="50000"/>
                  </a:schemeClr>
                </a:solidFill>
                <a:cs typeface="+mn-ea"/>
                <a:sym typeface="+mn-lt"/>
              </a:rPr>
              <a:t>XIAOMI </a:t>
            </a:r>
            <a:r>
              <a:rPr lang="en-US" altLang="zh-CN" sz="1200" dirty="0">
                <a:solidFill>
                  <a:schemeClr val="bg2">
                    <a:lumMod val="50000"/>
                  </a:schemeClr>
                </a:solidFill>
                <a:cs typeface="+mn-ea"/>
                <a:sym typeface="+mn-lt"/>
              </a:rPr>
              <a:t>INTRODUCTION</a:t>
            </a:r>
            <a:endParaRPr lang="en-US" altLang="zh-CN" sz="1100" dirty="0">
              <a:solidFill>
                <a:schemeClr val="bg2">
                  <a:lumMod val="50000"/>
                </a:schemeClr>
              </a:solidFill>
              <a:cs typeface="+mn-ea"/>
              <a:sym typeface="+mn-lt"/>
            </a:endParaRPr>
          </a:p>
        </p:txBody>
      </p:sp>
      <p:sp>
        <p:nvSpPr>
          <p:cNvPr id="28" name="矩形 27">
            <a:extLst>
              <a:ext uri="{FF2B5EF4-FFF2-40B4-BE49-F238E27FC236}">
                <a16:creationId xmlns:a16="http://schemas.microsoft.com/office/drawing/2014/main" xmlns="" id="{DE4850A2-2AA6-4F6F-AD15-A95BDB4AB2ED}"/>
              </a:ext>
            </a:extLst>
          </p:cNvPr>
          <p:cNvSpPr/>
          <p:nvPr/>
        </p:nvSpPr>
        <p:spPr>
          <a:xfrm>
            <a:off x="402287" y="393998"/>
            <a:ext cx="1883713" cy="43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1">
            <a:extLst>
              <a:ext uri="{FF2B5EF4-FFF2-40B4-BE49-F238E27FC236}">
                <a16:creationId xmlns:a16="http://schemas.microsoft.com/office/drawing/2014/main" xmlns="" id="{729C1B6E-87F9-4AC8-A4E0-31AB4E1E4585}"/>
              </a:ext>
            </a:extLst>
          </p:cNvPr>
          <p:cNvSpPr txBox="1"/>
          <p:nvPr/>
        </p:nvSpPr>
        <p:spPr>
          <a:xfrm>
            <a:off x="402287" y="400939"/>
            <a:ext cx="1744067" cy="460767"/>
          </a:xfrm>
          <a:prstGeom prst="rect">
            <a:avLst/>
          </a:prstGeom>
          <a:noFill/>
        </p:spPr>
        <p:txBody>
          <a:bodyPr wrap="square" lIns="0" tIns="0" rIns="0" rtlCol="0">
            <a:spAutoFit/>
          </a:bodyPr>
          <a:lstStyle/>
          <a:p>
            <a:pPr>
              <a:lnSpc>
                <a:spcPct val="120000"/>
              </a:lnSpc>
            </a:pPr>
            <a:r>
              <a:rPr lang="en-US" altLang="zh-CN" sz="2400" dirty="0">
                <a:solidFill>
                  <a:srgbClr val="063D54"/>
                </a:solidFill>
                <a:cs typeface="+mn-ea"/>
                <a:sym typeface="+mn-lt"/>
              </a:rPr>
              <a:t>1.5</a:t>
            </a:r>
            <a:r>
              <a:rPr lang="zh-CN" altLang="en-US" sz="2400" dirty="0">
                <a:solidFill>
                  <a:srgbClr val="063D54"/>
                </a:solidFill>
                <a:cs typeface="+mn-ea"/>
                <a:sym typeface="+mn-lt"/>
              </a:rPr>
              <a:t>公司简介</a:t>
            </a:r>
            <a:endParaRPr lang="en-US" altLang="zh-CN" sz="2400" dirty="0">
              <a:solidFill>
                <a:srgbClr val="063D54"/>
              </a:solidFill>
              <a:cs typeface="+mn-ea"/>
              <a:sym typeface="+mn-lt"/>
            </a:endParaRPr>
          </a:p>
        </p:txBody>
      </p:sp>
      <p:sp>
        <p:nvSpPr>
          <p:cNvPr id="30" name="TextBox 1">
            <a:extLst>
              <a:ext uri="{FF2B5EF4-FFF2-40B4-BE49-F238E27FC236}">
                <a16:creationId xmlns:a16="http://schemas.microsoft.com/office/drawing/2014/main" xmlns="" id="{9B625412-C022-47BB-A7D0-9F9AF124B917}"/>
              </a:ext>
            </a:extLst>
          </p:cNvPr>
          <p:cNvSpPr txBox="1"/>
          <p:nvPr/>
        </p:nvSpPr>
        <p:spPr>
          <a:xfrm>
            <a:off x="402287" y="828538"/>
            <a:ext cx="2645713" cy="280911"/>
          </a:xfrm>
          <a:prstGeom prst="rect">
            <a:avLst/>
          </a:prstGeom>
          <a:noFill/>
        </p:spPr>
        <p:txBody>
          <a:bodyPr wrap="square" lIns="0" tIns="0" rIns="0" rtlCol="0">
            <a:spAutoFit/>
          </a:bodyPr>
          <a:lstStyle/>
          <a:p>
            <a:pPr>
              <a:lnSpc>
                <a:spcPct val="120000"/>
              </a:lnSpc>
            </a:pPr>
            <a:r>
              <a:rPr lang="en-US" altLang="zh-CN" sz="1400" dirty="0">
                <a:solidFill>
                  <a:schemeClr val="bg1">
                    <a:lumMod val="50000"/>
                  </a:schemeClr>
                </a:solidFill>
                <a:cs typeface="+mn-ea"/>
                <a:sym typeface="+mn-lt"/>
              </a:rPr>
              <a:t>COMPANY INTRODUCTION</a:t>
            </a:r>
          </a:p>
        </p:txBody>
      </p:sp>
    </p:spTree>
    <p:extLst>
      <p:ext uri="{BB962C8B-B14F-4D97-AF65-F5344CB8AC3E}">
        <p14:creationId xmlns:p14="http://schemas.microsoft.com/office/powerpoint/2010/main" val="1234131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p:tgtEl>
                                          <p:spTgt spid="29"/>
                                        </p:tgtEl>
                                        <p:attrNameLst>
                                          <p:attrName>ppt_y</p:attrName>
                                        </p:attrNameLst>
                                      </p:cBhvr>
                                      <p:tavLst>
                                        <p:tav tm="0">
                                          <p:val>
                                            <p:strVal val="#ppt_y+#ppt_h*1.125000"/>
                                          </p:val>
                                        </p:tav>
                                        <p:tav tm="100000">
                                          <p:val>
                                            <p:strVal val="#ppt_y"/>
                                          </p:val>
                                        </p:tav>
                                      </p:tavLst>
                                    </p:anim>
                                    <p:animEffect transition="in" filter="wipe(up)">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a:extLst>
              <a:ext uri="{FF2B5EF4-FFF2-40B4-BE49-F238E27FC236}">
                <a16:creationId xmlns:a16="http://schemas.microsoft.com/office/drawing/2014/main" xmlns="" id="{DE7714CF-4288-4227-BA0F-A241C26A7CF5}"/>
              </a:ext>
            </a:extLst>
          </p:cNvPr>
          <p:cNvSpPr/>
          <p:nvPr>
            <p:custDataLst>
              <p:tags r:id="rId2"/>
            </p:custDataLst>
          </p:nvPr>
        </p:nvSpPr>
        <p:spPr>
          <a:xfrm>
            <a:off x="1524001" y="2711450"/>
            <a:ext cx="1573213" cy="15367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6000" dirty="0">
                <a:solidFill>
                  <a:srgbClr val="FCFCFC"/>
                </a:solidFill>
                <a:latin typeface="Gungsuh" panose="02030600000101010101" pitchFamily="18" charset="-127"/>
              </a:rPr>
              <a:t>02</a:t>
            </a:r>
            <a:endParaRPr lang="zh-CN" altLang="en-US" sz="6000" dirty="0">
              <a:solidFill>
                <a:srgbClr val="FCFCFC"/>
              </a:solidFill>
              <a:latin typeface="Gungsuh" panose="02030600000101010101" pitchFamily="18" charset="-127"/>
            </a:endParaRPr>
          </a:p>
        </p:txBody>
      </p:sp>
      <p:sp>
        <p:nvSpPr>
          <p:cNvPr id="4" name="PA_文本框 3">
            <a:extLst>
              <a:ext uri="{FF2B5EF4-FFF2-40B4-BE49-F238E27FC236}">
                <a16:creationId xmlns:a16="http://schemas.microsoft.com/office/drawing/2014/main" xmlns="" id="{92CF3A66-E572-4B18-A5C8-065820B5702B}"/>
              </a:ext>
            </a:extLst>
          </p:cNvPr>
          <p:cNvSpPr txBox="1"/>
          <p:nvPr>
            <p:custDataLst>
              <p:tags r:id="rId3"/>
            </p:custDataLst>
          </p:nvPr>
        </p:nvSpPr>
        <p:spPr>
          <a:xfrm>
            <a:off x="1460501" y="2727325"/>
            <a:ext cx="1636713" cy="400050"/>
          </a:xfrm>
          <a:prstGeom prst="rect">
            <a:avLst/>
          </a:prstGeom>
          <a:noFill/>
        </p:spPr>
        <p:txBody>
          <a:bodyPr lIns="0" rIns="0"/>
          <a:lstStyle/>
          <a:p>
            <a:pPr algn="r">
              <a:defRPr/>
            </a:pPr>
            <a:r>
              <a:rPr lang="en-US" altLang="zh-CN" sz="2000" spc="500" dirty="0">
                <a:solidFill>
                  <a:srgbClr val="FCFCFC"/>
                </a:solidFill>
                <a:latin typeface="Gungsuh" panose="02030600000101010101" pitchFamily="18" charset="-127"/>
              </a:rPr>
              <a:t>PART</a:t>
            </a:r>
            <a:endParaRPr lang="zh-CN" altLang="en-US" sz="2000" spc="500" dirty="0">
              <a:solidFill>
                <a:srgbClr val="FCFCFC"/>
              </a:solidFill>
              <a:latin typeface="Gungsuh" panose="02030600000101010101" pitchFamily="18" charset="-127"/>
            </a:endParaRPr>
          </a:p>
        </p:txBody>
      </p:sp>
      <p:sp>
        <p:nvSpPr>
          <p:cNvPr id="5" name="PA_文本框 4">
            <a:extLst>
              <a:ext uri="{FF2B5EF4-FFF2-40B4-BE49-F238E27FC236}">
                <a16:creationId xmlns:a16="http://schemas.microsoft.com/office/drawing/2014/main" xmlns="" id="{B1ACFA47-5D0F-4092-9710-34F09863DC97}"/>
              </a:ext>
            </a:extLst>
          </p:cNvPr>
          <p:cNvSpPr txBox="1"/>
          <p:nvPr>
            <p:custDataLst>
              <p:tags r:id="rId4"/>
            </p:custDataLst>
          </p:nvPr>
        </p:nvSpPr>
        <p:spPr>
          <a:xfrm>
            <a:off x="3097214" y="2979738"/>
            <a:ext cx="7570787" cy="1136650"/>
          </a:xfrm>
          <a:prstGeom prst="rect">
            <a:avLst/>
          </a:prstGeom>
          <a:noFill/>
        </p:spPr>
        <p:txBody>
          <a:bodyPr rIns="360000">
            <a:normAutofit/>
          </a:bodyPr>
          <a:lstStyle/>
          <a:p>
            <a:pPr algn="r">
              <a:defRPr/>
            </a:pPr>
            <a:r>
              <a:rPr lang="zh-CN" altLang="en-US" sz="4800" dirty="0">
                <a:solidFill>
                  <a:schemeClr val="accent1">
                    <a:lumMod val="75000"/>
                  </a:schemeClr>
                </a:solidFill>
              </a:rPr>
              <a:t>市场透视</a:t>
            </a:r>
          </a:p>
        </p:txBody>
      </p:sp>
      <p:cxnSp>
        <p:nvCxnSpPr>
          <p:cNvPr id="10" name="PA_直接连接符 9">
            <a:extLst>
              <a:ext uri="{FF2B5EF4-FFF2-40B4-BE49-F238E27FC236}">
                <a16:creationId xmlns:a16="http://schemas.microsoft.com/office/drawing/2014/main" xmlns="" id="{561E68A9-2C5E-454D-BB49-D6BFF6B5B250}"/>
              </a:ext>
            </a:extLst>
          </p:cNvPr>
          <p:cNvCxnSpPr>
            <a:cxnSpLocks/>
          </p:cNvCxnSpPr>
          <p:nvPr>
            <p:custDataLst>
              <p:tags r:id="rId5"/>
            </p:custDataLst>
          </p:nvPr>
        </p:nvCxnSpPr>
        <p:spPr>
          <a:xfrm>
            <a:off x="3483429" y="3848100"/>
            <a:ext cx="7184571"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PA_矩形 1">
            <a:extLst>
              <a:ext uri="{FF2B5EF4-FFF2-40B4-BE49-F238E27FC236}">
                <a16:creationId xmlns:a16="http://schemas.microsoft.com/office/drawing/2014/main" xmlns="" id="{68DCB164-FF76-497A-8E63-B095DDADF3EA}"/>
              </a:ext>
            </a:extLst>
          </p:cNvPr>
          <p:cNvSpPr/>
          <p:nvPr>
            <p:custDataLst>
              <p:tags r:id="rId6"/>
            </p:custDataLst>
          </p:nvPr>
        </p:nvSpPr>
        <p:spPr>
          <a:xfrm>
            <a:off x="3160714" y="3937000"/>
            <a:ext cx="7170737" cy="368300"/>
          </a:xfrm>
          <a:prstGeom prst="rect">
            <a:avLst/>
          </a:prstGeom>
        </p:spPr>
        <p:txBody>
          <a:bodyPr>
            <a:spAutoFit/>
          </a:bodyPr>
          <a:lstStyle/>
          <a:p>
            <a:pPr algn="r">
              <a:defRPr/>
            </a:pPr>
            <a:r>
              <a:rPr lang="en-US" altLang="zh-CN" dirty="0">
                <a:solidFill>
                  <a:schemeClr val="bg1">
                    <a:lumMod val="65000"/>
                  </a:schemeClr>
                </a:solidFill>
                <a:latin typeface="Gungsuh" panose="02030600000101010101" pitchFamily="18" charset="-127"/>
              </a:rPr>
              <a:t>Click here to add your title</a:t>
            </a:r>
          </a:p>
        </p:txBody>
      </p:sp>
    </p:spTree>
    <p:custDataLst>
      <p:tags r:id="rId1"/>
    </p:custDataLst>
    <p:extLst>
      <p:ext uri="{BB962C8B-B14F-4D97-AF65-F5344CB8AC3E}">
        <p14:creationId xmlns:p14="http://schemas.microsoft.com/office/powerpoint/2010/main" val="2813139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5" grpId="0" animBg="1" autoUpdateAnimBg="0"/>
      <p:bldP spid="2"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8"/>
  <p:tag name="MH_SECTIONID" val="259,260,261,262,"/>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3"/>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4"/>
  <p:tag name="PA" val="v3.2.0"/>
</p:tagLst>
</file>

<file path=ppt/tags/tag1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1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16.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18.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19.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21.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42.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43.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44.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45.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46.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47.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71015185735"/>
  <p:tag name="MH_LIBRARY" val="GRAPHIC"/>
</p:tagLst>
</file>

<file path=ppt/tags/tag48.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Other"/>
  <p:tag name="MH_ORDER" val="2"/>
  <p:tag name="PA" val="v3.2.0"/>
</p:tagLst>
</file>

<file path=ppt/tags/tag49.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SubTitle"/>
  <p:tag name="MH_ORDER" val="2"/>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50.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Other"/>
  <p:tag name="MH_ORDER" val="3"/>
  <p:tag name="PA" val="v3.2.0"/>
</p:tagLst>
</file>

<file path=ppt/tags/tag51.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SubTitle"/>
  <p:tag name="MH_ORDER" val="3"/>
  <p:tag name="PA" val="v3.2.0"/>
</p:tagLst>
</file>

<file path=ppt/tags/tag52.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Other"/>
  <p:tag name="MH_ORDER" val="5"/>
  <p:tag name="PA" val="v3.2.0"/>
</p:tagLst>
</file>

<file path=ppt/tags/tag53.xml><?xml version="1.0" encoding="utf-8"?>
<p:tagLst xmlns:a="http://schemas.openxmlformats.org/drawingml/2006/main" xmlns:r="http://schemas.openxmlformats.org/officeDocument/2006/relationships" xmlns:p="http://schemas.openxmlformats.org/presentationml/2006/main">
  <p:tag name="MH" val="20171015185735"/>
  <p:tag name="MH_LIBRARY" val="GRAPHIC"/>
  <p:tag name="MH_TYPE" val="SubTitle"/>
  <p:tag name="MH_ORDER" val="5"/>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57.xml><?xml version="1.0" encoding="utf-8"?>
<p:tagLst xmlns:a="http://schemas.openxmlformats.org/drawingml/2006/main" xmlns:r="http://schemas.openxmlformats.org/officeDocument/2006/relationships" xmlns:p="http://schemas.openxmlformats.org/presentationml/2006/main">
  <p:tag name="PA" val="v3.2.0"/>
</p:tagLst>
</file>

<file path=ppt/tags/tag58.xml><?xml version="1.0" encoding="utf-8"?>
<p:tagLst xmlns:a="http://schemas.openxmlformats.org/drawingml/2006/main" xmlns:r="http://schemas.openxmlformats.org/officeDocument/2006/relationships" xmlns:p="http://schemas.openxmlformats.org/presentationml/2006/main">
  <p:tag name="PA" val="v3.2.0"/>
</p:tagLst>
</file>

<file path=ppt/tags/tag59.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60.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61.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62.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63.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64.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65.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66.xml><?xml version="1.0" encoding="utf-8"?>
<p:tagLst xmlns:a="http://schemas.openxmlformats.org/drawingml/2006/main" xmlns:r="http://schemas.openxmlformats.org/officeDocument/2006/relationships" xmlns:p="http://schemas.openxmlformats.org/presentationml/2006/main">
  <p:tag name="MH" val="20171015153257"/>
  <p:tag name="MH_LIBRARY" val="GRAPHIC"/>
</p:tagLst>
</file>

<file path=ppt/tags/tag67.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68.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3"/>
  <p:tag name="PA" val="v3.2.0"/>
</p:tagLst>
</file>

<file path=ppt/tags/tag69.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TextBox 4"/>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70.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71.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2"/>
  <p:tag name="PA" val="v3.2.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063D54"/>
      </a:accent1>
      <a:accent2>
        <a:srgbClr val="ED7D31"/>
      </a:accent2>
      <a:accent3>
        <a:srgbClr val="A5A5A5"/>
      </a:accent3>
      <a:accent4>
        <a:srgbClr val="FFC000"/>
      </a:accent4>
      <a:accent5>
        <a:srgbClr val="E2E2E2"/>
      </a:accent5>
      <a:accent6>
        <a:srgbClr val="70AD47"/>
      </a:accent6>
      <a:hlink>
        <a:srgbClr val="D3D4D4"/>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063D54"/>
    </a:accent1>
    <a:accent2>
      <a:srgbClr val="ED7D31"/>
    </a:accent2>
    <a:accent3>
      <a:srgbClr val="A5A5A5"/>
    </a:accent3>
    <a:accent4>
      <a:srgbClr val="FFC000"/>
    </a:accent4>
    <a:accent5>
      <a:srgbClr val="E2E2E2"/>
    </a:accent5>
    <a:accent6>
      <a:srgbClr val="70AD47"/>
    </a:accent6>
    <a:hlink>
      <a:srgbClr val="D3D4D4"/>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063D54"/>
    </a:accent1>
    <a:accent2>
      <a:srgbClr val="ED7D31"/>
    </a:accent2>
    <a:accent3>
      <a:srgbClr val="A5A5A5"/>
    </a:accent3>
    <a:accent4>
      <a:srgbClr val="FFC000"/>
    </a:accent4>
    <a:accent5>
      <a:srgbClr val="E2E2E2"/>
    </a:accent5>
    <a:accent6>
      <a:srgbClr val="70AD47"/>
    </a:accent6>
    <a:hlink>
      <a:srgbClr val="D3D4D4"/>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213</TotalTime>
  <Words>1756</Words>
  <Application>Microsoft Office PowerPoint</Application>
  <PresentationFormat>宽屏</PresentationFormat>
  <Paragraphs>257</Paragraphs>
  <Slides>23</Slides>
  <Notes>22</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23</vt:i4>
      </vt:variant>
    </vt:vector>
  </HeadingPairs>
  <TitlesOfParts>
    <vt:vector size="51" baseType="lpstr">
      <vt:lpstr>Arial Unicode MS</vt:lpstr>
      <vt:lpstr>Gungsuh</vt:lpstr>
      <vt:lpstr>Meiryo</vt:lpstr>
      <vt:lpstr>Montserrat Light</vt:lpstr>
      <vt:lpstr>MS PGothic</vt:lpstr>
      <vt:lpstr>等线</vt:lpstr>
      <vt:lpstr>等线 Light</vt:lpstr>
      <vt:lpstr>华文细黑</vt:lpstr>
      <vt:lpstr>华文中宋</vt:lpstr>
      <vt:lpstr>宋体</vt:lpstr>
      <vt:lpstr>微软雅黑</vt:lpstr>
      <vt:lpstr>Arial</vt:lpstr>
      <vt:lpstr>Calibri</vt:lpstr>
      <vt:lpstr>Calibri Light</vt:lpstr>
      <vt:lpstr>FontAwesome</vt:lpstr>
      <vt:lpstr>Lato</vt:lpstr>
      <vt:lpstr>Lato Bold</vt:lpstr>
      <vt:lpstr>Lato Light</vt:lpstr>
      <vt:lpstr>Lato Regular</vt:lpstr>
      <vt:lpstr>Montserrat</vt:lpstr>
      <vt:lpstr>Open Sans</vt:lpstr>
      <vt:lpstr>Open Sans Extrabold</vt:lpstr>
      <vt:lpstr>Open Sans Light</vt:lpstr>
      <vt:lpstr>Roboto</vt:lpstr>
      <vt:lpstr>Times New Roman</vt:lpstr>
      <vt:lpstr>Verdana</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kan</cp:lastModifiedBy>
  <cp:revision>66</cp:revision>
  <dcterms:created xsi:type="dcterms:W3CDTF">2017-10-15T06:57:46Z</dcterms:created>
  <dcterms:modified xsi:type="dcterms:W3CDTF">2022-06-10T01:33:54Z</dcterms:modified>
</cp:coreProperties>
</file>