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353" r:id="rId5"/>
    <p:sldId id="357" r:id="rId6"/>
    <p:sldId id="351" r:id="rId7"/>
    <p:sldId id="259" r:id="rId8"/>
  </p:sldIdLst>
  <p:sldSz cx="9144000" cy="5143500" type="screen16x9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A007"/>
    <a:srgbClr val="00AF92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5905" autoAdjust="0"/>
  </p:normalViewPr>
  <p:slideViewPr>
    <p:cSldViewPr snapToGrid="0" showGuides="1">
      <p:cViewPr varScale="1">
        <p:scale>
          <a:sx n="110" d="100"/>
          <a:sy n="110" d="100"/>
        </p:scale>
        <p:origin x="830" y="82"/>
      </p:cViewPr>
      <p:guideLst>
        <p:guide orient="horz" pos="153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7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6FD99-B1FA-4331-8905-DB39E8B288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A5662-EE05-40AE-BC81-81279C4CD0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.xml"/><Relationship Id="rId2" Type="http://schemas.openxmlformats.org/officeDocument/2006/relationships/tags" Target="../tags/tag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304047" y="1306195"/>
            <a:ext cx="6695574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HQL</a:t>
            </a:r>
            <a:r>
              <a:rPr lang="zh-CN" altLang="en-US" sz="40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入门到精通</a:t>
            </a:r>
            <a:endParaRPr lang="zh-CN" altLang="zh-CN" sz="4000" b="1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93023" y="3782870"/>
            <a:ext cx="34340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江湖人称：小海哥</a:t>
            </a:r>
            <a:endParaRPr lang="en-US" altLang="zh-CN" sz="3200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97657" y="0"/>
            <a:ext cx="1706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一、课程特色</a:t>
            </a:r>
            <a:endParaRPr lang="zh-CN" altLang="en-US" sz="20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0224" y="861867"/>
            <a:ext cx="450024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多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道经典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hql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练习题</a:t>
            </a:r>
            <a:endParaRPr lang="zh-CN" altLang="en-US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2439" y="2756512"/>
            <a:ext cx="801687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广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：初级，进阶，精通，各种难度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hql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应有尽有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5814" y="1763152"/>
            <a:ext cx="588327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全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涵盖几乎所有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hql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语法和技巧</a:t>
            </a:r>
            <a:endParaRPr lang="zh-CN" altLang="en-US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5412" y="3688913"/>
            <a:ext cx="566610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细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：大量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ppt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hql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进行图文演示</a:t>
            </a:r>
            <a:endParaRPr lang="zh-CN" altLang="en-US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30697" y="10035"/>
            <a:ext cx="2214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二、技术基础要求</a:t>
            </a:r>
            <a:endParaRPr lang="zh-CN" altLang="en-US" sz="20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0604" y="986677"/>
            <a:ext cx="200279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熟悉</a:t>
            </a:r>
            <a:r>
              <a:rPr lang="en-US" sz="2800" dirty="0" err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hive</a:t>
            </a:r>
            <a:endParaRPr lang="en-US" sz="28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0682" y="3376875"/>
            <a:ext cx="405701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熟悉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datagrip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工具开发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0503" y="2181776"/>
            <a:ext cx="370141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熟悉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或者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hql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语法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19879" y="10035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三、资料获取方式</a:t>
            </a:r>
            <a:endParaRPr lang="zh-CN" altLang="en-US" sz="20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5095" y="1130880"/>
            <a:ext cx="6689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关注尚硅谷教育公众号：回复   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大数据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5095" y="2143887"/>
            <a:ext cx="45961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老学员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谷粒学院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免费观看</a:t>
            </a:r>
            <a:endParaRPr lang="zh-CN" altLang="en-US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5095" y="3156893"/>
            <a:ext cx="26805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站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免费观看</a:t>
            </a:r>
            <a:endParaRPr lang="zh-CN" altLang="en-US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23678" y="1851668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谢谢老铁们</a:t>
            </a:r>
            <a:endParaRPr lang="zh-CN" alt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p="http://schemas.openxmlformats.org/presentationml/2006/main">
  <p:tag name="KSO_WPP_MARK_KEY" val="3b380f58-cc0f-465b-969e-2491b9b4e38c"/>
  <p:tag name="COMMONDATA" val="eyJoZGlkIjoiOTc2MDUwNTEzMjVjZmJkMGI5ZTQ5YjQ2MmE1ZjQ5MjYifQ==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WPS 演示</Application>
  <PresentationFormat>全屏显示(16:9)</PresentationFormat>
  <Paragraphs>32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思源黑体 Medium</vt:lpstr>
      <vt:lpstr>黑体</vt:lpstr>
      <vt:lpstr>Arial Unicode MS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clh</cp:lastModifiedBy>
  <cp:revision>18</cp:revision>
  <dcterms:created xsi:type="dcterms:W3CDTF">2018-03-01T02:03:00Z</dcterms:created>
  <dcterms:modified xsi:type="dcterms:W3CDTF">2023-06-28T04:46:15Z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54073BCDD1844EE58395D24DCB2F4995_12</vt:lpwstr>
  </property>
</Properties>
</file>