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144018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366" y="4632"/>
      </p:cViewPr>
      <p:guideLst>
        <p:guide orient="horz" pos="4536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1" y="4473894"/>
            <a:ext cx="9181148" cy="30870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3" y="8161021"/>
            <a:ext cx="7560945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2316-54C7-4929-A32D-4ACEABAB37BD}" type="datetimeFigureOut">
              <a:rPr lang="de-DE" smtClean="0"/>
              <a:pPr/>
              <a:t>29.09.2009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B3AF-ADD1-4905-9743-4CC151E8A10A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2316-54C7-4929-A32D-4ACEABAB37BD}" type="datetimeFigureOut">
              <a:rPr lang="de-DE" smtClean="0"/>
              <a:pPr/>
              <a:t>29.09.2009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B3AF-ADD1-4905-9743-4CC151E8A10A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79" y="576742"/>
            <a:ext cx="2430304" cy="12288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7" y="576742"/>
            <a:ext cx="7110889" cy="12288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2316-54C7-4929-A32D-4ACEABAB37BD}" type="datetimeFigureOut">
              <a:rPr lang="de-DE" smtClean="0"/>
              <a:pPr/>
              <a:t>29.09.2009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B3AF-ADD1-4905-9743-4CC151E8A10A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2316-54C7-4929-A32D-4ACEABAB37BD}" type="datetimeFigureOut">
              <a:rPr lang="de-DE" smtClean="0"/>
              <a:pPr/>
              <a:t>29.09.2009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B3AF-ADD1-4905-9743-4CC151E8A10A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9254492"/>
            <a:ext cx="9181148" cy="28603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6104101"/>
            <a:ext cx="9181148" cy="31503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2316-54C7-4929-A32D-4ACEABAB37BD}" type="datetimeFigureOut">
              <a:rPr lang="de-DE" smtClean="0"/>
              <a:pPr/>
              <a:t>29.09.2009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B3AF-ADD1-4905-9743-4CC151E8A10A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8" y="3360422"/>
            <a:ext cx="4770596" cy="95045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6" y="3360422"/>
            <a:ext cx="4770596" cy="95045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2316-54C7-4929-A32D-4ACEABAB37BD}" type="datetimeFigureOut">
              <a:rPr lang="de-DE" smtClean="0"/>
              <a:pPr/>
              <a:t>29.09.2009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B3AF-ADD1-4905-9743-4CC151E8A10A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3223738"/>
            <a:ext cx="4772472" cy="1343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8" y="4567239"/>
            <a:ext cx="4772472" cy="82977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9" y="3223738"/>
            <a:ext cx="4774347" cy="1343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9" y="4567239"/>
            <a:ext cx="4774347" cy="82977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2316-54C7-4929-A32D-4ACEABAB37BD}" type="datetimeFigureOut">
              <a:rPr lang="de-DE" smtClean="0"/>
              <a:pPr/>
              <a:t>29.09.2009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B3AF-ADD1-4905-9743-4CC151E8A10A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2316-54C7-4929-A32D-4ACEABAB37BD}" type="datetimeFigureOut">
              <a:rPr lang="de-DE" smtClean="0"/>
              <a:pPr/>
              <a:t>29.09.2009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B3AF-ADD1-4905-9743-4CC151E8A10A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2316-54C7-4929-A32D-4ACEABAB37BD}" type="datetimeFigureOut">
              <a:rPr lang="de-DE" smtClean="0"/>
              <a:pPr/>
              <a:t>29.09.2009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B3AF-ADD1-4905-9743-4CC151E8A10A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70" y="573407"/>
            <a:ext cx="3553570" cy="24403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8" y="573409"/>
            <a:ext cx="6038255" cy="122915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70" y="3013711"/>
            <a:ext cx="3553570" cy="9851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2316-54C7-4929-A32D-4ACEABAB37BD}" type="datetimeFigureOut">
              <a:rPr lang="de-DE" smtClean="0"/>
              <a:pPr/>
              <a:t>29.09.2009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B3AF-ADD1-4905-9743-4CC151E8A10A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10081261"/>
            <a:ext cx="6480810" cy="11901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1286828"/>
            <a:ext cx="6480810" cy="86410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11271410"/>
            <a:ext cx="6480810" cy="16902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2316-54C7-4929-A32D-4ACEABAB37BD}" type="datetimeFigureOut">
              <a:rPr lang="de-DE" smtClean="0"/>
              <a:pPr/>
              <a:t>29.09.2009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B3AF-ADD1-4905-9743-4CC151E8A10A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68" y="576741"/>
            <a:ext cx="9721215" cy="240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3360422"/>
            <a:ext cx="9721215" cy="950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68" y="13348337"/>
            <a:ext cx="2520315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C2316-54C7-4929-A32D-4ACEABAB37BD}" type="datetimeFigureOut">
              <a:rPr lang="de-DE" smtClean="0"/>
              <a:pPr/>
              <a:t>29.09.2009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1" y="13348337"/>
            <a:ext cx="3420428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68" y="13348337"/>
            <a:ext cx="2520315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8B3AF-ADD1-4905-9743-4CC151E8A10A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14462" y="414290"/>
            <a:ext cx="5857915" cy="16073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sz="1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org.xbmc.android.remote.activity</a:t>
            </a:r>
            <a:endParaRPr lang="de-CH" sz="10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10444" y="2200240"/>
            <a:ext cx="9001188" cy="3429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sz="1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org.xbmc.android.backend.httpapi</a:t>
            </a:r>
            <a:endParaRPr lang="de-CH" sz="10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7337" y="664323"/>
            <a:ext cx="5572164" cy="1214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sz="1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HomeActivity</a:t>
            </a:r>
            <a:endParaRPr lang="de-CH" sz="10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775" y="914356"/>
            <a:ext cx="51341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HttpApiThread.</a:t>
            </a:r>
            <a:r>
              <a:rPr lang="de-CH" sz="8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info().getSystemInfo(</a:t>
            </a:r>
            <a:r>
              <a:rPr lang="de-CH" sz="800" i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CH" sz="8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HttpApiHandler&lt;String&gt;(</a:t>
            </a:r>
            <a:r>
              <a:rPr lang="de-CH" sz="800" i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CH" sz="8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de-CH" sz="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  public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run() {</a:t>
            </a:r>
          </a:p>
          <a:p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homeVersionTextView.setText(</a:t>
            </a:r>
            <a:r>
              <a:rPr lang="de-CH" sz="800" dirty="0" smtClean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"XBMC "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de-CH" sz="8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}, </a:t>
            </a:r>
          </a:p>
          <a:p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SystemInfo.</a:t>
            </a:r>
            <a:r>
              <a:rPr lang="de-CH" sz="800" i="1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SYSTEM_BUILD_VERSION</a:t>
            </a:r>
            <a:r>
              <a:rPr lang="de-CH" sz="8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57337" y="2485992"/>
            <a:ext cx="5621724" cy="30003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sz="1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HttpApiThread</a:t>
            </a:r>
            <a:endParaRPr lang="de-CH" sz="10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21937" y="2485991"/>
            <a:ext cx="2950836" cy="18573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sz="1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HttpApiHandler</a:t>
            </a:r>
            <a:endParaRPr lang="de-CH" sz="10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0213" y="3557562"/>
            <a:ext cx="3381250" cy="17859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sz="1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InfoWrapper</a:t>
            </a:r>
            <a:endParaRPr lang="de-CH" sz="10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72113" y="3914752"/>
            <a:ext cx="1772109" cy="642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sz="1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MusicWrapper</a:t>
            </a:r>
            <a:endParaRPr lang="de-CH" sz="10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72113" y="3128934"/>
            <a:ext cx="1772109" cy="642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sz="1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ControlWrapper</a:t>
            </a:r>
            <a:endParaRPr lang="de-CH" sz="10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1651" y="3771876"/>
            <a:ext cx="32968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getSystemInfo(</a:t>
            </a:r>
          </a:p>
          <a:p>
            <a:r>
              <a:rPr lang="de-CH" sz="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HttpApiHandler&lt;String&gt; handler, </a:t>
            </a:r>
          </a:p>
          <a:p>
            <a:r>
              <a:rPr lang="de-CH" sz="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field) {</a:t>
            </a:r>
          </a:p>
          <a:p>
            <a:r>
              <a:rPr lang="de-CH" sz="8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  mHandler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.post(</a:t>
            </a:r>
            <a:r>
              <a:rPr lang="de-CH" sz="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Runnable() {</a:t>
            </a:r>
          </a:p>
          <a:p>
            <a:r>
              <a:rPr lang="de-CH" sz="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   public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run() { </a:t>
            </a:r>
          </a:p>
          <a:p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handler.</a:t>
            </a:r>
            <a:r>
              <a:rPr lang="de-CH" sz="8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ConnectionManager.</a:t>
            </a:r>
          </a:p>
          <a:p>
            <a:r>
              <a:rPr lang="de-CH" sz="8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8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getHttpClient(handler.getActivity()).</a:t>
            </a:r>
          </a:p>
          <a:p>
            <a:r>
              <a:rPr lang="de-CH" sz="8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8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de-CH" sz="800" i="1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info</a:t>
            </a:r>
            <a:r>
              <a:rPr lang="de-CH" sz="8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.getSystemInfo(field);</a:t>
            </a:r>
          </a:p>
          <a:p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handler.getActivity().runOnUiThread(handler);</a:t>
            </a:r>
          </a:p>
          <a:p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});</a:t>
            </a:r>
          </a:p>
          <a:p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de-CH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93376" y="2771743"/>
            <a:ext cx="28793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HttpApiHandler&lt;T&gt; </a:t>
            </a:r>
          </a:p>
          <a:p>
            <a:r>
              <a:rPr lang="de-CH" sz="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Runnable {</a:t>
            </a:r>
          </a:p>
          <a:p>
            <a:r>
              <a:rPr lang="de-CH" sz="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 public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 </a:t>
            </a:r>
            <a:r>
              <a:rPr lang="de-CH" sz="8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de-CH" sz="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 protected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Activity </a:t>
            </a:r>
            <a:r>
              <a:rPr lang="de-CH" sz="8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mActivity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de-CH" sz="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 public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HttpApiHandler(Activity activity) {</a:t>
            </a:r>
          </a:p>
          <a:p>
            <a:r>
              <a:rPr lang="de-CH" sz="8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    mActivity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activity;</a:t>
            </a:r>
          </a:p>
          <a:p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CH" sz="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 public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Activity getActivity() {</a:t>
            </a:r>
          </a:p>
          <a:p>
            <a:r>
              <a:rPr lang="de-CH" sz="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   return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8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mActivity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de-CH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14462" y="5843579"/>
            <a:ext cx="5929353" cy="27146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sz="1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org.xbmc.httpapi.client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57337" y="6129330"/>
            <a:ext cx="5643602" cy="2286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sz="1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HttpClient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00213" y="6486521"/>
            <a:ext cx="3357586" cy="11430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sz="1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InfoClient</a:t>
            </a:r>
            <a:endParaRPr lang="de-CH" sz="10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00213" y="6700834"/>
            <a:ext cx="3291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String getSystemInfo(</a:t>
            </a:r>
            <a:r>
              <a:rPr lang="de-CH" sz="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field) {</a:t>
            </a:r>
          </a:p>
          <a:p>
            <a:r>
              <a:rPr lang="de-CH" sz="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 return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8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mConnection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.getString(</a:t>
            </a:r>
          </a:p>
          <a:p>
            <a:r>
              <a:rPr lang="de-CH" sz="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de-CH" sz="800" dirty="0" smtClean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"GetSystemInfo"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de-CH" sz="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String.</a:t>
            </a:r>
            <a:r>
              <a:rPr lang="de-CH" sz="8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valueOf(field)</a:t>
            </a:r>
          </a:p>
          <a:p>
            <a:r>
              <a:rPr lang="de-CH" sz="8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8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de-CH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00675" y="6486521"/>
            <a:ext cx="1772109" cy="500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sz="1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ControlClient</a:t>
            </a:r>
            <a:endParaRPr lang="de-CH" sz="10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72113" y="4700570"/>
            <a:ext cx="1772109" cy="642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sz="1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VideoWrapper</a:t>
            </a:r>
            <a:endParaRPr lang="de-CH" sz="10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76526" y="946150"/>
            <a:ext cx="388144" cy="146050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43250" y="3606776"/>
            <a:ext cx="866775" cy="146050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Elbow Connector 29"/>
          <p:cNvCxnSpPr>
            <a:stCxn id="27" idx="0"/>
            <a:endCxn id="28" idx="1"/>
          </p:cNvCxnSpPr>
          <p:nvPr/>
        </p:nvCxnSpPr>
        <p:spPr>
          <a:xfrm rot="16200000" flipH="1">
            <a:off x="1640098" y="2176649"/>
            <a:ext cx="2733651" cy="272652"/>
          </a:xfrm>
          <a:prstGeom prst="bentConnector4">
            <a:avLst>
              <a:gd name="adj1" fmla="val -4738"/>
              <a:gd name="adj2" fmla="val -560002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88406" y="4659296"/>
            <a:ext cx="271463" cy="146050"/>
          </a:xfrm>
          <a:prstGeom prst="rect">
            <a:avLst/>
          </a:prstGeom>
          <a:solidFill>
            <a:schemeClr val="accent3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57538" y="6534152"/>
            <a:ext cx="862012" cy="146050"/>
          </a:xfrm>
          <a:prstGeom prst="rect">
            <a:avLst/>
          </a:prstGeom>
          <a:solidFill>
            <a:schemeClr val="accent3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00675" y="7129462"/>
            <a:ext cx="1772109" cy="500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sz="1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MusicClient</a:t>
            </a:r>
            <a:endParaRPr lang="de-CH" sz="10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00675" y="7772404"/>
            <a:ext cx="1772109" cy="500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CH" sz="1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VideoClient</a:t>
            </a:r>
            <a:endParaRPr lang="de-CH" sz="10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Elbow Connector 39"/>
          <p:cNvCxnSpPr>
            <a:stCxn id="36" idx="1"/>
            <a:endCxn id="35" idx="1"/>
          </p:cNvCxnSpPr>
          <p:nvPr/>
        </p:nvCxnSpPr>
        <p:spPr>
          <a:xfrm rot="10800000">
            <a:off x="2488406" y="4732321"/>
            <a:ext cx="669132" cy="1874856"/>
          </a:xfrm>
          <a:prstGeom prst="bentConnector3">
            <a:avLst>
              <a:gd name="adj1" fmla="val 267972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28775" y="2700306"/>
            <a:ext cx="27146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CH" sz="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run() {</a:t>
            </a:r>
          </a:p>
          <a:p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Looper.</a:t>
            </a:r>
            <a:r>
              <a:rPr lang="de-CH" sz="8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prepare();</a:t>
            </a:r>
          </a:p>
          <a:p>
            <a:r>
              <a:rPr lang="de-CH" sz="8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  mHandler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de-CH" sz="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Handler();</a:t>
            </a:r>
          </a:p>
          <a:p>
            <a:r>
              <a:rPr lang="de-CH" sz="8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  mInfoConnection</a:t>
            </a:r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de-CH" sz="8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setHandler(</a:t>
            </a:r>
            <a:r>
              <a:rPr lang="de-CH" sz="800" dirty="0" smtClean="0">
                <a:solidFill>
                  <a:srgbClr val="0000C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mHandler</a:t>
            </a:r>
            <a:r>
              <a:rPr lang="de-CH" sz="8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Looper.</a:t>
            </a:r>
            <a:r>
              <a:rPr lang="de-CH" sz="8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loop();</a:t>
            </a:r>
          </a:p>
          <a:p>
            <a:r>
              <a:rPr lang="de-CH" sz="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 </a:t>
            </a:r>
            <a:endParaRPr lang="de-CH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16200000">
            <a:off x="199959" y="1000053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latin typeface="Consolas" pitchFamily="49" charset="0"/>
                <a:cs typeface="Consolas" pitchFamily="49" charset="0"/>
              </a:rPr>
              <a:t>VIEW</a:t>
            </a:r>
            <a:endParaRPr lang="de-CH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16200000">
            <a:off x="-728735" y="3714697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latin typeface="Consolas" pitchFamily="49" charset="0"/>
                <a:cs typeface="Consolas" pitchFamily="49" charset="0"/>
              </a:rPr>
              <a:t>THREAD</a:t>
            </a:r>
            <a:endParaRPr lang="de-CH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16200000">
            <a:off x="-371545" y="7000845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 smtClean="0">
                <a:latin typeface="Consolas" pitchFamily="49" charset="0"/>
                <a:cs typeface="Consolas" pitchFamily="49" charset="0"/>
              </a:rPr>
              <a:t>NETWORK</a:t>
            </a:r>
            <a:endParaRPr lang="de-CH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43023" y="8772536"/>
            <a:ext cx="90726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>
                <a:latin typeface="Consolas" pitchFamily="49" charset="0"/>
                <a:cs typeface="Consolas" pitchFamily="49" charset="0"/>
              </a:rPr>
              <a:t>What we have is a client interacting with a server by HTTP. There are lots of different API commands, which are kept in four groups: </a:t>
            </a:r>
            <a:r>
              <a:rPr lang="de-CH" sz="1200" i="1" dirty="0" smtClean="0">
                <a:latin typeface="Consolas" pitchFamily="49" charset="0"/>
                <a:cs typeface="Consolas" pitchFamily="49" charset="0"/>
              </a:rPr>
              <a:t>Control</a:t>
            </a:r>
            <a:r>
              <a:rPr lang="de-CH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CH" sz="1200" i="1" dirty="0" smtClean="0">
                <a:latin typeface="Consolas" pitchFamily="49" charset="0"/>
                <a:cs typeface="Consolas" pitchFamily="49" charset="0"/>
              </a:rPr>
              <a:t>Info</a:t>
            </a:r>
            <a:r>
              <a:rPr lang="de-CH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CH" sz="1200" i="1" dirty="0" smtClean="0">
                <a:latin typeface="Consolas" pitchFamily="49" charset="0"/>
                <a:cs typeface="Consolas" pitchFamily="49" charset="0"/>
              </a:rPr>
              <a:t>Music</a:t>
            </a:r>
            <a:r>
              <a:rPr lang="de-CH" sz="1200" dirty="0" smtClean="0">
                <a:latin typeface="Consolas" pitchFamily="49" charset="0"/>
                <a:cs typeface="Consolas" pitchFamily="49" charset="0"/>
              </a:rPr>
              <a:t> and </a:t>
            </a:r>
            <a:r>
              <a:rPr lang="de-CH" sz="1200" i="1" dirty="0" smtClean="0">
                <a:latin typeface="Consolas" pitchFamily="49" charset="0"/>
                <a:cs typeface="Consolas" pitchFamily="49" charset="0"/>
              </a:rPr>
              <a:t>Video</a:t>
            </a:r>
            <a:r>
              <a:rPr lang="de-CH" sz="1200" dirty="0" smtClean="0">
                <a:latin typeface="Consolas" pitchFamily="49" charset="0"/>
                <a:cs typeface="Consolas" pitchFamily="49" charset="0"/>
              </a:rPr>
              <a:t>. Each API command takes different arguments and can return different object types. The goal is an asynchronous approach that doesn‘t block the GUI while data is being fetched.</a:t>
            </a:r>
          </a:p>
          <a:p>
            <a:endParaRPr lang="de-CH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CH" sz="1200" dirty="0" smtClean="0">
                <a:latin typeface="Consolas" pitchFamily="49" charset="0"/>
                <a:cs typeface="Consolas" pitchFamily="49" charset="0"/>
              </a:rPr>
              <a:t>Instead of spawning a thread on each command, we decided to keep one single thread, </a:t>
            </a:r>
            <a:r>
              <a:rPr lang="de-CH" sz="1200" u="sng" dirty="0" smtClean="0">
                <a:latin typeface="Consolas" pitchFamily="49" charset="0"/>
                <a:cs typeface="Consolas" pitchFamily="49" charset="0"/>
              </a:rPr>
              <a:t>HttpApiThread</a:t>
            </a:r>
            <a:r>
              <a:rPr lang="de-CH" sz="1200" dirty="0" smtClean="0">
                <a:latin typeface="Consolas" pitchFamily="49" charset="0"/>
                <a:cs typeface="Consolas" pitchFamily="49" charset="0"/>
              </a:rPr>
              <a:t>. It loops indefinitely and keeps a handler which executes the </a:t>
            </a:r>
            <a:r>
              <a:rPr lang="de-CH" sz="1200" u="sng" dirty="0" smtClean="0">
                <a:latin typeface="Consolas" pitchFamily="49" charset="0"/>
                <a:cs typeface="Consolas" pitchFamily="49" charset="0"/>
              </a:rPr>
              <a:t>Runnable</a:t>
            </a:r>
            <a:r>
              <a:rPr lang="de-CH" sz="1200" dirty="0" smtClean="0">
                <a:latin typeface="Consolas" pitchFamily="49" charset="0"/>
                <a:cs typeface="Consolas" pitchFamily="49" charset="0"/>
              </a:rPr>
              <a:t> objects that are passed to it.</a:t>
            </a:r>
          </a:p>
          <a:p>
            <a:endParaRPr lang="de-CH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CH" sz="1200" dirty="0" smtClean="0">
                <a:latin typeface="Consolas" pitchFamily="49" charset="0"/>
                <a:cs typeface="Consolas" pitchFamily="49" charset="0"/>
              </a:rPr>
              <a:t>Obviously we can‘t just implement the API comands as methods with their return value as result, then it wouldn‘t be async. From the GUI thread, we pass a </a:t>
            </a:r>
            <a:r>
              <a:rPr lang="de-CH" sz="1200" u="sng" dirty="0" smtClean="0">
                <a:latin typeface="Consolas" pitchFamily="49" charset="0"/>
                <a:cs typeface="Consolas" pitchFamily="49" charset="0"/>
              </a:rPr>
              <a:t>HttpApiHandler</a:t>
            </a:r>
            <a:r>
              <a:rPr lang="de-CH" sz="1200" dirty="0" smtClean="0">
                <a:latin typeface="Consolas" pitchFamily="49" charset="0"/>
                <a:cs typeface="Consolas" pitchFamily="49" charset="0"/>
              </a:rPr>
              <a:t> object to the </a:t>
            </a:r>
            <a:r>
              <a:rPr lang="de-CH" sz="1200" u="sng" dirty="0" smtClean="0">
                <a:latin typeface="Consolas" pitchFamily="49" charset="0"/>
                <a:cs typeface="Consolas" pitchFamily="49" charset="0"/>
              </a:rPr>
              <a:t>HttpApiThread</a:t>
            </a:r>
            <a:r>
              <a:rPr lang="de-CH" sz="1200" dirty="0" smtClean="0">
                <a:latin typeface="Consolas" pitchFamily="49" charset="0"/>
                <a:cs typeface="Consolas" pitchFamily="49" charset="0"/>
              </a:rPr>
              <a:t>, which is runnable and implements the code to be run at completion. </a:t>
            </a:r>
            <a:r>
              <a:rPr lang="de-CH" sz="1200" u="sng" dirty="0" smtClean="0">
                <a:latin typeface="Consolas" pitchFamily="49" charset="0"/>
                <a:cs typeface="Consolas" pitchFamily="49" charset="0"/>
              </a:rPr>
              <a:t>HttpApiHandler</a:t>
            </a:r>
            <a:r>
              <a:rPr lang="de-CH" sz="1200" dirty="0" smtClean="0">
                <a:latin typeface="Consolas" pitchFamily="49" charset="0"/>
                <a:cs typeface="Consolas" pitchFamily="49" charset="0"/>
              </a:rPr>
              <a:t> must be of one type </a:t>
            </a:r>
            <a:r>
              <a:rPr lang="de-CH" sz="1200" u="sng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de-CH" sz="1200" dirty="0" smtClean="0">
                <a:latin typeface="Consolas" pitchFamily="49" charset="0"/>
                <a:cs typeface="Consolas" pitchFamily="49" charset="0"/>
              </a:rPr>
              <a:t>, which is the return type of the API command. It holds the returned result in the </a:t>
            </a:r>
            <a:r>
              <a:rPr lang="de-CH" sz="1200" u="sng" dirty="0" smtClean="0">
                <a:latin typeface="Consolas" pitchFamily="49" charset="0"/>
                <a:cs typeface="Consolas" pitchFamily="49" charset="0"/>
              </a:rPr>
              <a:t>value</a:t>
            </a:r>
            <a:r>
              <a:rPr lang="de-CH" sz="1200" dirty="0" smtClean="0">
                <a:latin typeface="Consolas" pitchFamily="49" charset="0"/>
                <a:cs typeface="Consolas" pitchFamily="49" charset="0"/>
              </a:rPr>
              <a:t> member of the class.</a:t>
            </a:r>
          </a:p>
          <a:p>
            <a:endParaRPr lang="de-CH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CH" sz="1200" dirty="0" smtClean="0">
                <a:latin typeface="Consolas" pitchFamily="49" charset="0"/>
                <a:cs typeface="Consolas" pitchFamily="49" charset="0"/>
              </a:rPr>
              <a:t>The four </a:t>
            </a:r>
            <a:r>
              <a:rPr lang="de-CH" sz="1200" dirty="0" smtClean="0">
                <a:latin typeface="Consolas" pitchFamily="49" charset="0"/>
                <a:cs typeface="Consolas" pitchFamily="49" charset="0"/>
              </a:rPr>
              <a:t>wrapper classes </a:t>
            </a:r>
            <a:r>
              <a:rPr lang="de-CH" sz="1200" dirty="0" smtClean="0">
                <a:latin typeface="Consolas" pitchFamily="49" charset="0"/>
                <a:cs typeface="Consolas" pitchFamily="49" charset="0"/>
              </a:rPr>
              <a:t>the </a:t>
            </a:r>
            <a:r>
              <a:rPr lang="de-CH" sz="1200" u="sng" dirty="0" smtClean="0">
                <a:latin typeface="Consolas" pitchFamily="49" charset="0"/>
                <a:cs typeface="Consolas" pitchFamily="49" charset="0"/>
              </a:rPr>
              <a:t>HttpApiThread</a:t>
            </a:r>
            <a:r>
              <a:rPr lang="de-CH" sz="1200" dirty="0" smtClean="0">
                <a:latin typeface="Consolas" pitchFamily="49" charset="0"/>
                <a:cs typeface="Consolas" pitchFamily="49" charset="0"/>
              </a:rPr>
              <a:t> holds contain the wrapper methods to the real HTTP API clients.</a:t>
            </a:r>
            <a:endParaRPr lang="de-CH" sz="1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Custom</PresentationFormat>
  <Paragraphs>66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ehinger</dc:creator>
  <cp:lastModifiedBy>ehinger</cp:lastModifiedBy>
  <cp:revision>27</cp:revision>
  <dcterms:created xsi:type="dcterms:W3CDTF">2009-09-29T16:57:34Z</dcterms:created>
  <dcterms:modified xsi:type="dcterms:W3CDTF">2009-09-29T23:16:10Z</dcterms:modified>
</cp:coreProperties>
</file>