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7" r:id="rId12"/>
    <p:sldId id="269" r:id="rId13"/>
    <p:sldId id="266" r:id="rId14"/>
    <p:sldId id="263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F1FA"/>
    <a:srgbClr val="65EB45"/>
    <a:srgbClr val="F57546"/>
    <a:srgbClr val="F9E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81797" autoAdjust="0"/>
  </p:normalViewPr>
  <p:slideViewPr>
    <p:cSldViewPr snapToGrid="0" showGuides="1">
      <p:cViewPr varScale="1">
        <p:scale>
          <a:sx n="91" d="100"/>
          <a:sy n="91" d="100"/>
        </p:scale>
        <p:origin x="492" y="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5B855-A27C-430C-8EA8-63523A59C5A8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1C336-889D-4DD8-B527-B1DEA8000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0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你可以用它来实现各种协议，或者定制自己得到协议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C336-889D-4DD8-B527-B1DEA80004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8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要体现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的优势，首先是它优秀的封装性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Socket BIO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Java NIO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Netty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一起来做同样的事情，来体现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的整洁性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 1.4 </a:t>
            </a:r>
            <a:r>
              <a:rPr lang="zh-CN" altLang="en-US" dirty="0" smtClean="0"/>
              <a:t>引入了</a:t>
            </a:r>
            <a:r>
              <a:rPr lang="en-US" altLang="zh-CN" dirty="0" smtClean="0"/>
              <a:t>NIO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Non-Blocking IO</a:t>
            </a:r>
            <a:r>
              <a:rPr lang="zh-CN" altLang="en-US" baseline="0" dirty="0" smtClean="0"/>
              <a:t>），大约是</a:t>
            </a:r>
            <a:r>
              <a:rPr lang="en-US" altLang="zh-CN" baseline="0" dirty="0" smtClean="0"/>
              <a:t>2002</a:t>
            </a:r>
            <a:r>
              <a:rPr lang="zh-CN" altLang="en-US" baseline="0" dirty="0" smtClean="0"/>
              <a:t>年的事情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C336-889D-4DD8-B527-B1DEA80004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这个是默认模型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C336-889D-4DD8-B527-B1DEA80004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49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C336-889D-4DD8-B527-B1DEA80004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5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C336-889D-4DD8-B527-B1DEA80004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1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6DB-51C9-4F7C-8D29-300F1029B50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DE65-1040-4386-AA99-6D6C5D837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6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6DB-51C9-4F7C-8D29-300F1029B50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DE65-1040-4386-AA99-6D6C5D837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6DB-51C9-4F7C-8D29-300F1029B50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DE65-1040-4386-AA99-6D6C5D837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7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6DB-51C9-4F7C-8D29-300F1029B50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DE65-1040-4386-AA99-6D6C5D837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2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6DB-51C9-4F7C-8D29-300F1029B50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DE65-1040-4386-AA99-6D6C5D837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7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6DB-51C9-4F7C-8D29-300F1029B50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DE65-1040-4386-AA99-6D6C5D837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0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6DB-51C9-4F7C-8D29-300F1029B50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DE65-1040-4386-AA99-6D6C5D837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1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6DB-51C9-4F7C-8D29-300F1029B50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DE65-1040-4386-AA99-6D6C5D837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2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6DB-51C9-4F7C-8D29-300F1029B50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DE65-1040-4386-AA99-6D6C5D837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8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6DB-51C9-4F7C-8D29-300F1029B50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DE65-1040-4386-AA99-6D6C5D837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6DB-51C9-4F7C-8D29-300F1029B50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DE65-1040-4386-AA99-6D6C5D837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4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D6DB-51C9-4F7C-8D29-300F1029B503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DE65-1040-4386-AA99-6D6C5D837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10890" y="2535382"/>
            <a:ext cx="417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实战分享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4545" y="3643745"/>
            <a:ext cx="194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 江忠锦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6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417" y="623455"/>
            <a:ext cx="349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重要概念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41044" y="1976509"/>
            <a:ext cx="10709912" cy="2592048"/>
            <a:chOff x="1142998" y="1793629"/>
            <a:chExt cx="10709912" cy="2592048"/>
          </a:xfrm>
        </p:grpSpPr>
        <p:sp>
          <p:nvSpPr>
            <p:cNvPr id="5" name="圆角矩形 4"/>
            <p:cNvSpPr/>
            <p:nvPr/>
          </p:nvSpPr>
          <p:spPr>
            <a:xfrm>
              <a:off x="1143000" y="1793629"/>
              <a:ext cx="2223280" cy="5235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Channel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42998" y="2921681"/>
              <a:ext cx="2223282" cy="5095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NioEventLoop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053254" y="1793630"/>
              <a:ext cx="2042746" cy="52104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053254" y="2921682"/>
              <a:ext cx="2042746" cy="49571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Thread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142998" y="3921264"/>
              <a:ext cx="2223282" cy="4644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ByteBuf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053254" y="3921264"/>
              <a:ext cx="2042746" cy="46195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ByteBuffer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782974" y="2921682"/>
              <a:ext cx="2415539" cy="522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Pipeline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844454" y="2921682"/>
              <a:ext cx="2008455" cy="52226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Logic Chain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782974" y="1793629"/>
              <a:ext cx="2415539" cy="5210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ChannelHandler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844455" y="1793629"/>
              <a:ext cx="2008455" cy="52104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Logic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箭头连接符 17"/>
            <p:cNvCxnSpPr>
              <a:stCxn id="5" idx="3"/>
              <a:endCxn id="8" idx="1"/>
            </p:cNvCxnSpPr>
            <p:nvPr/>
          </p:nvCxnSpPr>
          <p:spPr>
            <a:xfrm flipV="1">
              <a:off x="3366280" y="2054151"/>
              <a:ext cx="686974" cy="1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3"/>
              <a:endCxn id="16" idx="1"/>
            </p:cNvCxnSpPr>
            <p:nvPr/>
          </p:nvCxnSpPr>
          <p:spPr>
            <a:xfrm>
              <a:off x="9198513" y="2054151"/>
              <a:ext cx="645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3"/>
              <a:endCxn id="9" idx="1"/>
            </p:cNvCxnSpPr>
            <p:nvPr/>
          </p:nvCxnSpPr>
          <p:spPr>
            <a:xfrm flipV="1">
              <a:off x="3366280" y="3169537"/>
              <a:ext cx="686974" cy="6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3"/>
              <a:endCxn id="14" idx="1"/>
            </p:cNvCxnSpPr>
            <p:nvPr/>
          </p:nvCxnSpPr>
          <p:spPr>
            <a:xfrm>
              <a:off x="9198513" y="3182814"/>
              <a:ext cx="645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3"/>
              <a:endCxn id="12" idx="1"/>
            </p:cNvCxnSpPr>
            <p:nvPr/>
          </p:nvCxnSpPr>
          <p:spPr>
            <a:xfrm flipV="1">
              <a:off x="3366280" y="4152241"/>
              <a:ext cx="686974" cy="1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86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1217" y="577735"/>
            <a:ext cx="389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Channel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320" y="1957403"/>
            <a:ext cx="11562740" cy="3430954"/>
            <a:chOff x="347320" y="1957403"/>
            <a:chExt cx="11562740" cy="3430954"/>
          </a:xfrm>
        </p:grpSpPr>
        <p:sp>
          <p:nvSpPr>
            <p:cNvPr id="8" name="矩形 7"/>
            <p:cNvSpPr/>
            <p:nvPr/>
          </p:nvSpPr>
          <p:spPr>
            <a:xfrm>
              <a:off x="1165332" y="1957403"/>
              <a:ext cx="9988286" cy="3430954"/>
            </a:xfrm>
            <a:prstGeom prst="rect">
              <a:avLst/>
            </a:prstGeom>
            <a:solidFill>
              <a:srgbClr val="FFFF00">
                <a:alpha val="8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357505" y="2625528"/>
              <a:ext cx="7603941" cy="2094705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48830" y="2149458"/>
              <a:ext cx="1825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Pipeline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57244" y="2149458"/>
              <a:ext cx="1488517" cy="307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Channel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7320" y="2625528"/>
              <a:ext cx="724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OUT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6781" y="3834148"/>
              <a:ext cx="697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IN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1910060" y="3155440"/>
              <a:ext cx="0" cy="1096520"/>
            </a:xfrm>
            <a:prstGeom prst="straightConnector1">
              <a:avLst/>
            </a:prstGeom>
            <a:ln w="3492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74128" y="4251960"/>
              <a:ext cx="115359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347320" y="3155440"/>
              <a:ext cx="11562740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3048748" y="3834148"/>
              <a:ext cx="811530" cy="81153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753710" y="3824262"/>
              <a:ext cx="811530" cy="81153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458672" y="3814376"/>
              <a:ext cx="811530" cy="81153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401229" y="2810194"/>
              <a:ext cx="751387" cy="72167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296829" y="2809401"/>
              <a:ext cx="751387" cy="72167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560445" y="4741674"/>
              <a:ext cx="2640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ChanelInboundHandler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 flipV="1">
              <a:off x="3886200" y="4331970"/>
              <a:ext cx="537210" cy="409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5248830" y="4411980"/>
              <a:ext cx="504880" cy="329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6097356" y="4418410"/>
              <a:ext cx="2314329" cy="371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4839310" y="2665217"/>
              <a:ext cx="2640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ChanelOutboundHandler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5154930" y="2972994"/>
              <a:ext cx="598780" cy="375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6544914" y="2989265"/>
              <a:ext cx="671906" cy="312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07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60938" y="1618592"/>
            <a:ext cx="9270124" cy="4729655"/>
          </a:xfrm>
          <a:prstGeom prst="rect">
            <a:avLst/>
          </a:prstGeom>
          <a:solidFill>
            <a:srgbClr val="F57546">
              <a:alpha val="8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1217" y="577735"/>
            <a:ext cx="4808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Channel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EventLoop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76094" y="2022930"/>
            <a:ext cx="8439807" cy="116664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76095" y="3400096"/>
            <a:ext cx="8439807" cy="116664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876096" y="4782206"/>
            <a:ext cx="8439807" cy="116664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60938" y="1612213"/>
            <a:ext cx="212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EventLoopGroup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9669" y="2095767"/>
            <a:ext cx="212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NioEventLoop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9669" y="3462424"/>
            <a:ext cx="212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NioEventLoop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49669" y="4829081"/>
            <a:ext cx="212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NioEventLoop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207172" y="2602279"/>
            <a:ext cx="7120757" cy="383204"/>
            <a:chOff x="2207172" y="2465099"/>
            <a:chExt cx="7120757" cy="383204"/>
          </a:xfrm>
        </p:grpSpPr>
        <p:sp>
          <p:nvSpPr>
            <p:cNvPr id="14" name="圆角矩形 13"/>
            <p:cNvSpPr/>
            <p:nvPr/>
          </p:nvSpPr>
          <p:spPr>
            <a:xfrm>
              <a:off x="2207172" y="2465099"/>
              <a:ext cx="1587062" cy="3832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Channel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051737" y="2465099"/>
              <a:ext cx="1587062" cy="3832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Channel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896302" y="2465099"/>
              <a:ext cx="1587062" cy="3832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Channel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740867" y="2465099"/>
              <a:ext cx="1587062" cy="3832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Channel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07172" y="3968936"/>
            <a:ext cx="7120757" cy="383204"/>
            <a:chOff x="2207172" y="2465099"/>
            <a:chExt cx="7120757" cy="383204"/>
          </a:xfrm>
        </p:grpSpPr>
        <p:sp>
          <p:nvSpPr>
            <p:cNvPr id="20" name="圆角矩形 19"/>
            <p:cNvSpPr/>
            <p:nvPr/>
          </p:nvSpPr>
          <p:spPr>
            <a:xfrm>
              <a:off x="2207172" y="2465099"/>
              <a:ext cx="1587062" cy="3832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Channel</a:t>
              </a:r>
              <a:endParaRPr lang="zh-CN" altLang="en-US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051737" y="2465099"/>
              <a:ext cx="1587062" cy="3832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Channel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896302" y="2465099"/>
              <a:ext cx="1587062" cy="3832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Channel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740867" y="2465099"/>
              <a:ext cx="1587062" cy="3832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Channel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207172" y="5264931"/>
            <a:ext cx="7120757" cy="395636"/>
            <a:chOff x="2207172" y="2452667"/>
            <a:chExt cx="7120757" cy="395636"/>
          </a:xfrm>
        </p:grpSpPr>
        <p:sp>
          <p:nvSpPr>
            <p:cNvPr id="25" name="圆角矩形 24"/>
            <p:cNvSpPr/>
            <p:nvPr/>
          </p:nvSpPr>
          <p:spPr>
            <a:xfrm>
              <a:off x="2207172" y="2465099"/>
              <a:ext cx="1587062" cy="3832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Channel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051737" y="2452667"/>
              <a:ext cx="1587062" cy="3832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Channel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896302" y="2465099"/>
              <a:ext cx="1587062" cy="3832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Channel</a:t>
              </a:r>
              <a:endParaRPr lang="zh-CN" altLang="en-US" dirty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7740867" y="2465099"/>
              <a:ext cx="1587062" cy="3832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Channel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5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1217" y="577735"/>
            <a:ext cx="389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默认线程架构模型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34" y="1838060"/>
            <a:ext cx="850701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0082" y="3105834"/>
            <a:ext cx="741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分布式服务框架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4440" y="3167390"/>
            <a:ext cx="2484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Bubbo</a:t>
            </a:r>
            <a:endParaRPr lang="zh-CN" altLang="en-US" sz="3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23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78620" y="3069322"/>
            <a:ext cx="483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25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7606" y="3105834"/>
            <a:ext cx="321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95945" y="2009775"/>
            <a:ext cx="7800109" cy="2582060"/>
            <a:chOff x="2195945" y="2009775"/>
            <a:chExt cx="7800109" cy="2582060"/>
          </a:xfrm>
        </p:grpSpPr>
        <p:sp>
          <p:nvSpPr>
            <p:cNvPr id="5" name="文本框 4"/>
            <p:cNvSpPr txBox="1"/>
            <p:nvPr/>
          </p:nvSpPr>
          <p:spPr>
            <a:xfrm>
              <a:off x="2195945" y="3883949"/>
              <a:ext cx="780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Netty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一个提供异步事件驱动的网络程序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框架，可用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于快速开发可维护的高性能、高扩展性的协议服务器和客户端的工具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250" y="2009775"/>
              <a:ext cx="2857500" cy="1419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522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7417" y="623456"/>
            <a:ext cx="40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有哪些优势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1990" y="4783967"/>
            <a:ext cx="9768019" cy="562707"/>
            <a:chOff x="1229995" y="3978068"/>
            <a:chExt cx="9768019" cy="562707"/>
          </a:xfrm>
        </p:grpSpPr>
        <p:sp>
          <p:nvSpPr>
            <p:cNvPr id="12" name="圆角矩形 11"/>
            <p:cNvSpPr/>
            <p:nvPr/>
          </p:nvSpPr>
          <p:spPr>
            <a:xfrm>
              <a:off x="1229995" y="3978068"/>
              <a:ext cx="9768019" cy="562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29996" y="4020211"/>
              <a:ext cx="9768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精心设计的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Reactor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线程模型，使得单机可以支持更高的并发量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29995" y="3592811"/>
            <a:ext cx="9768019" cy="562707"/>
            <a:chOff x="1229995" y="3587737"/>
            <a:chExt cx="9768019" cy="562707"/>
          </a:xfrm>
        </p:grpSpPr>
        <p:sp>
          <p:nvSpPr>
            <p:cNvPr id="11" name="圆角矩形 10"/>
            <p:cNvSpPr/>
            <p:nvPr/>
          </p:nvSpPr>
          <p:spPr>
            <a:xfrm>
              <a:off x="1229995" y="3587737"/>
              <a:ext cx="9768019" cy="562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29995" y="3638259"/>
              <a:ext cx="97680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封装了很多公开协议的编解码器，使用户可以更加专注于业务逻辑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11988" y="2401655"/>
            <a:ext cx="9786026" cy="562707"/>
            <a:chOff x="1211988" y="2401655"/>
            <a:chExt cx="9786026" cy="562707"/>
          </a:xfrm>
        </p:grpSpPr>
        <p:sp>
          <p:nvSpPr>
            <p:cNvPr id="17" name="圆角矩形 16"/>
            <p:cNvSpPr/>
            <p:nvPr/>
          </p:nvSpPr>
          <p:spPr>
            <a:xfrm>
              <a:off x="1211988" y="2401655"/>
              <a:ext cx="9768019" cy="5627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29995" y="2465408"/>
              <a:ext cx="9768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封装了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JDK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底层的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BIO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模型，提供高可用的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 简单易上手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83028" y="943495"/>
            <a:ext cx="418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都有谁在使用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987040" y="2698519"/>
            <a:ext cx="6309360" cy="1538200"/>
            <a:chOff x="2987040" y="2698519"/>
            <a:chExt cx="6309360" cy="1538200"/>
          </a:xfrm>
        </p:grpSpPr>
        <p:sp>
          <p:nvSpPr>
            <p:cNvPr id="12" name="圆角矩形 11"/>
            <p:cNvSpPr/>
            <p:nvPr/>
          </p:nvSpPr>
          <p:spPr>
            <a:xfrm>
              <a:off x="2987040" y="2698519"/>
              <a:ext cx="1767840" cy="6258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Dubbo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257800" y="2698519"/>
              <a:ext cx="1767840" cy="6258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RocketMQ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528560" y="2698519"/>
              <a:ext cx="1767840" cy="6258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Elasticsearch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987040" y="3610840"/>
              <a:ext cx="1767840" cy="6258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257800" y="3610840"/>
              <a:ext cx="1767840" cy="6258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Flink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528560" y="3610840"/>
              <a:ext cx="1767840" cy="6258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Grpc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0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417" y="623455"/>
            <a:ext cx="553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我们可以用</a:t>
            </a:r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干什么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0462" y="2497650"/>
            <a:ext cx="7951076" cy="2484740"/>
            <a:chOff x="2248497" y="1628970"/>
            <a:chExt cx="7951076" cy="2484740"/>
          </a:xfrm>
        </p:grpSpPr>
        <p:sp>
          <p:nvSpPr>
            <p:cNvPr id="10" name="圆角矩形 9"/>
            <p:cNvSpPr/>
            <p:nvPr/>
          </p:nvSpPr>
          <p:spPr>
            <a:xfrm>
              <a:off x="2248497" y="1628970"/>
              <a:ext cx="1876096" cy="864906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实时聊天系统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285987" y="1628970"/>
              <a:ext cx="1876096" cy="864906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大文件传输服务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23477" y="1628970"/>
              <a:ext cx="1876096" cy="864906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定制私有协议</a:t>
              </a:r>
              <a:endParaRPr lang="zh-CN" altLang="en-US" b="1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248497" y="3248804"/>
              <a:ext cx="1876096" cy="864906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实时推送系统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285987" y="3248804"/>
              <a:ext cx="1876096" cy="864906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在线发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牌游戏</a:t>
              </a:r>
              <a:endParaRPr lang="zh-CN" altLang="en-US" b="1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23477" y="3248804"/>
              <a:ext cx="1876096" cy="864906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04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1820" y="3136613"/>
            <a:ext cx="592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学习之旅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7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417" y="623455"/>
            <a:ext cx="349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63040" y="2994660"/>
            <a:ext cx="2194560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BIO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98720" y="2994660"/>
            <a:ext cx="2194560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534400" y="2994660"/>
            <a:ext cx="2194560" cy="86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03431" y="5195455"/>
            <a:ext cx="4185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 me the code</a:t>
            </a:r>
            <a:endParaRPr lang="zh-CN" altLang="en-US" sz="3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1217" y="577735"/>
            <a:ext cx="389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线程模型之一主多从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42733"/>
            <a:ext cx="10058400" cy="450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1217" y="577735"/>
            <a:ext cx="389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线程模型之多主多从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03678"/>
            <a:ext cx="10058400" cy="449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4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300</Words>
  <Application>Microsoft Office PowerPoint</Application>
  <PresentationFormat>宽屏</PresentationFormat>
  <Paragraphs>81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Irina</dc:creator>
  <cp:lastModifiedBy>Irina</cp:lastModifiedBy>
  <cp:revision>72</cp:revision>
  <dcterms:created xsi:type="dcterms:W3CDTF">2019-11-25T06:00:25Z</dcterms:created>
  <dcterms:modified xsi:type="dcterms:W3CDTF">2019-11-25T13:15:14Z</dcterms:modified>
</cp:coreProperties>
</file>