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55514-7EF6-4201-86C7-7CC08A78A58E}" v="45" dt="2023-01-07T02:37:10.153"/>
    <p1510:client id="{4327B73E-E3A4-4326-B088-22C796A91CF2}" v="133" dt="2023-01-11T05:27:59.783"/>
    <p1510:client id="{70EDDBE8-6388-44B7-8BF7-73587B1EECC6}" v="79" dt="2023-01-04T01:58:46.294"/>
    <p1510:client id="{A1F85286-0E1C-4E16-8A32-C1417CE71CD0}" v="11" dt="2023-01-06T15:26:33.568"/>
    <p1510:client id="{DC2A14AA-11C5-48AE-AD68-AD3C8C0B7270}" v="59" dt="2023-01-07T05:54:19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ng Kuo" clId="Web-{70EDDBE8-6388-44B7-8BF7-73587B1EECC6}"/>
    <pc:docChg chg="modSld">
      <pc:chgData name="Zhong Kuo" userId="" providerId="" clId="Web-{70EDDBE8-6388-44B7-8BF7-73587B1EECC6}" dt="2023-01-04T01:58:46.294" v="74" actId="1076"/>
      <pc:docMkLst>
        <pc:docMk/>
      </pc:docMkLst>
      <pc:sldChg chg="addSp delSp modSp">
        <pc:chgData name="Zhong Kuo" userId="" providerId="" clId="Web-{70EDDBE8-6388-44B7-8BF7-73587B1EECC6}" dt="2023-01-04T01:58:46.294" v="74" actId="1076"/>
        <pc:sldMkLst>
          <pc:docMk/>
          <pc:sldMk cId="2592129946" sldId="256"/>
        </pc:sldMkLst>
        <pc:spChg chg="add mod">
          <ac:chgData name="Zhong Kuo" userId="" providerId="" clId="Web-{70EDDBE8-6388-44B7-8BF7-73587B1EECC6}" dt="2023-01-04T01:55:17.256" v="17" actId="14100"/>
          <ac:spMkLst>
            <pc:docMk/>
            <pc:sldMk cId="2592129946" sldId="256"/>
            <ac:spMk id="4" creationId="{7FAE195A-92EF-4BB8-57EF-A48B71FAF62C}"/>
          </ac:spMkLst>
        </pc:spChg>
        <pc:spChg chg="add mod">
          <ac:chgData name="Zhong Kuo" userId="" providerId="" clId="Web-{70EDDBE8-6388-44B7-8BF7-73587B1EECC6}" dt="2023-01-04T01:55:26.522" v="20" actId="14100"/>
          <ac:spMkLst>
            <pc:docMk/>
            <pc:sldMk cId="2592129946" sldId="256"/>
            <ac:spMk id="5" creationId="{13417F1F-6FA3-3DA6-B7FB-8015B2D69FAE}"/>
          </ac:spMkLst>
        </pc:spChg>
        <pc:spChg chg="add mod">
          <ac:chgData name="Zhong Kuo" userId="" providerId="" clId="Web-{70EDDBE8-6388-44B7-8BF7-73587B1EECC6}" dt="2023-01-04T01:55:35.601" v="23" actId="14100"/>
          <ac:spMkLst>
            <pc:docMk/>
            <pc:sldMk cId="2592129946" sldId="256"/>
            <ac:spMk id="6" creationId="{6DF3D01D-CADA-A911-DEA8-E3F26A23935D}"/>
          </ac:spMkLst>
        </pc:spChg>
        <pc:spChg chg="add mod">
          <ac:chgData name="Zhong Kuo" userId="" providerId="" clId="Web-{70EDDBE8-6388-44B7-8BF7-73587B1EECC6}" dt="2023-01-04T01:56:41.525" v="32" actId="14100"/>
          <ac:spMkLst>
            <pc:docMk/>
            <pc:sldMk cId="2592129946" sldId="256"/>
            <ac:spMk id="7" creationId="{78A611C6-F65D-1DB3-B598-E7CEC2C1D32C}"/>
          </ac:spMkLst>
        </pc:spChg>
        <pc:spChg chg="add mod">
          <ac:chgData name="Zhong Kuo" userId="" providerId="" clId="Web-{70EDDBE8-6388-44B7-8BF7-73587B1EECC6}" dt="2023-01-04T01:56:50.056" v="36" actId="14100"/>
          <ac:spMkLst>
            <pc:docMk/>
            <pc:sldMk cId="2592129946" sldId="256"/>
            <ac:spMk id="8" creationId="{159667FC-91E1-0374-2B87-42286579C835}"/>
          </ac:spMkLst>
        </pc:spChg>
        <pc:spChg chg="add del">
          <ac:chgData name="Zhong Kuo" userId="" providerId="" clId="Web-{70EDDBE8-6388-44B7-8BF7-73587B1EECC6}" dt="2023-01-04T01:56:56.369" v="38"/>
          <ac:spMkLst>
            <pc:docMk/>
            <pc:sldMk cId="2592129946" sldId="256"/>
            <ac:spMk id="9" creationId="{A0B2638F-9B95-A3EC-DCCA-939C80C3253B}"/>
          </ac:spMkLst>
        </pc:spChg>
        <pc:spChg chg="add mod">
          <ac:chgData name="Zhong Kuo" userId="" providerId="" clId="Web-{70EDDBE8-6388-44B7-8BF7-73587B1EECC6}" dt="2023-01-04T01:57:01.963" v="40" actId="1076"/>
          <ac:spMkLst>
            <pc:docMk/>
            <pc:sldMk cId="2592129946" sldId="256"/>
            <ac:spMk id="10" creationId="{A18055DB-3AAB-18A1-B86C-9414D338D59D}"/>
          </ac:spMkLst>
        </pc:spChg>
        <pc:spChg chg="add mod">
          <ac:chgData name="Zhong Kuo" userId="" providerId="" clId="Web-{70EDDBE8-6388-44B7-8BF7-73587B1EECC6}" dt="2023-01-04T01:57:06.400" v="42" actId="1076"/>
          <ac:spMkLst>
            <pc:docMk/>
            <pc:sldMk cId="2592129946" sldId="256"/>
            <ac:spMk id="11" creationId="{CBEB081B-9F8E-34AE-2142-91AD7A5648A3}"/>
          </ac:spMkLst>
        </pc:spChg>
        <pc:spChg chg="add mod">
          <ac:chgData name="Zhong Kuo" userId="" providerId="" clId="Web-{70EDDBE8-6388-44B7-8BF7-73587B1EECC6}" dt="2023-01-04T01:57:09.119" v="44" actId="1076"/>
          <ac:spMkLst>
            <pc:docMk/>
            <pc:sldMk cId="2592129946" sldId="256"/>
            <ac:spMk id="12" creationId="{16EFA80E-54CE-1606-F815-220E340F8479}"/>
          </ac:spMkLst>
        </pc:spChg>
        <pc:spChg chg="add mod">
          <ac:chgData name="Zhong Kuo" userId="" providerId="" clId="Web-{70EDDBE8-6388-44B7-8BF7-73587B1EECC6}" dt="2023-01-04T01:57:53.683" v="58" actId="14100"/>
          <ac:spMkLst>
            <pc:docMk/>
            <pc:sldMk cId="2592129946" sldId="256"/>
            <ac:spMk id="13" creationId="{31C702D2-E807-D90E-2F76-48E1B2FBEADE}"/>
          </ac:spMkLst>
        </pc:spChg>
        <pc:spChg chg="add mod">
          <ac:chgData name="Zhong Kuo" userId="" providerId="" clId="Web-{70EDDBE8-6388-44B7-8BF7-73587B1EECC6}" dt="2023-01-04T01:57:59.246" v="60" actId="14100"/>
          <ac:spMkLst>
            <pc:docMk/>
            <pc:sldMk cId="2592129946" sldId="256"/>
            <ac:spMk id="14" creationId="{F805D3D3-1D40-EB04-5DCA-0A1AF3045A4F}"/>
          </ac:spMkLst>
        </pc:spChg>
        <pc:spChg chg="add mod">
          <ac:chgData name="Zhong Kuo" userId="" providerId="" clId="Web-{70EDDBE8-6388-44B7-8BF7-73587B1EECC6}" dt="2023-01-04T01:58:04.543" v="62" actId="14100"/>
          <ac:spMkLst>
            <pc:docMk/>
            <pc:sldMk cId="2592129946" sldId="256"/>
            <ac:spMk id="15" creationId="{07695160-60DF-55CB-586B-0811E1C64E8D}"/>
          </ac:spMkLst>
        </pc:spChg>
        <pc:spChg chg="add mod">
          <ac:chgData name="Zhong Kuo" userId="" providerId="" clId="Web-{70EDDBE8-6388-44B7-8BF7-73587B1EECC6}" dt="2023-01-04T01:58:31.794" v="67" actId="14100"/>
          <ac:spMkLst>
            <pc:docMk/>
            <pc:sldMk cId="2592129946" sldId="256"/>
            <ac:spMk id="16" creationId="{1B53C0DA-7C95-CA03-8F6E-9F9031B353B0}"/>
          </ac:spMkLst>
        </pc:spChg>
        <pc:spChg chg="add mod">
          <ac:chgData name="Zhong Kuo" userId="" providerId="" clId="Web-{70EDDBE8-6388-44B7-8BF7-73587B1EECC6}" dt="2023-01-04T01:58:36.497" v="69" actId="1076"/>
          <ac:spMkLst>
            <pc:docMk/>
            <pc:sldMk cId="2592129946" sldId="256"/>
            <ac:spMk id="17" creationId="{C3CF81CE-EC20-1C4E-AB5C-7BCAC30AA897}"/>
          </ac:spMkLst>
        </pc:spChg>
        <pc:spChg chg="add mod">
          <ac:chgData name="Zhong Kuo" userId="" providerId="" clId="Web-{70EDDBE8-6388-44B7-8BF7-73587B1EECC6}" dt="2023-01-04T01:58:46.294" v="74" actId="1076"/>
          <ac:spMkLst>
            <pc:docMk/>
            <pc:sldMk cId="2592129946" sldId="256"/>
            <ac:spMk id="18" creationId="{E62A9EBD-D093-E8E1-CCAA-55BD9C6FE20D}"/>
          </ac:spMkLst>
        </pc:spChg>
        <pc:spChg chg="add mod">
          <ac:chgData name="Zhong Kuo" userId="" providerId="" clId="Web-{70EDDBE8-6388-44B7-8BF7-73587B1EECC6}" dt="2023-01-04T01:58:43.560" v="73" actId="1076"/>
          <ac:spMkLst>
            <pc:docMk/>
            <pc:sldMk cId="2592129946" sldId="256"/>
            <ac:spMk id="19" creationId="{2FD66619-F1F4-C411-02A8-4FE931D6917E}"/>
          </ac:spMkLst>
        </pc:spChg>
        <pc:picChg chg="add del mod">
          <ac:chgData name="Zhong Kuo" userId="" providerId="" clId="Web-{70EDDBE8-6388-44B7-8BF7-73587B1EECC6}" dt="2023-01-04T01:54:07.426" v="1"/>
          <ac:picMkLst>
            <pc:docMk/>
            <pc:sldMk cId="2592129946" sldId="256"/>
            <ac:picMk id="2" creationId="{4875E81C-869E-F5BB-F770-D619E0C25779}"/>
          </ac:picMkLst>
        </pc:picChg>
        <pc:picChg chg="add mod">
          <ac:chgData name="Zhong Kuo" userId="" providerId="" clId="Web-{70EDDBE8-6388-44B7-8BF7-73587B1EECC6}" dt="2023-01-04T01:54:18.661" v="6" actId="1076"/>
          <ac:picMkLst>
            <pc:docMk/>
            <pc:sldMk cId="2592129946" sldId="256"/>
            <ac:picMk id="3" creationId="{C8E307E5-4D45-C49B-F092-06D8EB2B6D6E}"/>
          </ac:picMkLst>
        </pc:picChg>
      </pc:sldChg>
    </pc:docChg>
  </pc:docChgLst>
  <pc:docChgLst>
    <pc:chgData name="Zhong Kuo" clId="Web-{A1F85286-0E1C-4E16-8A32-C1417CE71CD0}"/>
    <pc:docChg chg="modSld">
      <pc:chgData name="Zhong Kuo" userId="" providerId="" clId="Web-{A1F85286-0E1C-4E16-8A32-C1417CE71CD0}" dt="2023-01-06T15:26:33.568" v="10" actId="14100"/>
      <pc:docMkLst>
        <pc:docMk/>
      </pc:docMkLst>
      <pc:sldChg chg="addSp modSp">
        <pc:chgData name="Zhong Kuo" userId="" providerId="" clId="Web-{A1F85286-0E1C-4E16-8A32-C1417CE71CD0}" dt="2023-01-06T15:26:33.568" v="10" actId="14100"/>
        <pc:sldMkLst>
          <pc:docMk/>
          <pc:sldMk cId="2592129946" sldId="256"/>
        </pc:sldMkLst>
        <pc:spChg chg="add mod">
          <ac:chgData name="Zhong Kuo" userId="" providerId="" clId="Web-{A1F85286-0E1C-4E16-8A32-C1417CE71CD0}" dt="2023-01-06T15:23:04.485" v="2"/>
          <ac:spMkLst>
            <pc:docMk/>
            <pc:sldMk cId="2592129946" sldId="256"/>
            <ac:spMk id="2" creationId="{7EF3D968-5F8E-9A10-78C7-0430C9F63B1D}"/>
          </ac:spMkLst>
        </pc:spChg>
        <pc:spChg chg="add mod">
          <ac:chgData name="Zhong Kuo" userId="" providerId="" clId="Web-{A1F85286-0E1C-4E16-8A32-C1417CE71CD0}" dt="2023-01-06T15:23:13.876" v="4" actId="1076"/>
          <ac:spMkLst>
            <pc:docMk/>
            <pc:sldMk cId="2592129946" sldId="256"/>
            <ac:spMk id="9" creationId="{C5BAD985-A734-98CA-9F41-42E4822FEB14}"/>
          </ac:spMkLst>
        </pc:spChg>
        <pc:spChg chg="add mod">
          <ac:chgData name="Zhong Kuo" userId="" providerId="" clId="Web-{A1F85286-0E1C-4E16-8A32-C1417CE71CD0}" dt="2023-01-06T15:26:33.568" v="10" actId="14100"/>
          <ac:spMkLst>
            <pc:docMk/>
            <pc:sldMk cId="2592129946" sldId="256"/>
            <ac:spMk id="20" creationId="{965495C7-04B3-CE61-19CA-8D8858B7CD79}"/>
          </ac:spMkLst>
        </pc:spChg>
      </pc:sldChg>
    </pc:docChg>
  </pc:docChgLst>
  <pc:docChgLst>
    <pc:chgData name="Zhong Kuo" userId="vDBE0RYFN7iBOnMVo92xcfzdYc4DCjyD6b1DVlCZKZU=" providerId="None" clId="Web-{4327B73E-E3A4-4326-B088-22C796A91CF2}"/>
    <pc:docChg chg="addSld modSld">
      <pc:chgData name="Zhong Kuo" userId="vDBE0RYFN7iBOnMVo92xcfzdYc4DCjyD6b1DVlCZKZU=" providerId="None" clId="Web-{4327B73E-E3A4-4326-B088-22C796A91CF2}" dt="2023-01-11T05:27:59.783" v="115" actId="14100"/>
      <pc:docMkLst>
        <pc:docMk/>
      </pc:docMkLst>
      <pc:sldChg chg="addSp delSp modSp add replId">
        <pc:chgData name="Zhong Kuo" userId="vDBE0RYFN7iBOnMVo92xcfzdYc4DCjyD6b1DVlCZKZU=" providerId="None" clId="Web-{4327B73E-E3A4-4326-B088-22C796A91CF2}" dt="2023-01-11T05:27:59.783" v="115" actId="14100"/>
        <pc:sldMkLst>
          <pc:docMk/>
          <pc:sldMk cId="3573989141" sldId="262"/>
        </pc:sldMkLst>
        <pc:spChg chg="add del">
          <ac:chgData name="Zhong Kuo" userId="vDBE0RYFN7iBOnMVo92xcfzdYc4DCjyD6b1DVlCZKZU=" providerId="None" clId="Web-{4327B73E-E3A4-4326-B088-22C796A91CF2}" dt="2023-01-11T05:23:27.290" v="46"/>
          <ac:spMkLst>
            <pc:docMk/>
            <pc:sldMk cId="3573989141" sldId="262"/>
            <ac:spMk id="8" creationId="{5F4E2FB4-CE7E-C349-2471-BA03CC5ED9D1}"/>
          </ac:spMkLst>
        </pc:spChg>
        <pc:spChg chg="del">
          <ac:chgData name="Zhong Kuo" userId="vDBE0RYFN7iBOnMVo92xcfzdYc4DCjyD6b1DVlCZKZU=" providerId="None" clId="Web-{4327B73E-E3A4-4326-B088-22C796A91CF2}" dt="2023-01-11T05:20:45.691" v="3"/>
          <ac:spMkLst>
            <pc:docMk/>
            <pc:sldMk cId="3573989141" sldId="262"/>
            <ac:spMk id="9" creationId="{C5BAD985-A734-98CA-9F41-42E4822FEB14}"/>
          </ac:spMkLst>
        </pc:spChg>
        <pc:spChg chg="add mod">
          <ac:chgData name="Zhong Kuo" userId="vDBE0RYFN7iBOnMVo92xcfzdYc4DCjyD6b1DVlCZKZU=" providerId="None" clId="Web-{4327B73E-E3A4-4326-B088-22C796A91CF2}" dt="2023-01-11T05:26:22.968" v="90" actId="20577"/>
          <ac:spMkLst>
            <pc:docMk/>
            <pc:sldMk cId="3573989141" sldId="262"/>
            <ac:spMk id="10" creationId="{8801A4B5-F96D-E4E7-120E-F61F3DD848C8}"/>
          </ac:spMkLst>
        </pc:spChg>
        <pc:spChg chg="add mod">
          <ac:chgData name="Zhong Kuo" userId="vDBE0RYFN7iBOnMVo92xcfzdYc4DCjyD6b1DVlCZKZU=" providerId="None" clId="Web-{4327B73E-E3A4-4326-B088-22C796A91CF2}" dt="2023-01-11T05:26:27.796" v="91" actId="1076"/>
          <ac:spMkLst>
            <pc:docMk/>
            <pc:sldMk cId="3573989141" sldId="262"/>
            <ac:spMk id="12" creationId="{B250EF06-604F-66CC-B7B5-DF79534906AE}"/>
          </ac:spMkLst>
        </pc:spChg>
        <pc:spChg chg="del">
          <ac:chgData name="Zhong Kuo" userId="vDBE0RYFN7iBOnMVo92xcfzdYc4DCjyD6b1DVlCZKZU=" providerId="None" clId="Web-{4327B73E-E3A4-4326-B088-22C796A91CF2}" dt="2023-01-11T05:20:45.691" v="8"/>
          <ac:spMkLst>
            <pc:docMk/>
            <pc:sldMk cId="3573989141" sldId="262"/>
            <ac:spMk id="14" creationId="{F805D3D3-1D40-EB04-5DCA-0A1AF3045A4F}"/>
          </ac:spMkLst>
        </pc:spChg>
        <pc:spChg chg="del">
          <ac:chgData name="Zhong Kuo" userId="vDBE0RYFN7iBOnMVo92xcfzdYc4DCjyD6b1DVlCZKZU=" providerId="None" clId="Web-{4327B73E-E3A4-4326-B088-22C796A91CF2}" dt="2023-01-11T05:20:45.691" v="7"/>
          <ac:spMkLst>
            <pc:docMk/>
            <pc:sldMk cId="3573989141" sldId="262"/>
            <ac:spMk id="16" creationId="{1B53C0DA-7C95-CA03-8F6E-9F9031B353B0}"/>
          </ac:spMkLst>
        </pc:spChg>
        <pc:spChg chg="del">
          <ac:chgData name="Zhong Kuo" userId="vDBE0RYFN7iBOnMVo92xcfzdYc4DCjyD6b1DVlCZKZU=" providerId="None" clId="Web-{4327B73E-E3A4-4326-B088-22C796A91CF2}" dt="2023-01-11T05:20:45.691" v="6"/>
          <ac:spMkLst>
            <pc:docMk/>
            <pc:sldMk cId="3573989141" sldId="262"/>
            <ac:spMk id="17" creationId="{C3CF81CE-EC20-1C4E-AB5C-7BCAC30AA897}"/>
          </ac:spMkLst>
        </pc:spChg>
        <pc:spChg chg="del">
          <ac:chgData name="Zhong Kuo" userId="vDBE0RYFN7iBOnMVo92xcfzdYc4DCjyD6b1DVlCZKZU=" providerId="None" clId="Web-{4327B73E-E3A4-4326-B088-22C796A91CF2}" dt="2023-01-11T05:20:45.691" v="5"/>
          <ac:spMkLst>
            <pc:docMk/>
            <pc:sldMk cId="3573989141" sldId="262"/>
            <ac:spMk id="18" creationId="{E62A9EBD-D093-E8E1-CCAA-55BD9C6FE20D}"/>
          </ac:spMkLst>
        </pc:spChg>
        <pc:spChg chg="del">
          <ac:chgData name="Zhong Kuo" userId="vDBE0RYFN7iBOnMVo92xcfzdYc4DCjyD6b1DVlCZKZU=" providerId="None" clId="Web-{4327B73E-E3A4-4326-B088-22C796A91CF2}" dt="2023-01-11T05:20:45.691" v="4"/>
          <ac:spMkLst>
            <pc:docMk/>
            <pc:sldMk cId="3573989141" sldId="262"/>
            <ac:spMk id="19" creationId="{2FD66619-F1F4-C411-02A8-4FE931D6917E}"/>
          </ac:spMkLst>
        </pc:spChg>
        <pc:spChg chg="add mod">
          <ac:chgData name="Zhong Kuo" userId="vDBE0RYFN7iBOnMVo92xcfzdYc4DCjyD6b1DVlCZKZU=" providerId="None" clId="Web-{4327B73E-E3A4-4326-B088-22C796A91CF2}" dt="2023-01-11T05:26:39.015" v="95" actId="20577"/>
          <ac:spMkLst>
            <pc:docMk/>
            <pc:sldMk cId="3573989141" sldId="262"/>
            <ac:spMk id="21" creationId="{65AF9F4D-A5E3-8AB5-6200-4C67ED9E2140}"/>
          </ac:spMkLst>
        </pc:spChg>
        <pc:picChg chg="add mod">
          <ac:chgData name="Zhong Kuo" userId="vDBE0RYFN7iBOnMVo92xcfzdYc4DCjyD6b1DVlCZKZU=" providerId="None" clId="Web-{4327B73E-E3A4-4326-B088-22C796A91CF2}" dt="2023-01-11T05:23:24.868" v="45" actId="1076"/>
          <ac:picMkLst>
            <pc:docMk/>
            <pc:sldMk cId="3573989141" sldId="262"/>
            <ac:picMk id="2" creationId="{49BB6F78-9EB1-7D5D-25FB-1646BED40F05}"/>
          </ac:picMkLst>
        </pc:picChg>
        <pc:picChg chg="del mod">
          <ac:chgData name="Zhong Kuo" userId="vDBE0RYFN7iBOnMVo92xcfzdYc4DCjyD6b1DVlCZKZU=" providerId="None" clId="Web-{4327B73E-E3A4-4326-B088-22C796A91CF2}" dt="2023-01-11T05:20:48.738" v="9"/>
          <ac:picMkLst>
            <pc:docMk/>
            <pc:sldMk cId="3573989141" sldId="262"/>
            <ac:picMk id="3" creationId="{C8E307E5-4D45-C49B-F092-06D8EB2B6D6E}"/>
          </ac:picMkLst>
        </pc:picChg>
        <pc:cxnChg chg="add del mod">
          <ac:chgData name="Zhong Kuo" userId="vDBE0RYFN7iBOnMVo92xcfzdYc4DCjyD6b1DVlCZKZU=" providerId="None" clId="Web-{4327B73E-E3A4-4326-B088-22C796A91CF2}" dt="2023-01-11T05:22:53.742" v="38"/>
          <ac:cxnSpMkLst>
            <pc:docMk/>
            <pc:sldMk cId="3573989141" sldId="262"/>
            <ac:cxnSpMk id="4" creationId="{075CFED2-D919-2CB5-92D7-22144763F438}"/>
          </ac:cxnSpMkLst>
        </pc:cxnChg>
        <pc:cxnChg chg="add mod">
          <ac:chgData name="Zhong Kuo" userId="vDBE0RYFN7iBOnMVo92xcfzdYc4DCjyD6b1DVlCZKZU=" providerId="None" clId="Web-{4327B73E-E3A4-4326-B088-22C796A91CF2}" dt="2023-01-11T05:22:36.664" v="34" actId="1076"/>
          <ac:cxnSpMkLst>
            <pc:docMk/>
            <pc:sldMk cId="3573989141" sldId="262"/>
            <ac:cxnSpMk id="5" creationId="{1C8229D6-CFC3-96A5-90AB-347C1ED7A5FB}"/>
          </ac:cxnSpMkLst>
        </pc:cxnChg>
        <pc:cxnChg chg="add mod">
          <ac:chgData name="Zhong Kuo" userId="vDBE0RYFN7iBOnMVo92xcfzdYc4DCjyD6b1DVlCZKZU=" providerId="None" clId="Web-{4327B73E-E3A4-4326-B088-22C796A91CF2}" dt="2023-01-11T05:24:01.448" v="60" actId="14100"/>
          <ac:cxnSpMkLst>
            <pc:docMk/>
            <pc:sldMk cId="3573989141" sldId="262"/>
            <ac:cxnSpMk id="6" creationId="{01D1AA87-FB1B-FE7D-3F1A-0F6899AFEBE5}"/>
          </ac:cxnSpMkLst>
        </pc:cxnChg>
        <pc:cxnChg chg="add mod">
          <ac:chgData name="Zhong Kuo" userId="vDBE0RYFN7iBOnMVo92xcfzdYc4DCjyD6b1DVlCZKZU=" providerId="None" clId="Web-{4327B73E-E3A4-4326-B088-22C796A91CF2}" dt="2023-01-11T05:25:33.076" v="79" actId="1076"/>
          <ac:cxnSpMkLst>
            <pc:docMk/>
            <pc:sldMk cId="3573989141" sldId="262"/>
            <ac:cxnSpMk id="7" creationId="{42873E65-1D54-19CB-C542-CA100E216A5D}"/>
          </ac:cxnSpMkLst>
        </pc:cxnChg>
        <pc:cxnChg chg="add mod">
          <ac:chgData name="Zhong Kuo" userId="vDBE0RYFN7iBOnMVo92xcfzdYc4DCjyD6b1DVlCZKZU=" providerId="None" clId="Web-{4327B73E-E3A4-4326-B088-22C796A91CF2}" dt="2023-01-11T05:24:54.012" v="70"/>
          <ac:cxnSpMkLst>
            <pc:docMk/>
            <pc:sldMk cId="3573989141" sldId="262"/>
            <ac:cxnSpMk id="11" creationId="{7F8C5F56-4AAB-2BBE-A7BB-342614E9F9F8}"/>
          </ac:cxnSpMkLst>
        </pc:cxnChg>
        <pc:cxnChg chg="add del mod">
          <ac:chgData name="Zhong Kuo" userId="vDBE0RYFN7iBOnMVo92xcfzdYc4DCjyD6b1DVlCZKZU=" providerId="None" clId="Web-{4327B73E-E3A4-4326-B088-22C796A91CF2}" dt="2023-01-11T05:25:19.981" v="76"/>
          <ac:cxnSpMkLst>
            <pc:docMk/>
            <pc:sldMk cId="3573989141" sldId="262"/>
            <ac:cxnSpMk id="13" creationId="{52349A6B-B1D5-691B-31AE-4C757C6380AA}"/>
          </ac:cxnSpMkLst>
        </pc:cxnChg>
        <pc:cxnChg chg="add mod">
          <ac:chgData name="Zhong Kuo" userId="vDBE0RYFN7iBOnMVo92xcfzdYc4DCjyD6b1DVlCZKZU=" providerId="None" clId="Web-{4327B73E-E3A4-4326-B088-22C796A91CF2}" dt="2023-01-11T05:26:04.733" v="86"/>
          <ac:cxnSpMkLst>
            <pc:docMk/>
            <pc:sldMk cId="3573989141" sldId="262"/>
            <ac:cxnSpMk id="15" creationId="{34863ABB-2B8E-E28E-18FA-F0C6C7E2B0B0}"/>
          </ac:cxnSpMkLst>
        </pc:cxnChg>
        <pc:cxnChg chg="add mod">
          <ac:chgData name="Zhong Kuo" userId="vDBE0RYFN7iBOnMVo92xcfzdYc4DCjyD6b1DVlCZKZU=" providerId="None" clId="Web-{4327B73E-E3A4-4326-B088-22C796A91CF2}" dt="2023-01-11T05:26:07.686" v="87" actId="1076"/>
          <ac:cxnSpMkLst>
            <pc:docMk/>
            <pc:sldMk cId="3573989141" sldId="262"/>
            <ac:cxnSpMk id="20" creationId="{B6C52956-4C37-DC18-5048-003E4710D974}"/>
          </ac:cxnSpMkLst>
        </pc:cxnChg>
        <pc:cxnChg chg="add del mod">
          <ac:chgData name="Zhong Kuo" userId="vDBE0RYFN7iBOnMVo92xcfzdYc4DCjyD6b1DVlCZKZU=" providerId="None" clId="Web-{4327B73E-E3A4-4326-B088-22C796A91CF2}" dt="2023-01-11T05:27:39.002" v="108"/>
          <ac:cxnSpMkLst>
            <pc:docMk/>
            <pc:sldMk cId="3573989141" sldId="262"/>
            <ac:cxnSpMk id="22" creationId="{F4E9AF6D-FB72-E957-08A2-4470E46C9EFB}"/>
          </ac:cxnSpMkLst>
        </pc:cxnChg>
        <pc:cxnChg chg="add mod">
          <ac:chgData name="Zhong Kuo" userId="vDBE0RYFN7iBOnMVo92xcfzdYc4DCjyD6b1DVlCZKZU=" providerId="None" clId="Web-{4327B73E-E3A4-4326-B088-22C796A91CF2}" dt="2023-01-11T05:27:59.783" v="115" actId="14100"/>
          <ac:cxnSpMkLst>
            <pc:docMk/>
            <pc:sldMk cId="3573989141" sldId="262"/>
            <ac:cxnSpMk id="23" creationId="{6F8A4470-90FC-016E-9EB7-F111489E4FC0}"/>
          </ac:cxnSpMkLst>
        </pc:cxnChg>
      </pc:sldChg>
    </pc:docChg>
  </pc:docChgLst>
  <pc:docChgLst>
    <pc:chgData name="Zhong Kuo" userId="vDBE0RYFN7iBOnMVo92xcfzdYc4DCjyD6b1DVlCZKZU=" providerId="None" clId="Web-{70EDDBE8-6388-44B7-8BF7-73587B1EECC6}"/>
    <pc:docChg chg="modSld">
      <pc:chgData name="Zhong Kuo" userId="vDBE0RYFN7iBOnMVo92xcfzdYc4DCjyD6b1DVlCZKZU=" providerId="None" clId="Web-{70EDDBE8-6388-44B7-8BF7-73587B1EECC6}" dt="2023-01-04T01:14:42.236" v="1"/>
      <pc:docMkLst>
        <pc:docMk/>
      </pc:docMkLst>
      <pc:sldChg chg="delSp">
        <pc:chgData name="Zhong Kuo" userId="vDBE0RYFN7iBOnMVo92xcfzdYc4DCjyD6b1DVlCZKZU=" providerId="None" clId="Web-{70EDDBE8-6388-44B7-8BF7-73587B1EECC6}" dt="2023-01-04T01:14:42.236" v="1"/>
        <pc:sldMkLst>
          <pc:docMk/>
          <pc:sldMk cId="2592129946" sldId="256"/>
        </pc:sldMkLst>
        <pc:spChg chg="del">
          <ac:chgData name="Zhong Kuo" userId="vDBE0RYFN7iBOnMVo92xcfzdYc4DCjyD6b1DVlCZKZU=" providerId="None" clId="Web-{70EDDBE8-6388-44B7-8BF7-73587B1EECC6}" dt="2023-01-04T01:14:40.814" v="0"/>
          <ac:spMkLst>
            <pc:docMk/>
            <pc:sldMk cId="2592129946" sldId="256"/>
            <ac:spMk id="2" creationId="{00000000-0000-0000-0000-000000000000}"/>
          </ac:spMkLst>
        </pc:spChg>
        <pc:spChg chg="del">
          <ac:chgData name="Zhong Kuo" userId="vDBE0RYFN7iBOnMVo92xcfzdYc4DCjyD6b1DVlCZKZU=" providerId="None" clId="Web-{70EDDBE8-6388-44B7-8BF7-73587B1EECC6}" dt="2023-01-04T01:14:42.236" v="1"/>
          <ac:spMkLst>
            <pc:docMk/>
            <pc:sldMk cId="2592129946" sldId="256"/>
            <ac:spMk id="3" creationId="{00000000-0000-0000-0000-000000000000}"/>
          </ac:spMkLst>
        </pc:spChg>
      </pc:sldChg>
    </pc:docChg>
  </pc:docChgLst>
  <pc:docChgLst>
    <pc:chgData name="Zhong Kuo" userId="vDBE0RYFN7iBOnMVo92xcfzdYc4DCjyD6b1DVlCZKZU=" providerId="None" clId="Web-{3DC55514-7EF6-4201-86C7-7CC08A78A58E}"/>
    <pc:docChg chg="addSld modSld">
      <pc:chgData name="Zhong Kuo" userId="vDBE0RYFN7iBOnMVo92xcfzdYc4DCjyD6b1DVlCZKZU=" providerId="None" clId="Web-{3DC55514-7EF6-4201-86C7-7CC08A78A58E}" dt="2023-01-07T02:37:10.153" v="44" actId="1076"/>
      <pc:docMkLst>
        <pc:docMk/>
      </pc:docMkLst>
      <pc:sldChg chg="delSp add replId">
        <pc:chgData name="Zhong Kuo" userId="vDBE0RYFN7iBOnMVo92xcfzdYc4DCjyD6b1DVlCZKZU=" providerId="None" clId="Web-{3DC55514-7EF6-4201-86C7-7CC08A78A58E}" dt="2023-01-07T02:33:13.194" v="17"/>
        <pc:sldMkLst>
          <pc:docMk/>
          <pc:sldMk cId="209650789" sldId="257"/>
        </pc:sldMkLst>
        <pc:spChg chg="del">
          <ac:chgData name="Zhong Kuo" userId="vDBE0RYFN7iBOnMVo92xcfzdYc4DCjyD6b1DVlCZKZU=" providerId="None" clId="Web-{3DC55514-7EF6-4201-86C7-7CC08A78A58E}" dt="2023-01-07T02:33:05.803" v="10"/>
          <ac:spMkLst>
            <pc:docMk/>
            <pc:sldMk cId="209650789" sldId="257"/>
            <ac:spMk id="2" creationId="{7EF3D968-5F8E-9A10-78C7-0430C9F63B1D}"/>
          </ac:spMkLst>
        </pc:spChg>
        <pc:spChg chg="del">
          <ac:chgData name="Zhong Kuo" userId="vDBE0RYFN7iBOnMVo92xcfzdYc4DCjyD6b1DVlCZKZU=" providerId="None" clId="Web-{3DC55514-7EF6-4201-86C7-7CC08A78A58E}" dt="2023-01-07T02:33:00.663" v="4"/>
          <ac:spMkLst>
            <pc:docMk/>
            <pc:sldMk cId="209650789" sldId="257"/>
            <ac:spMk id="7" creationId="{78A611C6-F65D-1DB3-B598-E7CEC2C1D32C}"/>
          </ac:spMkLst>
        </pc:spChg>
        <pc:spChg chg="del">
          <ac:chgData name="Zhong Kuo" userId="vDBE0RYFN7iBOnMVo92xcfzdYc4DCjyD6b1DVlCZKZU=" providerId="None" clId="Web-{3DC55514-7EF6-4201-86C7-7CC08A78A58E}" dt="2023-01-07T02:33:02.131" v="5"/>
          <ac:spMkLst>
            <pc:docMk/>
            <pc:sldMk cId="209650789" sldId="257"/>
            <ac:spMk id="8" creationId="{159667FC-91E1-0374-2B87-42286579C835}"/>
          </ac:spMkLst>
        </pc:spChg>
        <pc:spChg chg="del">
          <ac:chgData name="Zhong Kuo" userId="vDBE0RYFN7iBOnMVo92xcfzdYc4DCjyD6b1DVlCZKZU=" providerId="None" clId="Web-{3DC55514-7EF6-4201-86C7-7CC08A78A58E}" dt="2023-01-07T02:33:06.413" v="11"/>
          <ac:spMkLst>
            <pc:docMk/>
            <pc:sldMk cId="209650789" sldId="257"/>
            <ac:spMk id="9" creationId="{C5BAD985-A734-98CA-9F41-42E4822FEB14}"/>
          </ac:spMkLst>
        </pc:spChg>
        <pc:spChg chg="del">
          <ac:chgData name="Zhong Kuo" userId="vDBE0RYFN7iBOnMVo92xcfzdYc4DCjyD6b1DVlCZKZU=" providerId="None" clId="Web-{3DC55514-7EF6-4201-86C7-7CC08A78A58E}" dt="2023-01-07T02:33:02.975" v="6"/>
          <ac:spMkLst>
            <pc:docMk/>
            <pc:sldMk cId="209650789" sldId="257"/>
            <ac:spMk id="10" creationId="{A18055DB-3AAB-18A1-B86C-9414D338D59D}"/>
          </ac:spMkLst>
        </pc:spChg>
        <pc:spChg chg="del">
          <ac:chgData name="Zhong Kuo" userId="vDBE0RYFN7iBOnMVo92xcfzdYc4DCjyD6b1DVlCZKZU=" providerId="None" clId="Web-{3DC55514-7EF6-4201-86C7-7CC08A78A58E}" dt="2023-01-07T02:33:03.506" v="7"/>
          <ac:spMkLst>
            <pc:docMk/>
            <pc:sldMk cId="209650789" sldId="257"/>
            <ac:spMk id="11" creationId="{CBEB081B-9F8E-34AE-2142-91AD7A5648A3}"/>
          </ac:spMkLst>
        </pc:spChg>
        <pc:spChg chg="del">
          <ac:chgData name="Zhong Kuo" userId="vDBE0RYFN7iBOnMVo92xcfzdYc4DCjyD6b1DVlCZKZU=" providerId="None" clId="Web-{3DC55514-7EF6-4201-86C7-7CC08A78A58E}" dt="2023-01-07T02:33:04.225" v="8"/>
          <ac:spMkLst>
            <pc:docMk/>
            <pc:sldMk cId="209650789" sldId="257"/>
            <ac:spMk id="12" creationId="{16EFA80E-54CE-1606-F815-220E340F8479}"/>
          </ac:spMkLst>
        </pc:spChg>
        <pc:spChg chg="del">
          <ac:chgData name="Zhong Kuo" userId="vDBE0RYFN7iBOnMVo92xcfzdYc4DCjyD6b1DVlCZKZU=" providerId="None" clId="Web-{3DC55514-7EF6-4201-86C7-7CC08A78A58E}" dt="2023-01-07T02:33:05.194" v="9"/>
          <ac:spMkLst>
            <pc:docMk/>
            <pc:sldMk cId="209650789" sldId="257"/>
            <ac:spMk id="13" creationId="{31C702D2-E807-D90E-2F76-48E1B2FBEADE}"/>
          </ac:spMkLst>
        </pc:spChg>
        <pc:spChg chg="del">
          <ac:chgData name="Zhong Kuo" userId="vDBE0RYFN7iBOnMVo92xcfzdYc4DCjyD6b1DVlCZKZU=" providerId="None" clId="Web-{3DC55514-7EF6-4201-86C7-7CC08A78A58E}" dt="2023-01-07T02:33:07.381" v="12"/>
          <ac:spMkLst>
            <pc:docMk/>
            <pc:sldMk cId="209650789" sldId="257"/>
            <ac:spMk id="14" creationId="{F805D3D3-1D40-EB04-5DCA-0A1AF3045A4F}"/>
          </ac:spMkLst>
        </pc:spChg>
        <pc:spChg chg="del">
          <ac:chgData name="Zhong Kuo" userId="vDBE0RYFN7iBOnMVo92xcfzdYc4DCjyD6b1DVlCZKZU=" providerId="None" clId="Web-{3DC55514-7EF6-4201-86C7-7CC08A78A58E}" dt="2023-01-07T02:33:08.381" v="13"/>
          <ac:spMkLst>
            <pc:docMk/>
            <pc:sldMk cId="209650789" sldId="257"/>
            <ac:spMk id="15" creationId="{07695160-60DF-55CB-586B-0811E1C64E8D}"/>
          </ac:spMkLst>
        </pc:spChg>
        <pc:spChg chg="del">
          <ac:chgData name="Zhong Kuo" userId="vDBE0RYFN7iBOnMVo92xcfzdYc4DCjyD6b1DVlCZKZU=" providerId="None" clId="Web-{3DC55514-7EF6-4201-86C7-7CC08A78A58E}" dt="2023-01-07T02:33:12.632" v="16"/>
          <ac:spMkLst>
            <pc:docMk/>
            <pc:sldMk cId="209650789" sldId="257"/>
            <ac:spMk id="16" creationId="{1B53C0DA-7C95-CA03-8F6E-9F9031B353B0}"/>
          </ac:spMkLst>
        </pc:spChg>
        <pc:spChg chg="del">
          <ac:chgData name="Zhong Kuo" userId="vDBE0RYFN7iBOnMVo92xcfzdYc4DCjyD6b1DVlCZKZU=" providerId="None" clId="Web-{3DC55514-7EF6-4201-86C7-7CC08A78A58E}" dt="2023-01-07T02:33:11.069" v="14"/>
          <ac:spMkLst>
            <pc:docMk/>
            <pc:sldMk cId="209650789" sldId="257"/>
            <ac:spMk id="17" creationId="{C3CF81CE-EC20-1C4E-AB5C-7BCAC30AA897}"/>
          </ac:spMkLst>
        </pc:spChg>
        <pc:spChg chg="del">
          <ac:chgData name="Zhong Kuo" userId="vDBE0RYFN7iBOnMVo92xcfzdYc4DCjyD6b1DVlCZKZU=" providerId="None" clId="Web-{3DC55514-7EF6-4201-86C7-7CC08A78A58E}" dt="2023-01-07T02:33:13.194" v="17"/>
          <ac:spMkLst>
            <pc:docMk/>
            <pc:sldMk cId="209650789" sldId="257"/>
            <ac:spMk id="18" creationId="{E62A9EBD-D093-E8E1-CCAA-55BD9C6FE20D}"/>
          </ac:spMkLst>
        </pc:spChg>
        <pc:spChg chg="del">
          <ac:chgData name="Zhong Kuo" userId="vDBE0RYFN7iBOnMVo92xcfzdYc4DCjyD6b1DVlCZKZU=" providerId="None" clId="Web-{3DC55514-7EF6-4201-86C7-7CC08A78A58E}" dt="2023-01-07T02:33:11.553" v="15"/>
          <ac:spMkLst>
            <pc:docMk/>
            <pc:sldMk cId="209650789" sldId="257"/>
            <ac:spMk id="19" creationId="{2FD66619-F1F4-C411-02A8-4FE931D6917E}"/>
          </ac:spMkLst>
        </pc:spChg>
      </pc:sldChg>
      <pc:sldChg chg="delSp modSp add replId">
        <pc:chgData name="Zhong Kuo" userId="vDBE0RYFN7iBOnMVo92xcfzdYc4DCjyD6b1DVlCZKZU=" providerId="None" clId="Web-{3DC55514-7EF6-4201-86C7-7CC08A78A58E}" dt="2023-01-07T02:34:39.149" v="29" actId="14100"/>
        <pc:sldMkLst>
          <pc:docMk/>
          <pc:sldMk cId="1076716744" sldId="258"/>
        </pc:sldMkLst>
        <pc:spChg chg="del">
          <ac:chgData name="Zhong Kuo" userId="vDBE0RYFN7iBOnMVo92xcfzdYc4DCjyD6b1DVlCZKZU=" providerId="None" clId="Web-{3DC55514-7EF6-4201-86C7-7CC08A78A58E}" dt="2023-01-07T02:34:03.539" v="18"/>
          <ac:spMkLst>
            <pc:docMk/>
            <pc:sldMk cId="1076716744" sldId="258"/>
            <ac:spMk id="2" creationId="{7EF3D968-5F8E-9A10-78C7-0430C9F63B1D}"/>
          </ac:spMkLst>
        </pc:spChg>
        <pc:spChg chg="mod">
          <ac:chgData name="Zhong Kuo" userId="vDBE0RYFN7iBOnMVo92xcfzdYc4DCjyD6b1DVlCZKZU=" providerId="None" clId="Web-{3DC55514-7EF6-4201-86C7-7CC08A78A58E}" dt="2023-01-07T02:34:36.352" v="28" actId="14100"/>
          <ac:spMkLst>
            <pc:docMk/>
            <pc:sldMk cId="1076716744" sldId="258"/>
            <ac:spMk id="7" creationId="{78A611C6-F65D-1DB3-B598-E7CEC2C1D32C}"/>
          </ac:spMkLst>
        </pc:spChg>
        <pc:spChg chg="mod">
          <ac:chgData name="Zhong Kuo" userId="vDBE0RYFN7iBOnMVo92xcfzdYc4DCjyD6b1DVlCZKZU=" providerId="None" clId="Web-{3DC55514-7EF6-4201-86C7-7CC08A78A58E}" dt="2023-01-07T02:34:39.149" v="29" actId="14100"/>
          <ac:spMkLst>
            <pc:docMk/>
            <pc:sldMk cId="1076716744" sldId="258"/>
            <ac:spMk id="8" creationId="{159667FC-91E1-0374-2B87-42286579C835}"/>
          </ac:spMkLst>
        </pc:spChg>
        <pc:spChg chg="del">
          <ac:chgData name="Zhong Kuo" userId="vDBE0RYFN7iBOnMVo92xcfzdYc4DCjyD6b1DVlCZKZU=" providerId="None" clId="Web-{3DC55514-7EF6-4201-86C7-7CC08A78A58E}" dt="2023-01-07T02:34:05.648" v="19"/>
          <ac:spMkLst>
            <pc:docMk/>
            <pc:sldMk cId="1076716744" sldId="258"/>
            <ac:spMk id="9" creationId="{C5BAD985-A734-98CA-9F41-42E4822FEB14}"/>
          </ac:spMkLst>
        </pc:spChg>
        <pc:spChg chg="del">
          <ac:chgData name="Zhong Kuo" userId="vDBE0RYFN7iBOnMVo92xcfzdYc4DCjyD6b1DVlCZKZU=" providerId="None" clId="Web-{3DC55514-7EF6-4201-86C7-7CC08A78A58E}" dt="2023-01-07T02:34:27.868" v="25"/>
          <ac:spMkLst>
            <pc:docMk/>
            <pc:sldMk cId="1076716744" sldId="258"/>
            <ac:spMk id="10" creationId="{A18055DB-3AAB-18A1-B86C-9414D338D59D}"/>
          </ac:spMkLst>
        </pc:spChg>
        <pc:spChg chg="del">
          <ac:chgData name="Zhong Kuo" userId="vDBE0RYFN7iBOnMVo92xcfzdYc4DCjyD6b1DVlCZKZU=" providerId="None" clId="Web-{3DC55514-7EF6-4201-86C7-7CC08A78A58E}" dt="2023-01-07T02:34:28.899" v="26"/>
          <ac:spMkLst>
            <pc:docMk/>
            <pc:sldMk cId="1076716744" sldId="258"/>
            <ac:spMk id="11" creationId="{CBEB081B-9F8E-34AE-2142-91AD7A5648A3}"/>
          </ac:spMkLst>
        </pc:spChg>
        <pc:spChg chg="del">
          <ac:chgData name="Zhong Kuo" userId="vDBE0RYFN7iBOnMVo92xcfzdYc4DCjyD6b1DVlCZKZU=" providerId="None" clId="Web-{3DC55514-7EF6-4201-86C7-7CC08A78A58E}" dt="2023-01-07T02:34:30.071" v="27"/>
          <ac:spMkLst>
            <pc:docMk/>
            <pc:sldMk cId="1076716744" sldId="258"/>
            <ac:spMk id="12" creationId="{16EFA80E-54CE-1606-F815-220E340F8479}"/>
          </ac:spMkLst>
        </pc:spChg>
        <pc:spChg chg="del">
          <ac:chgData name="Zhong Kuo" userId="vDBE0RYFN7iBOnMVo92xcfzdYc4DCjyD6b1DVlCZKZU=" providerId="None" clId="Web-{3DC55514-7EF6-4201-86C7-7CC08A78A58E}" dt="2023-01-07T02:34:10.742" v="22"/>
          <ac:spMkLst>
            <pc:docMk/>
            <pc:sldMk cId="1076716744" sldId="258"/>
            <ac:spMk id="16" creationId="{1B53C0DA-7C95-CA03-8F6E-9F9031B353B0}"/>
          </ac:spMkLst>
        </pc:spChg>
        <pc:spChg chg="del">
          <ac:chgData name="Zhong Kuo" userId="vDBE0RYFN7iBOnMVo92xcfzdYc4DCjyD6b1DVlCZKZU=" providerId="None" clId="Web-{3DC55514-7EF6-4201-86C7-7CC08A78A58E}" dt="2023-01-07T02:34:08.664" v="20"/>
          <ac:spMkLst>
            <pc:docMk/>
            <pc:sldMk cId="1076716744" sldId="258"/>
            <ac:spMk id="17" creationId="{C3CF81CE-EC20-1C4E-AB5C-7BCAC30AA897}"/>
          </ac:spMkLst>
        </pc:spChg>
        <pc:spChg chg="del">
          <ac:chgData name="Zhong Kuo" userId="vDBE0RYFN7iBOnMVo92xcfzdYc4DCjyD6b1DVlCZKZU=" providerId="None" clId="Web-{3DC55514-7EF6-4201-86C7-7CC08A78A58E}" dt="2023-01-07T02:34:11.461" v="23"/>
          <ac:spMkLst>
            <pc:docMk/>
            <pc:sldMk cId="1076716744" sldId="258"/>
            <ac:spMk id="18" creationId="{E62A9EBD-D093-E8E1-CCAA-55BD9C6FE20D}"/>
          </ac:spMkLst>
        </pc:spChg>
        <pc:spChg chg="del">
          <ac:chgData name="Zhong Kuo" userId="vDBE0RYFN7iBOnMVo92xcfzdYc4DCjyD6b1DVlCZKZU=" providerId="None" clId="Web-{3DC55514-7EF6-4201-86C7-7CC08A78A58E}" dt="2023-01-07T02:34:09.289" v="21"/>
          <ac:spMkLst>
            <pc:docMk/>
            <pc:sldMk cId="1076716744" sldId="258"/>
            <ac:spMk id="19" creationId="{2FD66619-F1F4-C411-02A8-4FE931D6917E}"/>
          </ac:spMkLst>
        </pc:spChg>
        <pc:spChg chg="del">
          <ac:chgData name="Zhong Kuo" userId="vDBE0RYFN7iBOnMVo92xcfzdYc4DCjyD6b1DVlCZKZU=" providerId="None" clId="Web-{3DC55514-7EF6-4201-86C7-7CC08A78A58E}" dt="2023-01-07T02:34:12.227" v="24"/>
          <ac:spMkLst>
            <pc:docMk/>
            <pc:sldMk cId="1076716744" sldId="258"/>
            <ac:spMk id="20" creationId="{965495C7-04B3-CE61-19CA-8D8858B7CD79}"/>
          </ac:spMkLst>
        </pc:spChg>
      </pc:sldChg>
      <pc:sldChg chg="addSp delSp modSp add replId">
        <pc:chgData name="Zhong Kuo" userId="vDBE0RYFN7iBOnMVo92xcfzdYc4DCjyD6b1DVlCZKZU=" providerId="None" clId="Web-{3DC55514-7EF6-4201-86C7-7CC08A78A58E}" dt="2023-01-07T02:37:10.153" v="44" actId="1076"/>
        <pc:sldMkLst>
          <pc:docMk/>
          <pc:sldMk cId="1034699466" sldId="259"/>
        </pc:sldMkLst>
        <pc:spChg chg="mod">
          <ac:chgData name="Zhong Kuo" userId="vDBE0RYFN7iBOnMVo92xcfzdYc4DCjyD6b1DVlCZKZU=" providerId="None" clId="Web-{3DC55514-7EF6-4201-86C7-7CC08A78A58E}" dt="2023-01-07T02:36:10.667" v="30" actId="14100"/>
          <ac:spMkLst>
            <pc:docMk/>
            <pc:sldMk cId="1034699466" sldId="259"/>
            <ac:spMk id="7" creationId="{78A611C6-F65D-1DB3-B598-E7CEC2C1D32C}"/>
          </ac:spMkLst>
        </pc:spChg>
        <pc:spChg chg="mod">
          <ac:chgData name="Zhong Kuo" userId="vDBE0RYFN7iBOnMVo92xcfzdYc4DCjyD6b1DVlCZKZU=" providerId="None" clId="Web-{3DC55514-7EF6-4201-86C7-7CC08A78A58E}" dt="2023-01-07T02:36:43.355" v="34" actId="14100"/>
          <ac:spMkLst>
            <pc:docMk/>
            <pc:sldMk cId="1034699466" sldId="259"/>
            <ac:spMk id="8" creationId="{159667FC-91E1-0374-2B87-42286579C835}"/>
          </ac:spMkLst>
        </pc:spChg>
        <pc:spChg chg="del">
          <ac:chgData name="Zhong Kuo" userId="vDBE0RYFN7iBOnMVo92xcfzdYc4DCjyD6b1DVlCZKZU=" providerId="None" clId="Web-{3DC55514-7EF6-4201-86C7-7CC08A78A58E}" dt="2023-01-07T02:36:13.433" v="32"/>
          <ac:spMkLst>
            <pc:docMk/>
            <pc:sldMk cId="1034699466" sldId="259"/>
            <ac:spMk id="10" creationId="{A18055DB-3AAB-18A1-B86C-9414D338D59D}"/>
          </ac:spMkLst>
        </pc:spChg>
        <pc:spChg chg="del">
          <ac:chgData name="Zhong Kuo" userId="vDBE0RYFN7iBOnMVo92xcfzdYc4DCjyD6b1DVlCZKZU=" providerId="None" clId="Web-{3DC55514-7EF6-4201-86C7-7CC08A78A58E}" dt="2023-01-07T02:36:12.526" v="31"/>
          <ac:spMkLst>
            <pc:docMk/>
            <pc:sldMk cId="1034699466" sldId="259"/>
            <ac:spMk id="11" creationId="{CBEB081B-9F8E-34AE-2142-91AD7A5648A3}"/>
          </ac:spMkLst>
        </pc:spChg>
        <pc:spChg chg="del">
          <ac:chgData name="Zhong Kuo" userId="vDBE0RYFN7iBOnMVo92xcfzdYc4DCjyD6b1DVlCZKZU=" providerId="None" clId="Web-{3DC55514-7EF6-4201-86C7-7CC08A78A58E}" dt="2023-01-07T02:36:14.183" v="33"/>
          <ac:spMkLst>
            <pc:docMk/>
            <pc:sldMk cId="1034699466" sldId="259"/>
            <ac:spMk id="12" creationId="{16EFA80E-54CE-1606-F815-220E340F8479}"/>
          </ac:spMkLst>
        </pc:spChg>
        <pc:spChg chg="add mod">
          <ac:chgData name="Zhong Kuo" userId="vDBE0RYFN7iBOnMVo92xcfzdYc4DCjyD6b1DVlCZKZU=" providerId="None" clId="Web-{3DC55514-7EF6-4201-86C7-7CC08A78A58E}" dt="2023-01-07T02:36:56.527" v="38" actId="14100"/>
          <ac:spMkLst>
            <pc:docMk/>
            <pc:sldMk cId="1034699466" sldId="259"/>
            <ac:spMk id="21" creationId="{FFBCA12B-5A1F-3C1F-3687-F67BF8E64678}"/>
          </ac:spMkLst>
        </pc:spChg>
        <pc:spChg chg="add mod">
          <ac:chgData name="Zhong Kuo" userId="vDBE0RYFN7iBOnMVo92xcfzdYc4DCjyD6b1DVlCZKZU=" providerId="None" clId="Web-{3DC55514-7EF6-4201-86C7-7CC08A78A58E}" dt="2023-01-07T02:37:04.731" v="40" actId="1076"/>
          <ac:spMkLst>
            <pc:docMk/>
            <pc:sldMk cId="1034699466" sldId="259"/>
            <ac:spMk id="22" creationId="{2848128D-B2B2-952A-AD5B-590B11C9D2B0}"/>
          </ac:spMkLst>
        </pc:spChg>
        <pc:spChg chg="add mod">
          <ac:chgData name="Zhong Kuo" userId="vDBE0RYFN7iBOnMVo92xcfzdYc4DCjyD6b1DVlCZKZU=" providerId="None" clId="Web-{3DC55514-7EF6-4201-86C7-7CC08A78A58E}" dt="2023-01-07T02:37:07.543" v="42" actId="1076"/>
          <ac:spMkLst>
            <pc:docMk/>
            <pc:sldMk cId="1034699466" sldId="259"/>
            <ac:spMk id="23" creationId="{36D72166-443B-1E85-42A5-C1F0542597D7}"/>
          </ac:spMkLst>
        </pc:spChg>
        <pc:spChg chg="add mod">
          <ac:chgData name="Zhong Kuo" userId="vDBE0RYFN7iBOnMVo92xcfzdYc4DCjyD6b1DVlCZKZU=" providerId="None" clId="Web-{3DC55514-7EF6-4201-86C7-7CC08A78A58E}" dt="2023-01-07T02:37:10.153" v="44" actId="1076"/>
          <ac:spMkLst>
            <pc:docMk/>
            <pc:sldMk cId="1034699466" sldId="259"/>
            <ac:spMk id="24" creationId="{E9FBDE1F-6837-CCE8-01E7-1D8918F62F29}"/>
          </ac:spMkLst>
        </pc:spChg>
      </pc:sldChg>
      <pc:sldChg chg="add replId">
        <pc:chgData name="Zhong Kuo" userId="vDBE0RYFN7iBOnMVo92xcfzdYc4DCjyD6b1DVlCZKZU=" providerId="None" clId="Web-{3DC55514-7EF6-4201-86C7-7CC08A78A58E}" dt="2023-01-07T02:32:55.334" v="3"/>
        <pc:sldMkLst>
          <pc:docMk/>
          <pc:sldMk cId="3001958050" sldId="260"/>
        </pc:sldMkLst>
      </pc:sldChg>
    </pc:docChg>
  </pc:docChgLst>
  <pc:docChgLst>
    <pc:chgData name="Zhong Kuo" userId="vDBE0RYFN7iBOnMVo92xcfzdYc4DCjyD6b1DVlCZKZU=" providerId="None" clId="Web-{DC2A14AA-11C5-48AE-AD68-AD3C8C0B7270}"/>
    <pc:docChg chg="addSld modSld">
      <pc:chgData name="Zhong Kuo" userId="vDBE0RYFN7iBOnMVo92xcfzdYc4DCjyD6b1DVlCZKZU=" providerId="None" clId="Web-{DC2A14AA-11C5-48AE-AD68-AD3C8C0B7270}" dt="2023-01-07T05:54:19.427" v="58"/>
      <pc:docMkLst>
        <pc:docMk/>
      </pc:docMkLst>
      <pc:sldChg chg="addSp delSp">
        <pc:chgData name="Zhong Kuo" userId="vDBE0RYFN7iBOnMVo92xcfzdYc4DCjyD6b1DVlCZKZU=" providerId="None" clId="Web-{DC2A14AA-11C5-48AE-AD68-AD3C8C0B7270}" dt="2023-01-07T05:52:18.751" v="45"/>
        <pc:sldMkLst>
          <pc:docMk/>
          <pc:sldMk cId="3001958050" sldId="260"/>
        </pc:sldMkLst>
        <pc:spChg chg="add del">
          <ac:chgData name="Zhong Kuo" userId="vDBE0RYFN7iBOnMVo92xcfzdYc4DCjyD6b1DVlCZKZU=" providerId="None" clId="Web-{DC2A14AA-11C5-48AE-AD68-AD3C8C0B7270}" dt="2023-01-07T05:52:03.235" v="33"/>
          <ac:spMkLst>
            <pc:docMk/>
            <pc:sldMk cId="3001958050" sldId="260"/>
            <ac:spMk id="2" creationId="{7EF3D968-5F8E-9A10-78C7-0430C9F63B1D}"/>
          </ac:spMkLst>
        </pc:spChg>
        <pc:spChg chg="add del">
          <ac:chgData name="Zhong Kuo" userId="vDBE0RYFN7iBOnMVo92xcfzdYc4DCjyD6b1DVlCZKZU=" providerId="None" clId="Web-{DC2A14AA-11C5-48AE-AD68-AD3C8C0B7270}" dt="2023-01-07T05:52:09.641" v="37"/>
          <ac:spMkLst>
            <pc:docMk/>
            <pc:sldMk cId="3001958050" sldId="260"/>
            <ac:spMk id="4" creationId="{7FAE195A-92EF-4BB8-57EF-A48B71FAF62C}"/>
          </ac:spMkLst>
        </pc:spChg>
        <pc:spChg chg="add del">
          <ac:chgData name="Zhong Kuo" userId="vDBE0RYFN7iBOnMVo92xcfzdYc4DCjyD6b1DVlCZKZU=" providerId="None" clId="Web-{DC2A14AA-11C5-48AE-AD68-AD3C8C0B7270}" dt="2023-01-07T05:52:08.110" v="36"/>
          <ac:spMkLst>
            <pc:docMk/>
            <pc:sldMk cId="3001958050" sldId="260"/>
            <ac:spMk id="5" creationId="{13417F1F-6FA3-3DA6-B7FB-8015B2D69FAE}"/>
          </ac:spMkLst>
        </pc:spChg>
        <pc:spChg chg="add del">
          <ac:chgData name="Zhong Kuo" userId="vDBE0RYFN7iBOnMVo92xcfzdYc4DCjyD6b1DVlCZKZU=" providerId="None" clId="Web-{DC2A14AA-11C5-48AE-AD68-AD3C8C0B7270}" dt="2023-01-07T05:52:17.610" v="44"/>
          <ac:spMkLst>
            <pc:docMk/>
            <pc:sldMk cId="3001958050" sldId="260"/>
            <ac:spMk id="6" creationId="{6DF3D01D-CADA-A911-DEA8-E3F26A23935D}"/>
          </ac:spMkLst>
        </pc:spChg>
        <pc:spChg chg="add del">
          <ac:chgData name="Zhong Kuo" userId="vDBE0RYFN7iBOnMVo92xcfzdYc4DCjyD6b1DVlCZKZU=" providerId="None" clId="Web-{DC2A14AA-11C5-48AE-AD68-AD3C8C0B7270}" dt="2023-01-07T05:52:10.297" v="38"/>
          <ac:spMkLst>
            <pc:docMk/>
            <pc:sldMk cId="3001958050" sldId="260"/>
            <ac:spMk id="7" creationId="{78A611C6-F65D-1DB3-B598-E7CEC2C1D32C}"/>
          </ac:spMkLst>
        </pc:spChg>
        <pc:spChg chg="add del">
          <ac:chgData name="Zhong Kuo" userId="vDBE0RYFN7iBOnMVo92xcfzdYc4DCjyD6b1DVlCZKZU=" providerId="None" clId="Web-{DC2A14AA-11C5-48AE-AD68-AD3C8C0B7270}" dt="2023-01-07T05:52:11.016" v="39"/>
          <ac:spMkLst>
            <pc:docMk/>
            <pc:sldMk cId="3001958050" sldId="260"/>
            <ac:spMk id="8" creationId="{159667FC-91E1-0374-2B87-42286579C835}"/>
          </ac:spMkLst>
        </pc:spChg>
        <pc:spChg chg="add del">
          <ac:chgData name="Zhong Kuo" userId="vDBE0RYFN7iBOnMVo92xcfzdYc4DCjyD6b1DVlCZKZU=" providerId="None" clId="Web-{DC2A14AA-11C5-48AE-AD68-AD3C8C0B7270}" dt="2023-01-07T05:52:03.235" v="34"/>
          <ac:spMkLst>
            <pc:docMk/>
            <pc:sldMk cId="3001958050" sldId="260"/>
            <ac:spMk id="9" creationId="{C5BAD985-A734-98CA-9F41-42E4822FEB14}"/>
          </ac:spMkLst>
        </pc:spChg>
        <pc:spChg chg="add del">
          <ac:chgData name="Zhong Kuo" userId="vDBE0RYFN7iBOnMVo92xcfzdYc4DCjyD6b1DVlCZKZU=" providerId="None" clId="Web-{DC2A14AA-11C5-48AE-AD68-AD3C8C0B7270}" dt="2023-01-07T05:52:11.579" v="40"/>
          <ac:spMkLst>
            <pc:docMk/>
            <pc:sldMk cId="3001958050" sldId="260"/>
            <ac:spMk id="10" creationId="{A18055DB-3AAB-18A1-B86C-9414D338D59D}"/>
          </ac:spMkLst>
        </pc:spChg>
        <pc:spChg chg="add del">
          <ac:chgData name="Zhong Kuo" userId="vDBE0RYFN7iBOnMVo92xcfzdYc4DCjyD6b1DVlCZKZU=" providerId="None" clId="Web-{DC2A14AA-11C5-48AE-AD68-AD3C8C0B7270}" dt="2023-01-07T05:52:12.798" v="41"/>
          <ac:spMkLst>
            <pc:docMk/>
            <pc:sldMk cId="3001958050" sldId="260"/>
            <ac:spMk id="11" creationId="{CBEB081B-9F8E-34AE-2142-91AD7A5648A3}"/>
          </ac:spMkLst>
        </pc:spChg>
        <pc:spChg chg="add del">
          <ac:chgData name="Zhong Kuo" userId="vDBE0RYFN7iBOnMVo92xcfzdYc4DCjyD6b1DVlCZKZU=" providerId="None" clId="Web-{DC2A14AA-11C5-48AE-AD68-AD3C8C0B7270}" dt="2023-01-07T05:52:13.657" v="42"/>
          <ac:spMkLst>
            <pc:docMk/>
            <pc:sldMk cId="3001958050" sldId="260"/>
            <ac:spMk id="12" creationId="{16EFA80E-54CE-1606-F815-220E340F8479}"/>
          </ac:spMkLst>
        </pc:spChg>
        <pc:spChg chg="add del">
          <ac:chgData name="Zhong Kuo" userId="vDBE0RYFN7iBOnMVo92xcfzdYc4DCjyD6b1DVlCZKZU=" providerId="None" clId="Web-{DC2A14AA-11C5-48AE-AD68-AD3C8C0B7270}" dt="2023-01-07T05:52:16.845" v="43"/>
          <ac:spMkLst>
            <pc:docMk/>
            <pc:sldMk cId="3001958050" sldId="260"/>
            <ac:spMk id="13" creationId="{31C702D2-E807-D90E-2F76-48E1B2FBEADE}"/>
          </ac:spMkLst>
        </pc:spChg>
        <pc:spChg chg="add del">
          <ac:chgData name="Zhong Kuo" userId="vDBE0RYFN7iBOnMVo92xcfzdYc4DCjyD6b1DVlCZKZU=" providerId="None" clId="Web-{DC2A14AA-11C5-48AE-AD68-AD3C8C0B7270}" dt="2023-01-07T05:52:03.235" v="27"/>
          <ac:spMkLst>
            <pc:docMk/>
            <pc:sldMk cId="3001958050" sldId="260"/>
            <ac:spMk id="14" creationId="{F805D3D3-1D40-EB04-5DCA-0A1AF3045A4F}"/>
          </ac:spMkLst>
        </pc:spChg>
        <pc:spChg chg="add del">
          <ac:chgData name="Zhong Kuo" userId="vDBE0RYFN7iBOnMVo92xcfzdYc4DCjyD6b1DVlCZKZU=" providerId="None" clId="Web-{DC2A14AA-11C5-48AE-AD68-AD3C8C0B7270}" dt="2023-01-07T05:52:18.751" v="45"/>
          <ac:spMkLst>
            <pc:docMk/>
            <pc:sldMk cId="3001958050" sldId="260"/>
            <ac:spMk id="15" creationId="{07695160-60DF-55CB-586B-0811E1C64E8D}"/>
          </ac:spMkLst>
        </pc:spChg>
        <pc:spChg chg="add del">
          <ac:chgData name="Zhong Kuo" userId="vDBE0RYFN7iBOnMVo92xcfzdYc4DCjyD6b1DVlCZKZU=" providerId="None" clId="Web-{DC2A14AA-11C5-48AE-AD68-AD3C8C0B7270}" dt="2023-01-07T05:52:03.235" v="29"/>
          <ac:spMkLst>
            <pc:docMk/>
            <pc:sldMk cId="3001958050" sldId="260"/>
            <ac:spMk id="16" creationId="{1B53C0DA-7C95-CA03-8F6E-9F9031B353B0}"/>
          </ac:spMkLst>
        </pc:spChg>
        <pc:spChg chg="add del">
          <ac:chgData name="Zhong Kuo" userId="vDBE0RYFN7iBOnMVo92xcfzdYc4DCjyD6b1DVlCZKZU=" providerId="None" clId="Web-{DC2A14AA-11C5-48AE-AD68-AD3C8C0B7270}" dt="2023-01-07T05:52:03.235" v="30"/>
          <ac:spMkLst>
            <pc:docMk/>
            <pc:sldMk cId="3001958050" sldId="260"/>
            <ac:spMk id="17" creationId="{C3CF81CE-EC20-1C4E-AB5C-7BCAC30AA897}"/>
          </ac:spMkLst>
        </pc:spChg>
        <pc:spChg chg="add del">
          <ac:chgData name="Zhong Kuo" userId="vDBE0RYFN7iBOnMVo92xcfzdYc4DCjyD6b1DVlCZKZU=" providerId="None" clId="Web-{DC2A14AA-11C5-48AE-AD68-AD3C8C0B7270}" dt="2023-01-07T05:52:03.235" v="31"/>
          <ac:spMkLst>
            <pc:docMk/>
            <pc:sldMk cId="3001958050" sldId="260"/>
            <ac:spMk id="18" creationId="{E62A9EBD-D093-E8E1-CCAA-55BD9C6FE20D}"/>
          </ac:spMkLst>
        </pc:spChg>
        <pc:spChg chg="add del">
          <ac:chgData name="Zhong Kuo" userId="vDBE0RYFN7iBOnMVo92xcfzdYc4DCjyD6b1DVlCZKZU=" providerId="None" clId="Web-{DC2A14AA-11C5-48AE-AD68-AD3C8C0B7270}" dt="2023-01-07T05:52:03.235" v="32"/>
          <ac:spMkLst>
            <pc:docMk/>
            <pc:sldMk cId="3001958050" sldId="260"/>
            <ac:spMk id="19" creationId="{2FD66619-F1F4-C411-02A8-4FE931D6917E}"/>
          </ac:spMkLst>
        </pc:spChg>
        <pc:spChg chg="add del">
          <ac:chgData name="Zhong Kuo" userId="vDBE0RYFN7iBOnMVo92xcfzdYc4DCjyD6b1DVlCZKZU=" providerId="None" clId="Web-{DC2A14AA-11C5-48AE-AD68-AD3C8C0B7270}" dt="2023-01-07T05:52:03.235" v="35"/>
          <ac:spMkLst>
            <pc:docMk/>
            <pc:sldMk cId="3001958050" sldId="260"/>
            <ac:spMk id="20" creationId="{965495C7-04B3-CE61-19CA-8D8858B7CD79}"/>
          </ac:spMkLst>
        </pc:spChg>
      </pc:sldChg>
      <pc:sldChg chg="addSp delSp modSp add replId">
        <pc:chgData name="Zhong Kuo" userId="vDBE0RYFN7iBOnMVo92xcfzdYc4DCjyD6b1DVlCZKZU=" providerId="None" clId="Web-{DC2A14AA-11C5-48AE-AD68-AD3C8C0B7270}" dt="2023-01-07T05:54:19.427" v="58"/>
        <pc:sldMkLst>
          <pc:docMk/>
          <pc:sldMk cId="547054019" sldId="261"/>
        </pc:sldMkLst>
        <pc:spChg chg="del">
          <ac:chgData name="Zhong Kuo" userId="vDBE0RYFN7iBOnMVo92xcfzdYc4DCjyD6b1DVlCZKZU=" providerId="None" clId="Web-{DC2A14AA-11C5-48AE-AD68-AD3C8C0B7270}" dt="2023-01-07T05:53:58.488" v="47"/>
          <ac:spMkLst>
            <pc:docMk/>
            <pc:sldMk cId="547054019" sldId="261"/>
            <ac:spMk id="2" creationId="{7EF3D968-5F8E-9A10-78C7-0430C9F63B1D}"/>
          </ac:spMkLst>
        </pc:spChg>
        <pc:spChg chg="mod">
          <ac:chgData name="Zhong Kuo" userId="vDBE0RYFN7iBOnMVo92xcfzdYc4DCjyD6b1DVlCZKZU=" providerId="None" clId="Web-{DC2A14AA-11C5-48AE-AD68-AD3C8C0B7270}" dt="2023-01-07T05:54:10.098" v="51" actId="14100"/>
          <ac:spMkLst>
            <pc:docMk/>
            <pc:sldMk cId="547054019" sldId="261"/>
            <ac:spMk id="9" creationId="{C5BAD985-A734-98CA-9F41-42E4822FEB14}"/>
          </ac:spMkLst>
        </pc:spChg>
        <pc:spChg chg="add del">
          <ac:chgData name="Zhong Kuo" userId="vDBE0RYFN7iBOnMVo92xcfzdYc4DCjyD6b1DVlCZKZU=" providerId="None" clId="Web-{DC2A14AA-11C5-48AE-AD68-AD3C8C0B7270}" dt="2023-01-07T05:54:18.411" v="56"/>
          <ac:spMkLst>
            <pc:docMk/>
            <pc:sldMk cId="547054019" sldId="261"/>
            <ac:spMk id="16" creationId="{1B53C0DA-7C95-CA03-8F6E-9F9031B353B0}"/>
          </ac:spMkLst>
        </pc:spChg>
        <pc:spChg chg="add del">
          <ac:chgData name="Zhong Kuo" userId="vDBE0RYFN7iBOnMVo92xcfzdYc4DCjyD6b1DVlCZKZU=" providerId="None" clId="Web-{DC2A14AA-11C5-48AE-AD68-AD3C8C0B7270}" dt="2023-01-07T05:54:19.098" v="57"/>
          <ac:spMkLst>
            <pc:docMk/>
            <pc:sldMk cId="547054019" sldId="261"/>
            <ac:spMk id="17" creationId="{C3CF81CE-EC20-1C4E-AB5C-7BCAC30AA897}"/>
          </ac:spMkLst>
        </pc:spChg>
        <pc:spChg chg="add del">
          <ac:chgData name="Zhong Kuo" userId="vDBE0RYFN7iBOnMVo92xcfzdYc4DCjyD6b1DVlCZKZU=" providerId="None" clId="Web-{DC2A14AA-11C5-48AE-AD68-AD3C8C0B7270}" dt="2023-01-07T05:54:19.427" v="58"/>
          <ac:spMkLst>
            <pc:docMk/>
            <pc:sldMk cId="547054019" sldId="261"/>
            <ac:spMk id="19" creationId="{2FD66619-F1F4-C411-02A8-4FE931D6917E}"/>
          </ac:spMkLst>
        </pc:spChg>
        <pc:spChg chg="del">
          <ac:chgData name="Zhong Kuo" userId="vDBE0RYFN7iBOnMVo92xcfzdYc4DCjyD6b1DVlCZKZU=" providerId="None" clId="Web-{DC2A14AA-11C5-48AE-AD68-AD3C8C0B7270}" dt="2023-01-07T05:54:11.051" v="52"/>
          <ac:spMkLst>
            <pc:docMk/>
            <pc:sldMk cId="547054019" sldId="261"/>
            <ac:spMk id="20" creationId="{965495C7-04B3-CE61-19CA-8D8858B7CD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 descr="一張含有 桌 的圖片&#10;&#10;自動產生的描述">
            <a:extLst>
              <a:ext uri="{FF2B5EF4-FFF2-40B4-BE49-F238E27FC236}">
                <a16:creationId xmlns:a16="http://schemas.microsoft.com/office/drawing/2014/main" id="{C8E307E5-4D45-C49B-F092-06D8EB2B6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912" y="138346"/>
            <a:ext cx="8387316" cy="639523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FAE195A-92EF-4BB8-57EF-A48B71FAF62C}"/>
              </a:ext>
            </a:extLst>
          </p:cNvPr>
          <p:cNvSpPr/>
          <p:nvPr/>
        </p:nvSpPr>
        <p:spPr>
          <a:xfrm>
            <a:off x="1993604" y="1878419"/>
            <a:ext cx="8178208" cy="336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417F1F-6FA3-3DA6-B7FB-8015B2D69FAE}"/>
              </a:ext>
            </a:extLst>
          </p:cNvPr>
          <p:cNvSpPr/>
          <p:nvPr/>
        </p:nvSpPr>
        <p:spPr>
          <a:xfrm>
            <a:off x="1993604" y="2215116"/>
            <a:ext cx="8178208" cy="10809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3D01D-CADA-A911-DEA8-E3F26A23935D}"/>
              </a:ext>
            </a:extLst>
          </p:cNvPr>
          <p:cNvSpPr/>
          <p:nvPr/>
        </p:nvSpPr>
        <p:spPr>
          <a:xfrm>
            <a:off x="1993603" y="3296092"/>
            <a:ext cx="8178208" cy="2658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A611C6-F65D-1DB3-B598-E7CEC2C1D32C}"/>
              </a:ext>
            </a:extLst>
          </p:cNvPr>
          <p:cNvSpPr/>
          <p:nvPr/>
        </p:nvSpPr>
        <p:spPr>
          <a:xfrm>
            <a:off x="2144231" y="1816396"/>
            <a:ext cx="903767" cy="47846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9667FC-91E1-0374-2B87-42286579C835}"/>
              </a:ext>
            </a:extLst>
          </p:cNvPr>
          <p:cNvSpPr/>
          <p:nvPr/>
        </p:nvSpPr>
        <p:spPr>
          <a:xfrm>
            <a:off x="7814928" y="1816396"/>
            <a:ext cx="381000" cy="47846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8055DB-3AAB-18A1-B86C-9414D338D59D}"/>
              </a:ext>
            </a:extLst>
          </p:cNvPr>
          <p:cNvSpPr/>
          <p:nvPr/>
        </p:nvSpPr>
        <p:spPr>
          <a:xfrm>
            <a:off x="8337695" y="1816396"/>
            <a:ext cx="381000" cy="47846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EB081B-9F8E-34AE-2142-91AD7A5648A3}"/>
              </a:ext>
            </a:extLst>
          </p:cNvPr>
          <p:cNvSpPr/>
          <p:nvPr/>
        </p:nvSpPr>
        <p:spPr>
          <a:xfrm>
            <a:off x="8878183" y="1816395"/>
            <a:ext cx="381000" cy="47846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EFA80E-54CE-1606-F815-220E340F8479}"/>
              </a:ext>
            </a:extLst>
          </p:cNvPr>
          <p:cNvSpPr/>
          <p:nvPr/>
        </p:nvSpPr>
        <p:spPr>
          <a:xfrm>
            <a:off x="9409811" y="1816396"/>
            <a:ext cx="381000" cy="47846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C702D2-E807-D90E-2F76-48E1B2FBEADE}"/>
              </a:ext>
            </a:extLst>
          </p:cNvPr>
          <p:cNvSpPr/>
          <p:nvPr/>
        </p:nvSpPr>
        <p:spPr>
          <a:xfrm>
            <a:off x="1825254" y="3366976"/>
            <a:ext cx="8585788" cy="3101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05D3D3-1D40-EB04-5DCA-0A1AF3045A4F}"/>
              </a:ext>
            </a:extLst>
          </p:cNvPr>
          <p:cNvSpPr/>
          <p:nvPr/>
        </p:nvSpPr>
        <p:spPr>
          <a:xfrm>
            <a:off x="1825254" y="3677093"/>
            <a:ext cx="8585788" cy="178095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695160-60DF-55CB-586B-0811E1C64E8D}"/>
              </a:ext>
            </a:extLst>
          </p:cNvPr>
          <p:cNvSpPr/>
          <p:nvPr/>
        </p:nvSpPr>
        <p:spPr>
          <a:xfrm>
            <a:off x="1825254" y="5458047"/>
            <a:ext cx="8585788" cy="4961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B53C0DA-7C95-CA03-8F6E-9F9031B353B0}"/>
              </a:ext>
            </a:extLst>
          </p:cNvPr>
          <p:cNvSpPr/>
          <p:nvPr/>
        </p:nvSpPr>
        <p:spPr>
          <a:xfrm>
            <a:off x="3074579" y="3712534"/>
            <a:ext cx="2959393" cy="8594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3CF81CE-EC20-1C4E-AB5C-7BCAC30AA897}"/>
              </a:ext>
            </a:extLst>
          </p:cNvPr>
          <p:cNvSpPr/>
          <p:nvPr/>
        </p:nvSpPr>
        <p:spPr>
          <a:xfrm>
            <a:off x="6033974" y="3712534"/>
            <a:ext cx="2959393" cy="8594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62A9EBD-D093-E8E1-CCAA-55BD9C6FE20D}"/>
              </a:ext>
            </a:extLst>
          </p:cNvPr>
          <p:cNvSpPr/>
          <p:nvPr/>
        </p:nvSpPr>
        <p:spPr>
          <a:xfrm>
            <a:off x="3074578" y="4571998"/>
            <a:ext cx="2959393" cy="8594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FD66619-F1F4-C411-02A8-4FE931D6917E}"/>
              </a:ext>
            </a:extLst>
          </p:cNvPr>
          <p:cNvSpPr/>
          <p:nvPr/>
        </p:nvSpPr>
        <p:spPr>
          <a:xfrm>
            <a:off x="6033974" y="4571999"/>
            <a:ext cx="2959393" cy="8594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EF3D968-5F8E-9A10-78C7-0430C9F63B1D}"/>
              </a:ext>
            </a:extLst>
          </p:cNvPr>
          <p:cNvSpPr/>
          <p:nvPr/>
        </p:nvSpPr>
        <p:spPr>
          <a:xfrm>
            <a:off x="1689252" y="3745734"/>
            <a:ext cx="8960385" cy="72527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BAD985-A734-98CA-9F41-42E4822FEB14}"/>
              </a:ext>
            </a:extLst>
          </p:cNvPr>
          <p:cNvSpPr/>
          <p:nvPr/>
        </p:nvSpPr>
        <p:spPr>
          <a:xfrm>
            <a:off x="1689251" y="4636264"/>
            <a:ext cx="8960385" cy="72527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65495C7-04B3-CE61-19CA-8D8858B7CD79}"/>
              </a:ext>
            </a:extLst>
          </p:cNvPr>
          <p:cNvSpPr/>
          <p:nvPr/>
        </p:nvSpPr>
        <p:spPr>
          <a:xfrm>
            <a:off x="5554334" y="5526793"/>
            <a:ext cx="973158" cy="3213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 descr="一張含有 桌 的圖片&#10;&#10;自動產生的描述">
            <a:extLst>
              <a:ext uri="{FF2B5EF4-FFF2-40B4-BE49-F238E27FC236}">
                <a16:creationId xmlns:a16="http://schemas.microsoft.com/office/drawing/2014/main" id="{C8E307E5-4D45-C49B-F092-06D8EB2B6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912" y="138346"/>
            <a:ext cx="8387316" cy="639523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FAE195A-92EF-4BB8-57EF-A48B71FAF62C}"/>
              </a:ext>
            </a:extLst>
          </p:cNvPr>
          <p:cNvSpPr/>
          <p:nvPr/>
        </p:nvSpPr>
        <p:spPr>
          <a:xfrm>
            <a:off x="1993604" y="1878419"/>
            <a:ext cx="8178208" cy="336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417F1F-6FA3-3DA6-B7FB-8015B2D69FAE}"/>
              </a:ext>
            </a:extLst>
          </p:cNvPr>
          <p:cNvSpPr/>
          <p:nvPr/>
        </p:nvSpPr>
        <p:spPr>
          <a:xfrm>
            <a:off x="1993604" y="2215116"/>
            <a:ext cx="8178208" cy="10809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3D01D-CADA-A911-DEA8-E3F26A23935D}"/>
              </a:ext>
            </a:extLst>
          </p:cNvPr>
          <p:cNvSpPr/>
          <p:nvPr/>
        </p:nvSpPr>
        <p:spPr>
          <a:xfrm>
            <a:off x="1993603" y="3296092"/>
            <a:ext cx="8178208" cy="2658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65495C7-04B3-CE61-19CA-8D8858B7CD79}"/>
              </a:ext>
            </a:extLst>
          </p:cNvPr>
          <p:cNvSpPr/>
          <p:nvPr/>
        </p:nvSpPr>
        <p:spPr>
          <a:xfrm>
            <a:off x="5554334" y="5526793"/>
            <a:ext cx="973158" cy="3213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5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 descr="一張含有 桌 的圖片&#10;&#10;自動產生的描述">
            <a:extLst>
              <a:ext uri="{FF2B5EF4-FFF2-40B4-BE49-F238E27FC236}">
                <a16:creationId xmlns:a16="http://schemas.microsoft.com/office/drawing/2014/main" id="{C8E307E5-4D45-C49B-F092-06D8EB2B6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912" y="138346"/>
            <a:ext cx="8387316" cy="639523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FAE195A-92EF-4BB8-57EF-A48B71FAF62C}"/>
              </a:ext>
            </a:extLst>
          </p:cNvPr>
          <p:cNvSpPr/>
          <p:nvPr/>
        </p:nvSpPr>
        <p:spPr>
          <a:xfrm>
            <a:off x="1993604" y="1878419"/>
            <a:ext cx="8178208" cy="336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417F1F-6FA3-3DA6-B7FB-8015B2D69FAE}"/>
              </a:ext>
            </a:extLst>
          </p:cNvPr>
          <p:cNvSpPr/>
          <p:nvPr/>
        </p:nvSpPr>
        <p:spPr>
          <a:xfrm>
            <a:off x="1993604" y="2215116"/>
            <a:ext cx="8178208" cy="10809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3D01D-CADA-A911-DEA8-E3F26A23935D}"/>
              </a:ext>
            </a:extLst>
          </p:cNvPr>
          <p:cNvSpPr/>
          <p:nvPr/>
        </p:nvSpPr>
        <p:spPr>
          <a:xfrm>
            <a:off x="1993603" y="3296092"/>
            <a:ext cx="8178208" cy="2658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A611C6-F65D-1DB3-B598-E7CEC2C1D32C}"/>
              </a:ext>
            </a:extLst>
          </p:cNvPr>
          <p:cNvSpPr/>
          <p:nvPr/>
        </p:nvSpPr>
        <p:spPr>
          <a:xfrm>
            <a:off x="2144231" y="1816396"/>
            <a:ext cx="5542027" cy="5005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9667FC-91E1-0374-2B87-42286579C835}"/>
              </a:ext>
            </a:extLst>
          </p:cNvPr>
          <p:cNvSpPr/>
          <p:nvPr/>
        </p:nvSpPr>
        <p:spPr>
          <a:xfrm>
            <a:off x="7814928" y="1816396"/>
            <a:ext cx="2214217" cy="5005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C702D2-E807-D90E-2F76-48E1B2FBEADE}"/>
              </a:ext>
            </a:extLst>
          </p:cNvPr>
          <p:cNvSpPr/>
          <p:nvPr/>
        </p:nvSpPr>
        <p:spPr>
          <a:xfrm>
            <a:off x="1825254" y="3366976"/>
            <a:ext cx="8585788" cy="3101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05D3D3-1D40-EB04-5DCA-0A1AF3045A4F}"/>
              </a:ext>
            </a:extLst>
          </p:cNvPr>
          <p:cNvSpPr/>
          <p:nvPr/>
        </p:nvSpPr>
        <p:spPr>
          <a:xfrm>
            <a:off x="1825254" y="3677093"/>
            <a:ext cx="8585788" cy="178095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695160-60DF-55CB-586B-0811E1C64E8D}"/>
              </a:ext>
            </a:extLst>
          </p:cNvPr>
          <p:cNvSpPr/>
          <p:nvPr/>
        </p:nvSpPr>
        <p:spPr>
          <a:xfrm>
            <a:off x="1825254" y="5458047"/>
            <a:ext cx="8585788" cy="4961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71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 descr="一張含有 桌 的圖片&#10;&#10;自動產生的描述">
            <a:extLst>
              <a:ext uri="{FF2B5EF4-FFF2-40B4-BE49-F238E27FC236}">
                <a16:creationId xmlns:a16="http://schemas.microsoft.com/office/drawing/2014/main" id="{C8E307E5-4D45-C49B-F092-06D8EB2B6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912" y="138346"/>
            <a:ext cx="8387316" cy="639523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FAE195A-92EF-4BB8-57EF-A48B71FAF62C}"/>
              </a:ext>
            </a:extLst>
          </p:cNvPr>
          <p:cNvSpPr/>
          <p:nvPr/>
        </p:nvSpPr>
        <p:spPr>
          <a:xfrm>
            <a:off x="1993604" y="1878419"/>
            <a:ext cx="8178208" cy="336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417F1F-6FA3-3DA6-B7FB-8015B2D69FAE}"/>
              </a:ext>
            </a:extLst>
          </p:cNvPr>
          <p:cNvSpPr/>
          <p:nvPr/>
        </p:nvSpPr>
        <p:spPr>
          <a:xfrm>
            <a:off x="1993604" y="2215116"/>
            <a:ext cx="8178208" cy="10809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3D01D-CADA-A911-DEA8-E3F26A23935D}"/>
              </a:ext>
            </a:extLst>
          </p:cNvPr>
          <p:cNvSpPr/>
          <p:nvPr/>
        </p:nvSpPr>
        <p:spPr>
          <a:xfrm>
            <a:off x="1993603" y="3296092"/>
            <a:ext cx="8178208" cy="2658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A611C6-F65D-1DB3-B598-E7CEC2C1D32C}"/>
              </a:ext>
            </a:extLst>
          </p:cNvPr>
          <p:cNvSpPr/>
          <p:nvPr/>
        </p:nvSpPr>
        <p:spPr>
          <a:xfrm>
            <a:off x="2144231" y="1816396"/>
            <a:ext cx="5497853" cy="5005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9667FC-91E1-0374-2B87-42286579C835}"/>
              </a:ext>
            </a:extLst>
          </p:cNvPr>
          <p:cNvSpPr/>
          <p:nvPr/>
        </p:nvSpPr>
        <p:spPr>
          <a:xfrm>
            <a:off x="7814928" y="1816396"/>
            <a:ext cx="2125869" cy="51159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C702D2-E807-D90E-2F76-48E1B2FBEADE}"/>
              </a:ext>
            </a:extLst>
          </p:cNvPr>
          <p:cNvSpPr/>
          <p:nvPr/>
        </p:nvSpPr>
        <p:spPr>
          <a:xfrm>
            <a:off x="1825254" y="3366976"/>
            <a:ext cx="8585788" cy="3101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05D3D3-1D40-EB04-5DCA-0A1AF3045A4F}"/>
              </a:ext>
            </a:extLst>
          </p:cNvPr>
          <p:cNvSpPr/>
          <p:nvPr/>
        </p:nvSpPr>
        <p:spPr>
          <a:xfrm>
            <a:off x="1825254" y="3677093"/>
            <a:ext cx="8585788" cy="178095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695160-60DF-55CB-586B-0811E1C64E8D}"/>
              </a:ext>
            </a:extLst>
          </p:cNvPr>
          <p:cNvSpPr/>
          <p:nvPr/>
        </p:nvSpPr>
        <p:spPr>
          <a:xfrm>
            <a:off x="1825254" y="5458047"/>
            <a:ext cx="8585788" cy="4961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B53C0DA-7C95-CA03-8F6E-9F9031B353B0}"/>
              </a:ext>
            </a:extLst>
          </p:cNvPr>
          <p:cNvSpPr/>
          <p:nvPr/>
        </p:nvSpPr>
        <p:spPr>
          <a:xfrm>
            <a:off x="3074579" y="3712534"/>
            <a:ext cx="2959393" cy="8594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3CF81CE-EC20-1C4E-AB5C-7BCAC30AA897}"/>
              </a:ext>
            </a:extLst>
          </p:cNvPr>
          <p:cNvSpPr/>
          <p:nvPr/>
        </p:nvSpPr>
        <p:spPr>
          <a:xfrm>
            <a:off x="6033974" y="3712534"/>
            <a:ext cx="2959393" cy="8594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62A9EBD-D093-E8E1-CCAA-55BD9C6FE20D}"/>
              </a:ext>
            </a:extLst>
          </p:cNvPr>
          <p:cNvSpPr/>
          <p:nvPr/>
        </p:nvSpPr>
        <p:spPr>
          <a:xfrm>
            <a:off x="3074578" y="4571998"/>
            <a:ext cx="2959393" cy="8594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FD66619-F1F4-C411-02A8-4FE931D6917E}"/>
              </a:ext>
            </a:extLst>
          </p:cNvPr>
          <p:cNvSpPr/>
          <p:nvPr/>
        </p:nvSpPr>
        <p:spPr>
          <a:xfrm>
            <a:off x="6033974" y="4571999"/>
            <a:ext cx="2959393" cy="8594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EF3D968-5F8E-9A10-78C7-0430C9F63B1D}"/>
              </a:ext>
            </a:extLst>
          </p:cNvPr>
          <p:cNvSpPr/>
          <p:nvPr/>
        </p:nvSpPr>
        <p:spPr>
          <a:xfrm>
            <a:off x="1689252" y="3745734"/>
            <a:ext cx="8960385" cy="72527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BAD985-A734-98CA-9F41-42E4822FEB14}"/>
              </a:ext>
            </a:extLst>
          </p:cNvPr>
          <p:cNvSpPr/>
          <p:nvPr/>
        </p:nvSpPr>
        <p:spPr>
          <a:xfrm>
            <a:off x="1689251" y="4636264"/>
            <a:ext cx="8960385" cy="72527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65495C7-04B3-CE61-19CA-8D8858B7CD79}"/>
              </a:ext>
            </a:extLst>
          </p:cNvPr>
          <p:cNvSpPr/>
          <p:nvPr/>
        </p:nvSpPr>
        <p:spPr>
          <a:xfrm>
            <a:off x="5554334" y="5526793"/>
            <a:ext cx="973158" cy="3213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FBCA12B-5A1F-3C1F-3687-F67BF8E64678}"/>
              </a:ext>
            </a:extLst>
          </p:cNvPr>
          <p:cNvSpPr/>
          <p:nvPr/>
        </p:nvSpPr>
        <p:spPr>
          <a:xfrm>
            <a:off x="7818382" y="1702689"/>
            <a:ext cx="324386" cy="7031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848128D-B2B2-952A-AD5B-590B11C9D2B0}"/>
              </a:ext>
            </a:extLst>
          </p:cNvPr>
          <p:cNvSpPr/>
          <p:nvPr/>
        </p:nvSpPr>
        <p:spPr>
          <a:xfrm>
            <a:off x="8337425" y="1713732"/>
            <a:ext cx="324386" cy="7031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6D72166-443B-1E85-42A5-C1F0542597D7}"/>
              </a:ext>
            </a:extLst>
          </p:cNvPr>
          <p:cNvSpPr/>
          <p:nvPr/>
        </p:nvSpPr>
        <p:spPr>
          <a:xfrm>
            <a:off x="8834382" y="1724776"/>
            <a:ext cx="324386" cy="7031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9FBDE1F-6837-CCE8-01E7-1D8918F62F29}"/>
              </a:ext>
            </a:extLst>
          </p:cNvPr>
          <p:cNvSpPr/>
          <p:nvPr/>
        </p:nvSpPr>
        <p:spPr>
          <a:xfrm>
            <a:off x="9397599" y="1713732"/>
            <a:ext cx="324386" cy="7031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69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 descr="一張含有 桌 的圖片&#10;&#10;自動產生的描述">
            <a:extLst>
              <a:ext uri="{FF2B5EF4-FFF2-40B4-BE49-F238E27FC236}">
                <a16:creationId xmlns:a16="http://schemas.microsoft.com/office/drawing/2014/main" id="{C8E307E5-4D45-C49B-F092-06D8EB2B6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912" y="138346"/>
            <a:ext cx="8387316" cy="639523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805D3D3-1D40-EB04-5DCA-0A1AF3045A4F}"/>
              </a:ext>
            </a:extLst>
          </p:cNvPr>
          <p:cNvSpPr/>
          <p:nvPr/>
        </p:nvSpPr>
        <p:spPr>
          <a:xfrm>
            <a:off x="1825254" y="3677093"/>
            <a:ext cx="8585788" cy="178095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B53C0DA-7C95-CA03-8F6E-9F9031B353B0}"/>
              </a:ext>
            </a:extLst>
          </p:cNvPr>
          <p:cNvSpPr/>
          <p:nvPr/>
        </p:nvSpPr>
        <p:spPr>
          <a:xfrm>
            <a:off x="3074579" y="3712534"/>
            <a:ext cx="2959393" cy="8594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3CF81CE-EC20-1C4E-AB5C-7BCAC30AA897}"/>
              </a:ext>
            </a:extLst>
          </p:cNvPr>
          <p:cNvSpPr/>
          <p:nvPr/>
        </p:nvSpPr>
        <p:spPr>
          <a:xfrm>
            <a:off x="6033974" y="3712534"/>
            <a:ext cx="2959393" cy="8594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62A9EBD-D093-E8E1-CCAA-55BD9C6FE20D}"/>
              </a:ext>
            </a:extLst>
          </p:cNvPr>
          <p:cNvSpPr/>
          <p:nvPr/>
        </p:nvSpPr>
        <p:spPr>
          <a:xfrm>
            <a:off x="3074578" y="4571998"/>
            <a:ext cx="2959393" cy="8594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FD66619-F1F4-C411-02A8-4FE931D6917E}"/>
              </a:ext>
            </a:extLst>
          </p:cNvPr>
          <p:cNvSpPr/>
          <p:nvPr/>
        </p:nvSpPr>
        <p:spPr>
          <a:xfrm>
            <a:off x="6033974" y="4571999"/>
            <a:ext cx="2959393" cy="8594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EF3D968-5F8E-9A10-78C7-0430C9F63B1D}"/>
              </a:ext>
            </a:extLst>
          </p:cNvPr>
          <p:cNvSpPr/>
          <p:nvPr/>
        </p:nvSpPr>
        <p:spPr>
          <a:xfrm>
            <a:off x="1689252" y="3745734"/>
            <a:ext cx="8960385" cy="72527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BAD985-A734-98CA-9F41-42E4822FEB14}"/>
              </a:ext>
            </a:extLst>
          </p:cNvPr>
          <p:cNvSpPr/>
          <p:nvPr/>
        </p:nvSpPr>
        <p:spPr>
          <a:xfrm>
            <a:off x="1689251" y="4636264"/>
            <a:ext cx="8960385" cy="72527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65495C7-04B3-CE61-19CA-8D8858B7CD79}"/>
              </a:ext>
            </a:extLst>
          </p:cNvPr>
          <p:cNvSpPr/>
          <p:nvPr/>
        </p:nvSpPr>
        <p:spPr>
          <a:xfrm>
            <a:off x="5554334" y="5526793"/>
            <a:ext cx="973158" cy="3213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95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 descr="一張含有 桌 的圖片&#10;&#10;自動產生的描述">
            <a:extLst>
              <a:ext uri="{FF2B5EF4-FFF2-40B4-BE49-F238E27FC236}">
                <a16:creationId xmlns:a16="http://schemas.microsoft.com/office/drawing/2014/main" id="{C8E307E5-4D45-C49B-F092-06D8EB2B6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912" y="138346"/>
            <a:ext cx="8387316" cy="639523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805D3D3-1D40-EB04-5DCA-0A1AF3045A4F}"/>
              </a:ext>
            </a:extLst>
          </p:cNvPr>
          <p:cNvSpPr/>
          <p:nvPr/>
        </p:nvSpPr>
        <p:spPr>
          <a:xfrm>
            <a:off x="1825254" y="3677093"/>
            <a:ext cx="8585788" cy="178095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B53C0DA-7C95-CA03-8F6E-9F9031B353B0}"/>
              </a:ext>
            </a:extLst>
          </p:cNvPr>
          <p:cNvSpPr/>
          <p:nvPr/>
        </p:nvSpPr>
        <p:spPr>
          <a:xfrm>
            <a:off x="3074579" y="3712534"/>
            <a:ext cx="2959393" cy="8594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3CF81CE-EC20-1C4E-AB5C-7BCAC30AA897}"/>
              </a:ext>
            </a:extLst>
          </p:cNvPr>
          <p:cNvSpPr/>
          <p:nvPr/>
        </p:nvSpPr>
        <p:spPr>
          <a:xfrm>
            <a:off x="6033974" y="3712534"/>
            <a:ext cx="2959393" cy="8594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62A9EBD-D093-E8E1-CCAA-55BD9C6FE20D}"/>
              </a:ext>
            </a:extLst>
          </p:cNvPr>
          <p:cNvSpPr/>
          <p:nvPr/>
        </p:nvSpPr>
        <p:spPr>
          <a:xfrm>
            <a:off x="3074578" y="4571998"/>
            <a:ext cx="2959393" cy="8594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FD66619-F1F4-C411-02A8-4FE931D6917E}"/>
              </a:ext>
            </a:extLst>
          </p:cNvPr>
          <p:cNvSpPr/>
          <p:nvPr/>
        </p:nvSpPr>
        <p:spPr>
          <a:xfrm>
            <a:off x="6033974" y="4571999"/>
            <a:ext cx="2959393" cy="8594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BAD985-A734-98CA-9F41-42E4822FEB14}"/>
              </a:ext>
            </a:extLst>
          </p:cNvPr>
          <p:cNvSpPr/>
          <p:nvPr/>
        </p:nvSpPr>
        <p:spPr>
          <a:xfrm>
            <a:off x="2683164" y="3554004"/>
            <a:ext cx="6442473" cy="20725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05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3">
            <a:extLst>
              <a:ext uri="{FF2B5EF4-FFF2-40B4-BE49-F238E27FC236}">
                <a16:creationId xmlns:a16="http://schemas.microsoft.com/office/drawing/2014/main" id="{49BB6F78-9EB1-7D5D-25FB-1646BED40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1" y="786056"/>
            <a:ext cx="11418982" cy="4716683"/>
          </a:xfrm>
          <a:prstGeom prst="rect">
            <a:avLst/>
          </a:prstGeom>
          <a:ln>
            <a:solidFill>
              <a:srgbClr val="4472C4"/>
            </a:solidFill>
          </a:ln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C8229D6-CFC3-96A5-90AB-347C1ED7A5FB}"/>
              </a:ext>
            </a:extLst>
          </p:cNvPr>
          <p:cNvCxnSpPr>
            <a:cxnSpLocks/>
          </p:cNvCxnSpPr>
          <p:nvPr/>
        </p:nvCxnSpPr>
        <p:spPr>
          <a:xfrm>
            <a:off x="8760244" y="4917557"/>
            <a:ext cx="14687" cy="54717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1D1AA87-FB1B-FE7D-3F1A-0F6899AFEBE5}"/>
              </a:ext>
            </a:extLst>
          </p:cNvPr>
          <p:cNvCxnSpPr>
            <a:cxnSpLocks/>
          </p:cNvCxnSpPr>
          <p:nvPr/>
        </p:nvCxnSpPr>
        <p:spPr>
          <a:xfrm flipH="1">
            <a:off x="2991075" y="4834929"/>
            <a:ext cx="3674" cy="66652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2873E65-1D54-19CB-C542-CA100E216A5D}"/>
              </a:ext>
            </a:extLst>
          </p:cNvPr>
          <p:cNvCxnSpPr/>
          <p:nvPr/>
        </p:nvCxnSpPr>
        <p:spPr>
          <a:xfrm flipV="1">
            <a:off x="2990736" y="5222565"/>
            <a:ext cx="5780181" cy="367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801A4B5-F96D-E4E7-120E-F61F3DD848C8}"/>
              </a:ext>
            </a:extLst>
          </p:cNvPr>
          <p:cNvSpPr txBox="1"/>
          <p:nvPr/>
        </p:nvSpPr>
        <p:spPr>
          <a:xfrm>
            <a:off x="5568109" y="5233011"/>
            <a:ext cx="9088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solidFill>
                  <a:schemeClr val="accent1"/>
                </a:solidFill>
                <a:ea typeface="新細明體"/>
                <a:cs typeface="Calibri"/>
              </a:rPr>
              <a:t>1200px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F8C5F56-4AAB-2BBE-A7BB-342614E9F9F8}"/>
              </a:ext>
            </a:extLst>
          </p:cNvPr>
          <p:cNvCxnSpPr>
            <a:cxnSpLocks/>
          </p:cNvCxnSpPr>
          <p:nvPr/>
        </p:nvCxnSpPr>
        <p:spPr>
          <a:xfrm flipV="1">
            <a:off x="3045819" y="4203505"/>
            <a:ext cx="2732182" cy="12856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250EF06-604F-66CC-B7B5-DF79534906AE}"/>
              </a:ext>
            </a:extLst>
          </p:cNvPr>
          <p:cNvSpPr txBox="1"/>
          <p:nvPr/>
        </p:nvSpPr>
        <p:spPr>
          <a:xfrm>
            <a:off x="4090012" y="3892625"/>
            <a:ext cx="9088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solidFill>
                  <a:srgbClr val="FFC000"/>
                </a:solidFill>
                <a:ea typeface="新細明體"/>
                <a:cs typeface="Calibri"/>
              </a:rPr>
              <a:t>590px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4863ABB-2B8E-E28E-18FA-F0C6C7E2B0B0}"/>
              </a:ext>
            </a:extLst>
          </p:cNvPr>
          <p:cNvCxnSpPr>
            <a:cxnSpLocks/>
          </p:cNvCxnSpPr>
          <p:nvPr/>
        </p:nvCxnSpPr>
        <p:spPr>
          <a:xfrm flipH="1">
            <a:off x="5818738" y="2135796"/>
            <a:ext cx="3674" cy="666521"/>
          </a:xfrm>
          <a:prstGeom prst="straightConnector1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6C52956-4C37-DC18-5048-003E4710D974}"/>
              </a:ext>
            </a:extLst>
          </p:cNvPr>
          <p:cNvCxnSpPr>
            <a:cxnSpLocks/>
          </p:cNvCxnSpPr>
          <p:nvPr/>
        </p:nvCxnSpPr>
        <p:spPr>
          <a:xfrm flipH="1">
            <a:off x="5919725" y="2135795"/>
            <a:ext cx="3674" cy="666521"/>
          </a:xfrm>
          <a:prstGeom prst="straightConnector1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5AF9F4D-A5E3-8AB5-6200-4C67ED9E2140}"/>
              </a:ext>
            </a:extLst>
          </p:cNvPr>
          <p:cNvSpPr txBox="1"/>
          <p:nvPr/>
        </p:nvSpPr>
        <p:spPr>
          <a:xfrm>
            <a:off x="6017963" y="2019757"/>
            <a:ext cx="9088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solidFill>
                  <a:srgbClr val="00B050"/>
                </a:solidFill>
                <a:ea typeface="新細明體"/>
                <a:cs typeface="Calibri"/>
              </a:rPr>
              <a:t>10px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F8A4470-90FC-016E-9EB7-F111489E4FC0}"/>
              </a:ext>
            </a:extLst>
          </p:cNvPr>
          <p:cNvCxnSpPr/>
          <p:nvPr/>
        </p:nvCxnSpPr>
        <p:spPr>
          <a:xfrm flipV="1">
            <a:off x="5655489" y="2244351"/>
            <a:ext cx="444030" cy="7525"/>
          </a:xfrm>
          <a:prstGeom prst="straightConnector1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98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122</cp:revision>
  <dcterms:created xsi:type="dcterms:W3CDTF">2023-01-04T01:14:36Z</dcterms:created>
  <dcterms:modified xsi:type="dcterms:W3CDTF">2023-01-11T05:28:00Z</dcterms:modified>
</cp:coreProperties>
</file>