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Caveat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ave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Cave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cc9c0b38_2_3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d2cc9c0b38_2_36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2cc9c0b38_2_11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d2cc9c0b38_2_118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2cc9c0b38_2_13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d2cc9c0b38_2_136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2cc9c0b38_2_14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d2cc9c0b38_2_140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cc9c0b38_2_16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d2cc9c0b38_2_167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2cc9c0b38_2_17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d2cc9c0b38_2_172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2cc9c0b38_2_18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d2cc9c0b38_2_183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2cc9c0b38_2_19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d2cc9c0b38_2_196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2cc9c0b38_2_20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d2cc9c0b38_2_209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cc9c0b38_2_4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d2cc9c0b38_2_42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2cc9c0b38_2_5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d2cc9c0b38_2_55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2cc9c0b38_2_6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d2cc9c0b38_2_64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2cc9c0b38_2_7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d2cc9c0b38_2_70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2cc9c0b38_2_9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d2cc9c0b38_2_91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2cc9c0b38_2_10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d2cc9c0b38_2_102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2cc9c0b38_2_10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d2cc9c0b38_2_106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2cc9c0b38_2_11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d2cc9c0b38_2_112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A1E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3827778" y="2167953"/>
            <a:ext cx="1488442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827778" y="2167953"/>
            <a:ext cx="1488442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827778" y="2167953"/>
            <a:ext cx="1488442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848025"/>
            <a:ext cx="9144000" cy="295910"/>
          </a:xfrm>
          <a:custGeom>
            <a:rect b="b" l="l" r="r" t="t"/>
            <a:pathLst>
              <a:path extrusionOk="0" h="295910" w="9144000">
                <a:moveTo>
                  <a:pt x="9143999" y="295499"/>
                </a:moveTo>
                <a:lnTo>
                  <a:pt x="0" y="295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95499"/>
                </a:lnTo>
                <a:close/>
              </a:path>
            </a:pathLst>
          </a:custGeom>
          <a:solidFill>
            <a:srgbClr val="5A1E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827778" y="2167953"/>
            <a:ext cx="1488442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5" Type="http://schemas.openxmlformats.org/officeDocument/2006/relationships/image" Target="../media/image42.png"/><Relationship Id="rId6" Type="http://schemas.openxmlformats.org/officeDocument/2006/relationships/image" Target="../media/image39.png"/><Relationship Id="rId7" Type="http://schemas.openxmlformats.org/officeDocument/2006/relationships/image" Target="../media/image36.png"/><Relationship Id="rId8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7.png"/><Relationship Id="rId10" Type="http://schemas.openxmlformats.org/officeDocument/2006/relationships/image" Target="../media/image44.png"/><Relationship Id="rId13" Type="http://schemas.openxmlformats.org/officeDocument/2006/relationships/image" Target="../media/image49.png"/><Relationship Id="rId12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Relationship Id="rId4" Type="http://schemas.openxmlformats.org/officeDocument/2006/relationships/image" Target="../media/image45.png"/><Relationship Id="rId9" Type="http://schemas.openxmlformats.org/officeDocument/2006/relationships/image" Target="../media/image41.png"/><Relationship Id="rId15" Type="http://schemas.openxmlformats.org/officeDocument/2006/relationships/image" Target="../media/image54.png"/><Relationship Id="rId14" Type="http://schemas.openxmlformats.org/officeDocument/2006/relationships/image" Target="../media/image51.png"/><Relationship Id="rId16" Type="http://schemas.openxmlformats.org/officeDocument/2006/relationships/image" Target="../media/image56.png"/><Relationship Id="rId5" Type="http://schemas.openxmlformats.org/officeDocument/2006/relationships/image" Target="../media/image46.png"/><Relationship Id="rId6" Type="http://schemas.openxmlformats.org/officeDocument/2006/relationships/image" Target="../media/image50.png"/><Relationship Id="rId7" Type="http://schemas.openxmlformats.org/officeDocument/2006/relationships/image" Target="../media/image52.png"/><Relationship Id="rId8" Type="http://schemas.openxmlformats.org/officeDocument/2006/relationships/image" Target="../media/image4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5.png"/><Relationship Id="rId4" Type="http://schemas.openxmlformats.org/officeDocument/2006/relationships/image" Target="../media/image53.png"/><Relationship Id="rId5" Type="http://schemas.openxmlformats.org/officeDocument/2006/relationships/image" Target="../media/image62.png"/><Relationship Id="rId6" Type="http://schemas.openxmlformats.org/officeDocument/2006/relationships/image" Target="../media/image58.png"/><Relationship Id="rId7" Type="http://schemas.openxmlformats.org/officeDocument/2006/relationships/image" Target="../media/image63.png"/><Relationship Id="rId8" Type="http://schemas.openxmlformats.org/officeDocument/2006/relationships/image" Target="../media/image60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76.png"/><Relationship Id="rId10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image" Target="../media/image82.png"/><Relationship Id="rId5" Type="http://schemas.openxmlformats.org/officeDocument/2006/relationships/image" Target="../media/image68.png"/><Relationship Id="rId6" Type="http://schemas.openxmlformats.org/officeDocument/2006/relationships/image" Target="../media/image66.png"/><Relationship Id="rId7" Type="http://schemas.openxmlformats.org/officeDocument/2006/relationships/image" Target="../media/image65.png"/><Relationship Id="rId8" Type="http://schemas.openxmlformats.org/officeDocument/2006/relationships/image" Target="../media/image6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2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5" Type="http://schemas.openxmlformats.org/officeDocument/2006/relationships/image" Target="../media/image70.png"/><Relationship Id="rId6" Type="http://schemas.openxmlformats.org/officeDocument/2006/relationships/image" Target="../media/image75.png"/><Relationship Id="rId7" Type="http://schemas.openxmlformats.org/officeDocument/2006/relationships/image" Target="../media/image78.png"/><Relationship Id="rId8" Type="http://schemas.openxmlformats.org/officeDocument/2006/relationships/image" Target="../media/image71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83.png"/><Relationship Id="rId10" Type="http://schemas.openxmlformats.org/officeDocument/2006/relationships/image" Target="../media/image8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3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Relationship Id="rId5" Type="http://schemas.openxmlformats.org/officeDocument/2006/relationships/image" Target="../media/image80.png"/><Relationship Id="rId6" Type="http://schemas.openxmlformats.org/officeDocument/2006/relationships/image" Target="../media/image79.png"/><Relationship Id="rId7" Type="http://schemas.openxmlformats.org/officeDocument/2006/relationships/image" Target="../media/image87.png"/><Relationship Id="rId8" Type="http://schemas.openxmlformats.org/officeDocument/2006/relationships/image" Target="../media/image8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11" Type="http://schemas.openxmlformats.org/officeDocument/2006/relationships/image" Target="../media/image21.png"/><Relationship Id="rId10" Type="http://schemas.openxmlformats.org/officeDocument/2006/relationships/image" Target="../media/image19.png"/><Relationship Id="rId12" Type="http://schemas.openxmlformats.org/officeDocument/2006/relationships/image" Target="../media/image23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37.png"/><Relationship Id="rId5" Type="http://schemas.openxmlformats.org/officeDocument/2006/relationships/image" Target="../media/image29.png"/><Relationship Id="rId6" Type="http://schemas.openxmlformats.org/officeDocument/2006/relationships/image" Target="../media/image22.png"/><Relationship Id="rId7" Type="http://schemas.openxmlformats.org/officeDocument/2006/relationships/image" Target="../media/image26.png"/><Relationship Id="rId8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Relationship Id="rId5" Type="http://schemas.openxmlformats.org/officeDocument/2006/relationships/image" Target="../media/image2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5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9673" y="3149011"/>
            <a:ext cx="3026154" cy="21044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703950" y="1172600"/>
            <a:ext cx="7737600" cy="1723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A1E50"/>
                </a:solidFill>
                <a:latin typeface="Calibri"/>
                <a:ea typeface="Calibri"/>
                <a:cs typeface="Calibri"/>
                <a:sym typeface="Calibri"/>
              </a:rPr>
              <a:t>Welcome to Small Group 14!</a:t>
            </a:r>
            <a:endParaRPr b="1" sz="5000">
              <a:solidFill>
                <a:srgbClr val="5A1E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425107" y="635042"/>
            <a:ext cx="798195" cy="241935"/>
          </a:xfrm>
          <a:custGeom>
            <a:rect b="b" l="l" r="r" t="t"/>
            <a:pathLst>
              <a:path extrusionOk="0" h="241934" w="798194">
                <a:moveTo>
                  <a:pt x="29616" y="237083"/>
                </a:moveTo>
                <a:lnTo>
                  <a:pt x="0" y="237083"/>
                </a:lnTo>
                <a:lnTo>
                  <a:pt x="0" y="0"/>
                </a:lnTo>
                <a:lnTo>
                  <a:pt x="29616" y="0"/>
                </a:lnTo>
                <a:lnTo>
                  <a:pt x="29616" y="237083"/>
                </a:lnTo>
                <a:close/>
              </a:path>
              <a:path extrusionOk="0" h="241934" w="798194">
                <a:moveTo>
                  <a:pt x="235144" y="91380"/>
                </a:moveTo>
                <a:lnTo>
                  <a:pt x="208355" y="91380"/>
                </a:lnTo>
                <a:lnTo>
                  <a:pt x="208355" y="0"/>
                </a:lnTo>
                <a:lnTo>
                  <a:pt x="235144" y="0"/>
                </a:lnTo>
                <a:lnTo>
                  <a:pt x="235144" y="91380"/>
                </a:lnTo>
                <a:close/>
              </a:path>
              <a:path extrusionOk="0" h="241934" w="798194">
                <a:moveTo>
                  <a:pt x="150461" y="241399"/>
                </a:moveTo>
                <a:lnTo>
                  <a:pt x="106287" y="227586"/>
                </a:lnTo>
                <a:lnTo>
                  <a:pt x="79209" y="188193"/>
                </a:lnTo>
                <a:lnTo>
                  <a:pt x="73963" y="151358"/>
                </a:lnTo>
                <a:lnTo>
                  <a:pt x="75284" y="131787"/>
                </a:lnTo>
                <a:lnTo>
                  <a:pt x="95097" y="85576"/>
                </a:lnTo>
                <a:lnTo>
                  <a:pt x="134220" y="62554"/>
                </a:lnTo>
                <a:lnTo>
                  <a:pt x="150461" y="61019"/>
                </a:lnTo>
                <a:lnTo>
                  <a:pt x="159018" y="61521"/>
                </a:lnTo>
                <a:lnTo>
                  <a:pt x="196858" y="78655"/>
                </a:lnTo>
                <a:lnTo>
                  <a:pt x="203198" y="84980"/>
                </a:lnTo>
                <a:lnTo>
                  <a:pt x="156860" y="84980"/>
                </a:lnTo>
                <a:lnTo>
                  <a:pt x="145038" y="86115"/>
                </a:lnTo>
                <a:lnTo>
                  <a:pt x="110249" y="112904"/>
                </a:lnTo>
                <a:lnTo>
                  <a:pt x="101794" y="151358"/>
                </a:lnTo>
                <a:lnTo>
                  <a:pt x="102724" y="165459"/>
                </a:lnTo>
                <a:lnTo>
                  <a:pt x="124769" y="207289"/>
                </a:lnTo>
                <a:lnTo>
                  <a:pt x="156860" y="217586"/>
                </a:lnTo>
                <a:lnTo>
                  <a:pt x="203368" y="217586"/>
                </a:lnTo>
                <a:lnTo>
                  <a:pt x="203239" y="217744"/>
                </a:lnTo>
                <a:lnTo>
                  <a:pt x="167836" y="239315"/>
                </a:lnTo>
                <a:lnTo>
                  <a:pt x="159344" y="240878"/>
                </a:lnTo>
                <a:lnTo>
                  <a:pt x="150461" y="241399"/>
                </a:lnTo>
                <a:close/>
              </a:path>
              <a:path extrusionOk="0" h="241934" w="798194">
                <a:moveTo>
                  <a:pt x="203368" y="217586"/>
                </a:moveTo>
                <a:lnTo>
                  <a:pt x="156860" y="217586"/>
                </a:lnTo>
                <a:lnTo>
                  <a:pt x="164720" y="217093"/>
                </a:lnTo>
                <a:lnTo>
                  <a:pt x="172376" y="215614"/>
                </a:lnTo>
                <a:lnTo>
                  <a:pt x="208355" y="190499"/>
                </a:lnTo>
                <a:lnTo>
                  <a:pt x="208355" y="112662"/>
                </a:lnTo>
                <a:lnTo>
                  <a:pt x="172376" y="87027"/>
                </a:lnTo>
                <a:lnTo>
                  <a:pt x="156860" y="84980"/>
                </a:lnTo>
                <a:lnTo>
                  <a:pt x="203198" y="84980"/>
                </a:lnTo>
                <a:lnTo>
                  <a:pt x="208355" y="91380"/>
                </a:lnTo>
                <a:lnTo>
                  <a:pt x="235144" y="91380"/>
                </a:lnTo>
                <a:lnTo>
                  <a:pt x="235144" y="211484"/>
                </a:lnTo>
                <a:lnTo>
                  <a:pt x="208355" y="211484"/>
                </a:lnTo>
                <a:lnTo>
                  <a:pt x="203368" y="217586"/>
                </a:lnTo>
                <a:close/>
              </a:path>
              <a:path extrusionOk="0" h="241934" w="798194">
                <a:moveTo>
                  <a:pt x="235144" y="237083"/>
                </a:moveTo>
                <a:lnTo>
                  <a:pt x="208355" y="237083"/>
                </a:lnTo>
                <a:lnTo>
                  <a:pt x="208355" y="211484"/>
                </a:lnTo>
                <a:lnTo>
                  <a:pt x="235144" y="211484"/>
                </a:lnTo>
                <a:lnTo>
                  <a:pt x="235144" y="237083"/>
                </a:lnTo>
                <a:close/>
              </a:path>
              <a:path extrusionOk="0" h="241934" w="798194">
                <a:moveTo>
                  <a:pt x="365916" y="241399"/>
                </a:moveTo>
                <a:lnTo>
                  <a:pt x="315910" y="227167"/>
                </a:lnTo>
                <a:lnTo>
                  <a:pt x="284507" y="187188"/>
                </a:lnTo>
                <a:lnTo>
                  <a:pt x="278405" y="151060"/>
                </a:lnTo>
                <a:lnTo>
                  <a:pt x="279912" y="132773"/>
                </a:lnTo>
                <a:lnTo>
                  <a:pt x="302515" y="87064"/>
                </a:lnTo>
                <a:lnTo>
                  <a:pt x="345685" y="62647"/>
                </a:lnTo>
                <a:lnTo>
                  <a:pt x="363088" y="61019"/>
                </a:lnTo>
                <a:lnTo>
                  <a:pt x="380659" y="62619"/>
                </a:lnTo>
                <a:lnTo>
                  <a:pt x="396463" y="67419"/>
                </a:lnTo>
                <a:lnTo>
                  <a:pt x="410499" y="75418"/>
                </a:lnTo>
                <a:lnTo>
                  <a:pt x="419018" y="83194"/>
                </a:lnTo>
                <a:lnTo>
                  <a:pt x="362642" y="83194"/>
                </a:lnTo>
                <a:lnTo>
                  <a:pt x="351238" y="84236"/>
                </a:lnTo>
                <a:lnTo>
                  <a:pt x="316105" y="108644"/>
                </a:lnTo>
                <a:lnTo>
                  <a:pt x="306534" y="140344"/>
                </a:lnTo>
                <a:lnTo>
                  <a:pt x="444605" y="140344"/>
                </a:lnTo>
                <a:lnTo>
                  <a:pt x="445539" y="153144"/>
                </a:lnTo>
                <a:lnTo>
                  <a:pt x="445539" y="159990"/>
                </a:lnTo>
                <a:lnTo>
                  <a:pt x="306534" y="159990"/>
                </a:lnTo>
                <a:lnTo>
                  <a:pt x="308282" y="172491"/>
                </a:lnTo>
                <a:lnTo>
                  <a:pt x="334848" y="210080"/>
                </a:lnTo>
                <a:lnTo>
                  <a:pt x="368446" y="219372"/>
                </a:lnTo>
                <a:lnTo>
                  <a:pt x="428930" y="219372"/>
                </a:lnTo>
                <a:lnTo>
                  <a:pt x="420080" y="226581"/>
                </a:lnTo>
                <a:lnTo>
                  <a:pt x="403979" y="234813"/>
                </a:lnTo>
                <a:lnTo>
                  <a:pt x="385924" y="239752"/>
                </a:lnTo>
                <a:lnTo>
                  <a:pt x="365916" y="241399"/>
                </a:lnTo>
                <a:close/>
              </a:path>
              <a:path extrusionOk="0" h="241934" w="798194">
                <a:moveTo>
                  <a:pt x="444605" y="140344"/>
                </a:moveTo>
                <a:lnTo>
                  <a:pt x="419197" y="140344"/>
                </a:lnTo>
                <a:lnTo>
                  <a:pt x="418220" y="128885"/>
                </a:lnTo>
                <a:lnTo>
                  <a:pt x="415290" y="118318"/>
                </a:lnTo>
                <a:lnTo>
                  <a:pt x="385524" y="87362"/>
                </a:lnTo>
                <a:lnTo>
                  <a:pt x="362642" y="83194"/>
                </a:lnTo>
                <a:lnTo>
                  <a:pt x="419018" y="83194"/>
                </a:lnTo>
                <a:lnTo>
                  <a:pt x="422768" y="86617"/>
                </a:lnTo>
                <a:lnTo>
                  <a:pt x="432731" y="100375"/>
                </a:lnTo>
                <a:lnTo>
                  <a:pt x="439847" y="116048"/>
                </a:lnTo>
                <a:lnTo>
                  <a:pt x="444116" y="133638"/>
                </a:lnTo>
                <a:lnTo>
                  <a:pt x="444605" y="140344"/>
                </a:lnTo>
                <a:close/>
              </a:path>
              <a:path extrusionOk="0" h="241934" w="798194">
                <a:moveTo>
                  <a:pt x="428930" y="219372"/>
                </a:moveTo>
                <a:lnTo>
                  <a:pt x="368446" y="219372"/>
                </a:lnTo>
                <a:lnTo>
                  <a:pt x="383478" y="218014"/>
                </a:lnTo>
                <a:lnTo>
                  <a:pt x="397319" y="213940"/>
                </a:lnTo>
                <a:lnTo>
                  <a:pt x="409969" y="207150"/>
                </a:lnTo>
                <a:lnTo>
                  <a:pt x="421429" y="197643"/>
                </a:lnTo>
                <a:lnTo>
                  <a:pt x="434228" y="215056"/>
                </a:lnTo>
                <a:lnTo>
                  <a:pt x="428930" y="219372"/>
                </a:lnTo>
                <a:close/>
              </a:path>
              <a:path extrusionOk="0" h="241934" w="798194">
                <a:moveTo>
                  <a:pt x="500012" y="108049"/>
                </a:moveTo>
                <a:lnTo>
                  <a:pt x="518355" y="68163"/>
                </a:lnTo>
                <a:lnTo>
                  <a:pt x="556120" y="61019"/>
                </a:lnTo>
                <a:lnTo>
                  <a:pt x="571077" y="61977"/>
                </a:lnTo>
                <a:lnTo>
                  <a:pt x="584249" y="64851"/>
                </a:lnTo>
                <a:lnTo>
                  <a:pt x="595634" y="69642"/>
                </a:lnTo>
                <a:lnTo>
                  <a:pt x="605234" y="76348"/>
                </a:lnTo>
                <a:lnTo>
                  <a:pt x="612372" y="84236"/>
                </a:lnTo>
                <a:lnTo>
                  <a:pt x="552548" y="84236"/>
                </a:lnTo>
                <a:lnTo>
                  <a:pt x="537935" y="85725"/>
                </a:lnTo>
                <a:lnTo>
                  <a:pt x="524308" y="90189"/>
                </a:lnTo>
                <a:lnTo>
                  <a:pt x="511667" y="97631"/>
                </a:lnTo>
                <a:lnTo>
                  <a:pt x="500012" y="108049"/>
                </a:lnTo>
                <a:close/>
              </a:path>
              <a:path extrusionOk="0" h="241934" w="798194">
                <a:moveTo>
                  <a:pt x="622646" y="151358"/>
                </a:moveTo>
                <a:lnTo>
                  <a:pt x="596006" y="151358"/>
                </a:lnTo>
                <a:lnTo>
                  <a:pt x="595880" y="119062"/>
                </a:lnTo>
                <a:lnTo>
                  <a:pt x="595234" y="112197"/>
                </a:lnTo>
                <a:lnTo>
                  <a:pt x="561580" y="84822"/>
                </a:lnTo>
                <a:lnTo>
                  <a:pt x="552548" y="84236"/>
                </a:lnTo>
                <a:lnTo>
                  <a:pt x="612372" y="84236"/>
                </a:lnTo>
                <a:lnTo>
                  <a:pt x="612852" y="84766"/>
                </a:lnTo>
                <a:lnTo>
                  <a:pt x="618293" y="94691"/>
                </a:lnTo>
                <a:lnTo>
                  <a:pt x="621558" y="106123"/>
                </a:lnTo>
                <a:lnTo>
                  <a:pt x="622646" y="119062"/>
                </a:lnTo>
                <a:lnTo>
                  <a:pt x="622646" y="151358"/>
                </a:lnTo>
                <a:close/>
              </a:path>
              <a:path extrusionOk="0" h="241934" w="798194">
                <a:moveTo>
                  <a:pt x="539005" y="241399"/>
                </a:moveTo>
                <a:lnTo>
                  <a:pt x="495994" y="225028"/>
                </a:lnTo>
                <a:lnTo>
                  <a:pt x="479027" y="184398"/>
                </a:lnTo>
                <a:lnTo>
                  <a:pt x="480078" y="172538"/>
                </a:lnTo>
                <a:lnTo>
                  <a:pt x="504905" y="136866"/>
                </a:lnTo>
                <a:lnTo>
                  <a:pt x="539005" y="127992"/>
                </a:lnTo>
                <a:lnTo>
                  <a:pt x="556464" y="129452"/>
                </a:lnTo>
                <a:lnTo>
                  <a:pt x="571784" y="133833"/>
                </a:lnTo>
                <a:lnTo>
                  <a:pt x="584965" y="141135"/>
                </a:lnTo>
                <a:lnTo>
                  <a:pt x="591505" y="147191"/>
                </a:lnTo>
                <a:lnTo>
                  <a:pt x="548679" y="147191"/>
                </a:lnTo>
                <a:lnTo>
                  <a:pt x="539675" y="147851"/>
                </a:lnTo>
                <a:lnTo>
                  <a:pt x="507137" y="176900"/>
                </a:lnTo>
                <a:lnTo>
                  <a:pt x="506412" y="184844"/>
                </a:lnTo>
                <a:lnTo>
                  <a:pt x="507137" y="192667"/>
                </a:lnTo>
                <a:lnTo>
                  <a:pt x="539675" y="221549"/>
                </a:lnTo>
                <a:lnTo>
                  <a:pt x="548679" y="222200"/>
                </a:lnTo>
                <a:lnTo>
                  <a:pt x="590820" y="222200"/>
                </a:lnTo>
                <a:lnTo>
                  <a:pt x="584295" y="228004"/>
                </a:lnTo>
                <a:lnTo>
                  <a:pt x="570891" y="235446"/>
                </a:lnTo>
                <a:lnTo>
                  <a:pt x="555795" y="239910"/>
                </a:lnTo>
                <a:lnTo>
                  <a:pt x="539005" y="241399"/>
                </a:lnTo>
                <a:close/>
              </a:path>
              <a:path extrusionOk="0" h="241934" w="798194">
                <a:moveTo>
                  <a:pt x="590820" y="222200"/>
                </a:moveTo>
                <a:lnTo>
                  <a:pt x="548679" y="222200"/>
                </a:lnTo>
                <a:lnTo>
                  <a:pt x="563524" y="220860"/>
                </a:lnTo>
                <a:lnTo>
                  <a:pt x="576361" y="216842"/>
                </a:lnTo>
                <a:lnTo>
                  <a:pt x="587188" y="210145"/>
                </a:lnTo>
                <a:lnTo>
                  <a:pt x="596006" y="200769"/>
                </a:lnTo>
                <a:lnTo>
                  <a:pt x="596006" y="168473"/>
                </a:lnTo>
                <a:lnTo>
                  <a:pt x="587188" y="159162"/>
                </a:lnTo>
                <a:lnTo>
                  <a:pt x="576361" y="152511"/>
                </a:lnTo>
                <a:lnTo>
                  <a:pt x="563524" y="148521"/>
                </a:lnTo>
                <a:lnTo>
                  <a:pt x="548679" y="147191"/>
                </a:lnTo>
                <a:lnTo>
                  <a:pt x="591505" y="147191"/>
                </a:lnTo>
                <a:lnTo>
                  <a:pt x="596006" y="151358"/>
                </a:lnTo>
                <a:lnTo>
                  <a:pt x="622646" y="151358"/>
                </a:lnTo>
                <a:lnTo>
                  <a:pt x="622646" y="217586"/>
                </a:lnTo>
                <a:lnTo>
                  <a:pt x="596006" y="217586"/>
                </a:lnTo>
                <a:lnTo>
                  <a:pt x="590820" y="222200"/>
                </a:lnTo>
                <a:close/>
              </a:path>
              <a:path extrusionOk="0" h="241934" w="798194">
                <a:moveTo>
                  <a:pt x="622646" y="237083"/>
                </a:moveTo>
                <a:lnTo>
                  <a:pt x="596006" y="237083"/>
                </a:lnTo>
                <a:lnTo>
                  <a:pt x="596006" y="217586"/>
                </a:lnTo>
                <a:lnTo>
                  <a:pt x="622646" y="217586"/>
                </a:lnTo>
                <a:lnTo>
                  <a:pt x="622646" y="237083"/>
                </a:lnTo>
                <a:close/>
              </a:path>
              <a:path extrusionOk="0" h="241934" w="798194">
                <a:moveTo>
                  <a:pt x="787545" y="219670"/>
                </a:moveTo>
                <a:lnTo>
                  <a:pt x="731441" y="219670"/>
                </a:lnTo>
                <a:lnTo>
                  <a:pt x="740808" y="219149"/>
                </a:lnTo>
                <a:lnTo>
                  <a:pt x="748965" y="217586"/>
                </a:lnTo>
                <a:lnTo>
                  <a:pt x="755914" y="214982"/>
                </a:lnTo>
                <a:lnTo>
                  <a:pt x="761653" y="211335"/>
                </a:lnTo>
                <a:lnTo>
                  <a:pt x="768499" y="205779"/>
                </a:lnTo>
                <a:lnTo>
                  <a:pt x="771922" y="198735"/>
                </a:lnTo>
                <a:lnTo>
                  <a:pt x="771922" y="182562"/>
                </a:lnTo>
                <a:lnTo>
                  <a:pt x="733050" y="162036"/>
                </a:lnTo>
                <a:lnTo>
                  <a:pt x="706754" y="155441"/>
                </a:lnTo>
                <a:lnTo>
                  <a:pt x="696094" y="151618"/>
                </a:lnTo>
                <a:lnTo>
                  <a:pt x="666514" y="119834"/>
                </a:lnTo>
                <a:lnTo>
                  <a:pt x="665659" y="110579"/>
                </a:lnTo>
                <a:lnTo>
                  <a:pt x="666747" y="100207"/>
                </a:lnTo>
                <a:lnTo>
                  <a:pt x="692513" y="68888"/>
                </a:lnTo>
                <a:lnTo>
                  <a:pt x="729655" y="61019"/>
                </a:lnTo>
                <a:lnTo>
                  <a:pt x="748147" y="62582"/>
                </a:lnTo>
                <a:lnTo>
                  <a:pt x="764927" y="67270"/>
                </a:lnTo>
                <a:lnTo>
                  <a:pt x="779996" y="75083"/>
                </a:lnTo>
                <a:lnTo>
                  <a:pt x="789355" y="82748"/>
                </a:lnTo>
                <a:lnTo>
                  <a:pt x="729655" y="82748"/>
                </a:lnTo>
                <a:lnTo>
                  <a:pt x="721209" y="83241"/>
                </a:lnTo>
                <a:lnTo>
                  <a:pt x="691555" y="102195"/>
                </a:lnTo>
                <a:lnTo>
                  <a:pt x="691555" y="116681"/>
                </a:lnTo>
                <a:lnTo>
                  <a:pt x="730855" y="135387"/>
                </a:lnTo>
                <a:lnTo>
                  <a:pt x="744984" y="138558"/>
                </a:lnTo>
                <a:lnTo>
                  <a:pt x="757160" y="142000"/>
                </a:lnTo>
                <a:lnTo>
                  <a:pt x="790349" y="163617"/>
                </a:lnTo>
                <a:lnTo>
                  <a:pt x="797967" y="189458"/>
                </a:lnTo>
                <a:lnTo>
                  <a:pt x="796804" y="200759"/>
                </a:lnTo>
                <a:lnTo>
                  <a:pt x="793316" y="210852"/>
                </a:lnTo>
                <a:lnTo>
                  <a:pt x="787545" y="219670"/>
                </a:lnTo>
                <a:close/>
              </a:path>
              <a:path extrusionOk="0" h="241934" w="798194">
                <a:moveTo>
                  <a:pt x="780852" y="104477"/>
                </a:moveTo>
                <a:lnTo>
                  <a:pt x="745468" y="84311"/>
                </a:lnTo>
                <a:lnTo>
                  <a:pt x="729655" y="82748"/>
                </a:lnTo>
                <a:lnTo>
                  <a:pt x="789355" y="82748"/>
                </a:lnTo>
                <a:lnTo>
                  <a:pt x="793353" y="86022"/>
                </a:lnTo>
                <a:lnTo>
                  <a:pt x="780852" y="104477"/>
                </a:lnTo>
                <a:close/>
              </a:path>
              <a:path extrusionOk="0" h="241934" w="798194">
                <a:moveTo>
                  <a:pt x="730399" y="241399"/>
                </a:moveTo>
                <a:lnTo>
                  <a:pt x="709656" y="239706"/>
                </a:lnTo>
                <a:lnTo>
                  <a:pt x="691183" y="234627"/>
                </a:lnTo>
                <a:lnTo>
                  <a:pt x="674979" y="226162"/>
                </a:lnTo>
                <a:lnTo>
                  <a:pt x="661045" y="214312"/>
                </a:lnTo>
                <a:lnTo>
                  <a:pt x="674886" y="195113"/>
                </a:lnTo>
                <a:lnTo>
                  <a:pt x="679537" y="199931"/>
                </a:lnTo>
                <a:lnTo>
                  <a:pt x="685006" y="204415"/>
                </a:lnTo>
                <a:lnTo>
                  <a:pt x="722678" y="219214"/>
                </a:lnTo>
                <a:lnTo>
                  <a:pt x="731441" y="219670"/>
                </a:lnTo>
                <a:lnTo>
                  <a:pt x="787545" y="219670"/>
                </a:lnTo>
                <a:lnTo>
                  <a:pt x="779363" y="227409"/>
                </a:lnTo>
                <a:lnTo>
                  <a:pt x="769383" y="233529"/>
                </a:lnTo>
                <a:lnTo>
                  <a:pt x="757895" y="237901"/>
                </a:lnTo>
                <a:lnTo>
                  <a:pt x="744900" y="240524"/>
                </a:lnTo>
                <a:lnTo>
                  <a:pt x="730399" y="241399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p28"/>
          <p:cNvSpPr/>
          <p:nvPr/>
        </p:nvSpPr>
        <p:spPr>
          <a:xfrm>
            <a:off x="564291" y="1394850"/>
            <a:ext cx="55244" cy="15240"/>
          </a:xfrm>
          <a:custGeom>
            <a:rect b="b" l="l" r="r" t="t"/>
            <a:pathLst>
              <a:path extrusionOk="0" h="15240" w="55245">
                <a:moveTo>
                  <a:pt x="54917" y="15031"/>
                </a:moveTo>
                <a:lnTo>
                  <a:pt x="0" y="15031"/>
                </a:lnTo>
                <a:lnTo>
                  <a:pt x="0" y="0"/>
                </a:lnTo>
                <a:lnTo>
                  <a:pt x="54917" y="0"/>
                </a:lnTo>
                <a:lnTo>
                  <a:pt x="54917" y="1503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899" y="1302874"/>
            <a:ext cx="7036201" cy="19957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/>
          <p:nvPr/>
        </p:nvSpPr>
        <p:spPr>
          <a:xfrm>
            <a:off x="1035272" y="1674397"/>
            <a:ext cx="43180" cy="12065"/>
          </a:xfrm>
          <a:custGeom>
            <a:rect b="b" l="l" r="r" t="t"/>
            <a:pathLst>
              <a:path extrusionOk="0" h="12064" w="43180">
                <a:moveTo>
                  <a:pt x="42564" y="11608"/>
                </a:moveTo>
                <a:lnTo>
                  <a:pt x="0" y="11608"/>
                </a:lnTo>
                <a:lnTo>
                  <a:pt x="0" y="0"/>
                </a:lnTo>
                <a:lnTo>
                  <a:pt x="42564" y="0"/>
                </a:lnTo>
                <a:lnTo>
                  <a:pt x="42564" y="11608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5219" y="1601471"/>
            <a:ext cx="1159316" cy="15716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/>
          <p:nvPr/>
        </p:nvSpPr>
        <p:spPr>
          <a:xfrm>
            <a:off x="564291" y="1956825"/>
            <a:ext cx="55244" cy="15240"/>
          </a:xfrm>
          <a:custGeom>
            <a:rect b="b" l="l" r="r" t="t"/>
            <a:pathLst>
              <a:path extrusionOk="0" h="15239" w="55245">
                <a:moveTo>
                  <a:pt x="54917" y="15031"/>
                </a:moveTo>
                <a:lnTo>
                  <a:pt x="0" y="15031"/>
                </a:lnTo>
                <a:lnTo>
                  <a:pt x="0" y="0"/>
                </a:lnTo>
                <a:lnTo>
                  <a:pt x="54917" y="0"/>
                </a:lnTo>
                <a:lnTo>
                  <a:pt x="54917" y="1503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2484" y="1864849"/>
            <a:ext cx="3590627" cy="19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1035272" y="2236372"/>
            <a:ext cx="43180" cy="12065"/>
          </a:xfrm>
          <a:custGeom>
            <a:rect b="b" l="l" r="r" t="t"/>
            <a:pathLst>
              <a:path extrusionOk="0" h="12064" w="43180">
                <a:moveTo>
                  <a:pt x="42564" y="11608"/>
                </a:moveTo>
                <a:lnTo>
                  <a:pt x="0" y="11608"/>
                </a:lnTo>
                <a:lnTo>
                  <a:pt x="0" y="0"/>
                </a:lnTo>
                <a:lnTo>
                  <a:pt x="42564" y="0"/>
                </a:lnTo>
                <a:lnTo>
                  <a:pt x="42564" y="11608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18522" y="2164934"/>
            <a:ext cx="1911033" cy="152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5164" y="2872416"/>
            <a:ext cx="3077000" cy="20166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/>
          <p:nvPr/>
        </p:nvSpPr>
        <p:spPr>
          <a:xfrm>
            <a:off x="564291" y="3480825"/>
            <a:ext cx="55244" cy="15240"/>
          </a:xfrm>
          <a:custGeom>
            <a:rect b="b" l="l" r="r" t="t"/>
            <a:pathLst>
              <a:path extrusionOk="0" h="15239" w="55245">
                <a:moveTo>
                  <a:pt x="54917" y="15031"/>
                </a:moveTo>
                <a:lnTo>
                  <a:pt x="0" y="15031"/>
                </a:lnTo>
                <a:lnTo>
                  <a:pt x="0" y="0"/>
                </a:lnTo>
                <a:lnTo>
                  <a:pt x="54917" y="0"/>
                </a:lnTo>
                <a:lnTo>
                  <a:pt x="54917" y="1503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2484" y="3387063"/>
            <a:ext cx="1879694" cy="2021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28"/>
          <p:cNvGrpSpPr/>
          <p:nvPr/>
        </p:nvGrpSpPr>
        <p:grpSpPr>
          <a:xfrm>
            <a:off x="2823094" y="3386766"/>
            <a:ext cx="2368234" cy="202406"/>
            <a:chOff x="2823094" y="3386766"/>
            <a:chExt cx="2368234" cy="202406"/>
          </a:xfrm>
        </p:grpSpPr>
        <p:pic>
          <p:nvPicPr>
            <p:cNvPr id="195" name="Google Shape;195;p2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23094" y="3386766"/>
              <a:ext cx="2312090" cy="2024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28"/>
            <p:cNvSpPr/>
            <p:nvPr/>
          </p:nvSpPr>
          <p:spPr>
            <a:xfrm>
              <a:off x="5148148" y="3388956"/>
              <a:ext cx="43180" cy="198120"/>
            </a:xfrm>
            <a:custGeom>
              <a:rect b="b" l="l" r="r" t="t"/>
              <a:pathLst>
                <a:path extrusionOk="0" h="198120" w="43179">
                  <a:moveTo>
                    <a:pt x="425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9324" y="12700"/>
                  </a:lnTo>
                  <a:lnTo>
                    <a:pt x="29324" y="185420"/>
                  </a:lnTo>
                  <a:lnTo>
                    <a:pt x="0" y="185420"/>
                  </a:lnTo>
                  <a:lnTo>
                    <a:pt x="0" y="198120"/>
                  </a:lnTo>
                  <a:lnTo>
                    <a:pt x="42570" y="198120"/>
                  </a:lnTo>
                  <a:lnTo>
                    <a:pt x="42570" y="185420"/>
                  </a:lnTo>
                  <a:lnTo>
                    <a:pt x="42570" y="12700"/>
                  </a:lnTo>
                  <a:lnTo>
                    <a:pt x="4257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827778" y="2167953"/>
            <a:ext cx="1488442" cy="7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107" y="628643"/>
            <a:ext cx="7574311" cy="31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106" y="1219927"/>
            <a:ext cx="166036" cy="15626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/>
        </p:nvSpPr>
        <p:spPr>
          <a:xfrm>
            <a:off x="194293" y="1583063"/>
            <a:ext cx="13335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562" y="1653309"/>
            <a:ext cx="3773545" cy="15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319" y="1900959"/>
            <a:ext cx="1203371" cy="15507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194293" y="2044073"/>
            <a:ext cx="13335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5455" y="2148609"/>
            <a:ext cx="3831495" cy="15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6766" y="2396259"/>
            <a:ext cx="3795553" cy="15507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/>
          <p:nvPr/>
        </p:nvSpPr>
        <p:spPr>
          <a:xfrm>
            <a:off x="548729" y="2645695"/>
            <a:ext cx="899794" cy="153670"/>
          </a:xfrm>
          <a:custGeom>
            <a:rect b="b" l="l" r="r" t="t"/>
            <a:pathLst>
              <a:path extrusionOk="0" h="153669" w="899794">
                <a:moveTo>
                  <a:pt x="64338" y="109686"/>
                </a:moveTo>
                <a:lnTo>
                  <a:pt x="41919" y="109686"/>
                </a:lnTo>
                <a:lnTo>
                  <a:pt x="46930" y="108297"/>
                </a:lnTo>
                <a:lnTo>
                  <a:pt x="50303" y="105519"/>
                </a:lnTo>
                <a:lnTo>
                  <a:pt x="53776" y="102740"/>
                </a:lnTo>
                <a:lnTo>
                  <a:pt x="55512" y="99218"/>
                </a:lnTo>
                <a:lnTo>
                  <a:pt x="55512" y="91182"/>
                </a:lnTo>
                <a:lnTo>
                  <a:pt x="53627" y="88205"/>
                </a:lnTo>
                <a:lnTo>
                  <a:pt x="49857" y="86022"/>
                </a:lnTo>
                <a:lnTo>
                  <a:pt x="46186" y="83839"/>
                </a:lnTo>
                <a:lnTo>
                  <a:pt x="39240" y="81557"/>
                </a:lnTo>
                <a:lnTo>
                  <a:pt x="29021" y="79176"/>
                </a:lnTo>
                <a:lnTo>
                  <a:pt x="20389" y="77390"/>
                </a:lnTo>
                <a:lnTo>
                  <a:pt x="13791" y="74612"/>
                </a:lnTo>
                <a:lnTo>
                  <a:pt x="9227" y="70842"/>
                </a:lnTo>
                <a:lnTo>
                  <a:pt x="4663" y="66972"/>
                </a:lnTo>
                <a:lnTo>
                  <a:pt x="2381" y="61763"/>
                </a:lnTo>
                <a:lnTo>
                  <a:pt x="2453" y="47823"/>
                </a:lnTo>
                <a:lnTo>
                  <a:pt x="5258" y="42068"/>
                </a:lnTo>
                <a:lnTo>
                  <a:pt x="16867" y="32841"/>
                </a:lnTo>
                <a:lnTo>
                  <a:pt x="24655" y="30509"/>
                </a:lnTo>
                <a:lnTo>
                  <a:pt x="34379" y="30509"/>
                </a:lnTo>
                <a:lnTo>
                  <a:pt x="43625" y="31291"/>
                </a:lnTo>
                <a:lnTo>
                  <a:pt x="52015" y="33635"/>
                </a:lnTo>
                <a:lnTo>
                  <a:pt x="59549" y="37541"/>
                </a:lnTo>
                <a:lnTo>
                  <a:pt x="64229" y="41374"/>
                </a:lnTo>
                <a:lnTo>
                  <a:pt x="28426" y="41374"/>
                </a:lnTo>
                <a:lnTo>
                  <a:pt x="23762" y="42664"/>
                </a:lnTo>
                <a:lnTo>
                  <a:pt x="17016" y="47823"/>
                </a:lnTo>
                <a:lnTo>
                  <a:pt x="15329" y="51048"/>
                </a:lnTo>
                <a:lnTo>
                  <a:pt x="15329" y="58291"/>
                </a:lnTo>
                <a:lnTo>
                  <a:pt x="41969" y="69205"/>
                </a:lnTo>
                <a:lnTo>
                  <a:pt x="50601" y="71288"/>
                </a:lnTo>
                <a:lnTo>
                  <a:pt x="57150" y="74364"/>
                </a:lnTo>
                <a:lnTo>
                  <a:pt x="61614" y="78432"/>
                </a:lnTo>
                <a:lnTo>
                  <a:pt x="66178" y="82500"/>
                </a:lnTo>
                <a:lnTo>
                  <a:pt x="68460" y="87907"/>
                </a:lnTo>
                <a:lnTo>
                  <a:pt x="68388" y="102740"/>
                </a:lnTo>
                <a:lnTo>
                  <a:pt x="65385" y="108892"/>
                </a:lnTo>
                <a:lnTo>
                  <a:pt x="64338" y="109686"/>
                </a:lnTo>
                <a:close/>
              </a:path>
              <a:path extrusionOk="0" h="153669" w="899794">
                <a:moveTo>
                  <a:pt x="59977" y="52238"/>
                </a:moveTo>
                <a:lnTo>
                  <a:pt x="57398" y="49162"/>
                </a:lnTo>
                <a:lnTo>
                  <a:pt x="53875" y="46583"/>
                </a:lnTo>
                <a:lnTo>
                  <a:pt x="44946" y="42415"/>
                </a:lnTo>
                <a:lnTo>
                  <a:pt x="39935" y="41374"/>
                </a:lnTo>
                <a:lnTo>
                  <a:pt x="64229" y="41374"/>
                </a:lnTo>
                <a:lnTo>
                  <a:pt x="66228" y="43011"/>
                </a:lnTo>
                <a:lnTo>
                  <a:pt x="59977" y="52238"/>
                </a:lnTo>
                <a:close/>
              </a:path>
              <a:path extrusionOk="0" h="153669" w="899794">
                <a:moveTo>
                  <a:pt x="34676" y="120550"/>
                </a:moveTo>
                <a:lnTo>
                  <a:pt x="24305" y="119713"/>
                </a:lnTo>
                <a:lnTo>
                  <a:pt x="15068" y="117202"/>
                </a:lnTo>
                <a:lnTo>
                  <a:pt x="6967" y="113016"/>
                </a:lnTo>
                <a:lnTo>
                  <a:pt x="0" y="107156"/>
                </a:lnTo>
                <a:lnTo>
                  <a:pt x="6994" y="97482"/>
                </a:lnTo>
                <a:lnTo>
                  <a:pt x="9872" y="100855"/>
                </a:lnTo>
                <a:lnTo>
                  <a:pt x="13791" y="103733"/>
                </a:lnTo>
                <a:lnTo>
                  <a:pt x="23812" y="108495"/>
                </a:lnTo>
                <a:lnTo>
                  <a:pt x="29319" y="109686"/>
                </a:lnTo>
                <a:lnTo>
                  <a:pt x="64338" y="109686"/>
                </a:lnTo>
                <a:lnTo>
                  <a:pt x="59233" y="113555"/>
                </a:lnTo>
                <a:lnTo>
                  <a:pt x="54238" y="116616"/>
                </a:lnTo>
                <a:lnTo>
                  <a:pt x="48480" y="118802"/>
                </a:lnTo>
                <a:lnTo>
                  <a:pt x="41960" y="120113"/>
                </a:lnTo>
                <a:lnTo>
                  <a:pt x="34676" y="120550"/>
                </a:lnTo>
                <a:close/>
              </a:path>
              <a:path extrusionOk="0" h="153669" w="899794">
                <a:moveTo>
                  <a:pt x="103466" y="118467"/>
                </a:moveTo>
                <a:lnTo>
                  <a:pt x="90221" y="118467"/>
                </a:lnTo>
                <a:lnTo>
                  <a:pt x="90221" y="0"/>
                </a:lnTo>
                <a:lnTo>
                  <a:pt x="103466" y="0"/>
                </a:lnTo>
                <a:lnTo>
                  <a:pt x="103466" y="118467"/>
                </a:lnTo>
                <a:close/>
              </a:path>
              <a:path extrusionOk="0" h="153669" w="899794">
                <a:moveTo>
                  <a:pt x="139232" y="20389"/>
                </a:moveTo>
                <a:lnTo>
                  <a:pt x="134371" y="20389"/>
                </a:lnTo>
                <a:lnTo>
                  <a:pt x="132287" y="19546"/>
                </a:lnTo>
                <a:lnTo>
                  <a:pt x="130501" y="17859"/>
                </a:lnTo>
                <a:lnTo>
                  <a:pt x="128715" y="16073"/>
                </a:lnTo>
                <a:lnTo>
                  <a:pt x="127822" y="13940"/>
                </a:lnTo>
                <a:lnTo>
                  <a:pt x="127822" y="8979"/>
                </a:lnTo>
                <a:lnTo>
                  <a:pt x="128715" y="6846"/>
                </a:lnTo>
                <a:lnTo>
                  <a:pt x="132287" y="3274"/>
                </a:lnTo>
                <a:lnTo>
                  <a:pt x="134371" y="2381"/>
                </a:lnTo>
                <a:lnTo>
                  <a:pt x="139232" y="2381"/>
                </a:lnTo>
                <a:lnTo>
                  <a:pt x="141365" y="3274"/>
                </a:lnTo>
                <a:lnTo>
                  <a:pt x="144937" y="6846"/>
                </a:lnTo>
                <a:lnTo>
                  <a:pt x="145830" y="8979"/>
                </a:lnTo>
                <a:lnTo>
                  <a:pt x="145830" y="13940"/>
                </a:lnTo>
                <a:lnTo>
                  <a:pt x="144937" y="16073"/>
                </a:lnTo>
                <a:lnTo>
                  <a:pt x="143151" y="17859"/>
                </a:lnTo>
                <a:lnTo>
                  <a:pt x="141365" y="19546"/>
                </a:lnTo>
                <a:lnTo>
                  <a:pt x="139232" y="20389"/>
                </a:lnTo>
                <a:close/>
              </a:path>
              <a:path extrusionOk="0" h="153669" w="899794">
                <a:moveTo>
                  <a:pt x="143449" y="118467"/>
                </a:moveTo>
                <a:lnTo>
                  <a:pt x="130203" y="118467"/>
                </a:lnTo>
                <a:lnTo>
                  <a:pt x="130203" y="32593"/>
                </a:lnTo>
                <a:lnTo>
                  <a:pt x="143449" y="32593"/>
                </a:lnTo>
                <a:lnTo>
                  <a:pt x="143449" y="118467"/>
                </a:lnTo>
                <a:close/>
              </a:path>
              <a:path extrusionOk="0" h="153669" w="899794">
                <a:moveTo>
                  <a:pt x="195812" y="45392"/>
                </a:moveTo>
                <a:lnTo>
                  <a:pt x="183432" y="45392"/>
                </a:lnTo>
                <a:lnTo>
                  <a:pt x="186508" y="41027"/>
                </a:lnTo>
                <a:lnTo>
                  <a:pt x="190576" y="37455"/>
                </a:lnTo>
                <a:lnTo>
                  <a:pt x="195636" y="34676"/>
                </a:lnTo>
                <a:lnTo>
                  <a:pt x="200795" y="31898"/>
                </a:lnTo>
                <a:lnTo>
                  <a:pt x="206401" y="30509"/>
                </a:lnTo>
                <a:lnTo>
                  <a:pt x="212453" y="30509"/>
                </a:lnTo>
                <a:lnTo>
                  <a:pt x="220657" y="31263"/>
                </a:lnTo>
                <a:lnTo>
                  <a:pt x="228006" y="33523"/>
                </a:lnTo>
                <a:lnTo>
                  <a:pt x="234498" y="37290"/>
                </a:lnTo>
                <a:lnTo>
                  <a:pt x="239976" y="42415"/>
                </a:lnTo>
                <a:lnTo>
                  <a:pt x="203672" y="42415"/>
                </a:lnTo>
                <a:lnTo>
                  <a:pt x="198662" y="43755"/>
                </a:lnTo>
                <a:lnTo>
                  <a:pt x="195812" y="45392"/>
                </a:lnTo>
                <a:close/>
              </a:path>
              <a:path extrusionOk="0" h="153669" w="899794">
                <a:moveTo>
                  <a:pt x="183432" y="151209"/>
                </a:moveTo>
                <a:lnTo>
                  <a:pt x="170186" y="151209"/>
                </a:lnTo>
                <a:lnTo>
                  <a:pt x="170186" y="32593"/>
                </a:lnTo>
                <a:lnTo>
                  <a:pt x="183432" y="32593"/>
                </a:lnTo>
                <a:lnTo>
                  <a:pt x="183432" y="45392"/>
                </a:lnTo>
                <a:lnTo>
                  <a:pt x="195812" y="45392"/>
                </a:lnTo>
                <a:lnTo>
                  <a:pt x="189305" y="49141"/>
                </a:lnTo>
                <a:lnTo>
                  <a:pt x="185813" y="52337"/>
                </a:lnTo>
                <a:lnTo>
                  <a:pt x="183432" y="56108"/>
                </a:lnTo>
                <a:lnTo>
                  <a:pt x="183432" y="94803"/>
                </a:lnTo>
                <a:lnTo>
                  <a:pt x="185813" y="98573"/>
                </a:lnTo>
                <a:lnTo>
                  <a:pt x="189335" y="101847"/>
                </a:lnTo>
                <a:lnTo>
                  <a:pt x="193999" y="104626"/>
                </a:lnTo>
                <a:lnTo>
                  <a:pt x="195553" y="105519"/>
                </a:lnTo>
                <a:lnTo>
                  <a:pt x="183432" y="105519"/>
                </a:lnTo>
                <a:lnTo>
                  <a:pt x="183432" y="151209"/>
                </a:lnTo>
                <a:close/>
              </a:path>
              <a:path extrusionOk="0" h="153669" w="899794">
                <a:moveTo>
                  <a:pt x="239824" y="108644"/>
                </a:moveTo>
                <a:lnTo>
                  <a:pt x="217365" y="108644"/>
                </a:lnTo>
                <a:lnTo>
                  <a:pt x="224012" y="105667"/>
                </a:lnTo>
                <a:lnTo>
                  <a:pt x="228973" y="99714"/>
                </a:lnTo>
                <a:lnTo>
                  <a:pt x="232294" y="94794"/>
                </a:lnTo>
                <a:lnTo>
                  <a:pt x="234666" y="89110"/>
                </a:lnTo>
                <a:lnTo>
                  <a:pt x="236089" y="82664"/>
                </a:lnTo>
                <a:lnTo>
                  <a:pt x="236563" y="75455"/>
                </a:lnTo>
                <a:lnTo>
                  <a:pt x="236549" y="65586"/>
                </a:lnTo>
                <a:lnTo>
                  <a:pt x="234083" y="57695"/>
                </a:lnTo>
                <a:lnTo>
                  <a:pt x="229122" y="51643"/>
                </a:lnTo>
                <a:lnTo>
                  <a:pt x="224161" y="45491"/>
                </a:lnTo>
                <a:lnTo>
                  <a:pt x="217464" y="42415"/>
                </a:lnTo>
                <a:lnTo>
                  <a:pt x="239976" y="42415"/>
                </a:lnTo>
                <a:lnTo>
                  <a:pt x="250553" y="75455"/>
                </a:lnTo>
                <a:lnTo>
                  <a:pt x="249902" y="85269"/>
                </a:lnTo>
                <a:lnTo>
                  <a:pt x="247949" y="94022"/>
                </a:lnTo>
                <a:lnTo>
                  <a:pt x="244693" y="101714"/>
                </a:lnTo>
                <a:lnTo>
                  <a:pt x="240135" y="108346"/>
                </a:lnTo>
                <a:lnTo>
                  <a:pt x="239824" y="108644"/>
                </a:lnTo>
                <a:close/>
              </a:path>
              <a:path extrusionOk="0" h="153669" w="899794">
                <a:moveTo>
                  <a:pt x="212453" y="120550"/>
                </a:moveTo>
                <a:lnTo>
                  <a:pt x="203775" y="119611"/>
                </a:lnTo>
                <a:lnTo>
                  <a:pt x="196045" y="116792"/>
                </a:lnTo>
                <a:lnTo>
                  <a:pt x="189264" y="112095"/>
                </a:lnTo>
                <a:lnTo>
                  <a:pt x="183432" y="105519"/>
                </a:lnTo>
                <a:lnTo>
                  <a:pt x="195553" y="105519"/>
                </a:lnTo>
                <a:lnTo>
                  <a:pt x="198662" y="107305"/>
                </a:lnTo>
                <a:lnTo>
                  <a:pt x="203672" y="108644"/>
                </a:lnTo>
                <a:lnTo>
                  <a:pt x="239824" y="108644"/>
                </a:lnTo>
                <a:lnTo>
                  <a:pt x="234554" y="113686"/>
                </a:lnTo>
                <a:lnTo>
                  <a:pt x="228080" y="117499"/>
                </a:lnTo>
                <a:lnTo>
                  <a:pt x="220713" y="119788"/>
                </a:lnTo>
                <a:lnTo>
                  <a:pt x="212453" y="120550"/>
                </a:lnTo>
                <a:close/>
              </a:path>
              <a:path extrusionOk="0" h="153669" w="899794">
                <a:moveTo>
                  <a:pt x="333602" y="32593"/>
                </a:moveTo>
                <a:lnTo>
                  <a:pt x="320208" y="32593"/>
                </a:lnTo>
                <a:lnTo>
                  <a:pt x="320208" y="9227"/>
                </a:lnTo>
                <a:lnTo>
                  <a:pt x="333602" y="9227"/>
                </a:lnTo>
                <a:lnTo>
                  <a:pt x="333602" y="32593"/>
                </a:lnTo>
                <a:close/>
              </a:path>
              <a:path extrusionOk="0" h="153669" w="899794">
                <a:moveTo>
                  <a:pt x="351015" y="44350"/>
                </a:moveTo>
                <a:lnTo>
                  <a:pt x="306069" y="44350"/>
                </a:lnTo>
                <a:lnTo>
                  <a:pt x="306069" y="32593"/>
                </a:lnTo>
                <a:lnTo>
                  <a:pt x="351015" y="32593"/>
                </a:lnTo>
                <a:lnTo>
                  <a:pt x="351015" y="44350"/>
                </a:lnTo>
                <a:close/>
              </a:path>
              <a:path extrusionOk="0" h="153669" w="899794">
                <a:moveTo>
                  <a:pt x="346302" y="120550"/>
                </a:moveTo>
                <a:lnTo>
                  <a:pt x="339258" y="120550"/>
                </a:lnTo>
                <a:lnTo>
                  <a:pt x="330923" y="119295"/>
                </a:lnTo>
                <a:lnTo>
                  <a:pt x="324970" y="115527"/>
                </a:lnTo>
                <a:lnTo>
                  <a:pt x="321398" y="109249"/>
                </a:lnTo>
                <a:lnTo>
                  <a:pt x="320268" y="100905"/>
                </a:lnTo>
                <a:lnTo>
                  <a:pt x="320208" y="44350"/>
                </a:lnTo>
                <a:lnTo>
                  <a:pt x="333602" y="44350"/>
                </a:lnTo>
                <a:lnTo>
                  <a:pt x="333602" y="100905"/>
                </a:lnTo>
                <a:lnTo>
                  <a:pt x="334297" y="103584"/>
                </a:lnTo>
                <a:lnTo>
                  <a:pt x="335686" y="105667"/>
                </a:lnTo>
                <a:lnTo>
                  <a:pt x="337174" y="107652"/>
                </a:lnTo>
                <a:lnTo>
                  <a:pt x="339407" y="108644"/>
                </a:lnTo>
                <a:lnTo>
                  <a:pt x="352752" y="108644"/>
                </a:lnTo>
                <a:lnTo>
                  <a:pt x="355331" y="115044"/>
                </a:lnTo>
                <a:lnTo>
                  <a:pt x="351660" y="118715"/>
                </a:lnTo>
                <a:lnTo>
                  <a:pt x="346302" y="120550"/>
                </a:lnTo>
                <a:close/>
              </a:path>
              <a:path extrusionOk="0" h="153669" w="899794">
                <a:moveTo>
                  <a:pt x="352752" y="108644"/>
                </a:moveTo>
                <a:lnTo>
                  <a:pt x="346054" y="108644"/>
                </a:lnTo>
                <a:lnTo>
                  <a:pt x="349031" y="107453"/>
                </a:lnTo>
                <a:lnTo>
                  <a:pt x="351313" y="105072"/>
                </a:lnTo>
                <a:lnTo>
                  <a:pt x="352752" y="108644"/>
                </a:lnTo>
                <a:close/>
              </a:path>
              <a:path extrusionOk="0" h="153669" w="899794">
                <a:moveTo>
                  <a:pt x="383167" y="118467"/>
                </a:moveTo>
                <a:lnTo>
                  <a:pt x="369922" y="118467"/>
                </a:lnTo>
                <a:lnTo>
                  <a:pt x="369922" y="0"/>
                </a:lnTo>
                <a:lnTo>
                  <a:pt x="383167" y="0"/>
                </a:lnTo>
                <a:lnTo>
                  <a:pt x="383167" y="45094"/>
                </a:lnTo>
                <a:lnTo>
                  <a:pt x="396395" y="45094"/>
                </a:lnTo>
                <a:lnTo>
                  <a:pt x="389914" y="48617"/>
                </a:lnTo>
                <a:lnTo>
                  <a:pt x="386144" y="51841"/>
                </a:lnTo>
                <a:lnTo>
                  <a:pt x="383167" y="55810"/>
                </a:lnTo>
                <a:lnTo>
                  <a:pt x="383167" y="118467"/>
                </a:lnTo>
                <a:close/>
              </a:path>
              <a:path extrusionOk="0" h="153669" w="899794">
                <a:moveTo>
                  <a:pt x="396395" y="45094"/>
                </a:moveTo>
                <a:lnTo>
                  <a:pt x="383167" y="45094"/>
                </a:lnTo>
                <a:lnTo>
                  <a:pt x="386938" y="40729"/>
                </a:lnTo>
                <a:lnTo>
                  <a:pt x="391551" y="37207"/>
                </a:lnTo>
                <a:lnTo>
                  <a:pt x="402465" y="31849"/>
                </a:lnTo>
                <a:lnTo>
                  <a:pt x="408121" y="30509"/>
                </a:lnTo>
                <a:lnTo>
                  <a:pt x="413975" y="30509"/>
                </a:lnTo>
                <a:lnTo>
                  <a:pt x="425955" y="32221"/>
                </a:lnTo>
                <a:lnTo>
                  <a:pt x="434513" y="37355"/>
                </a:lnTo>
                <a:lnTo>
                  <a:pt x="437549" y="42415"/>
                </a:lnTo>
                <a:lnTo>
                  <a:pt x="403755" y="42415"/>
                </a:lnTo>
                <a:lnTo>
                  <a:pt x="399042" y="43656"/>
                </a:lnTo>
                <a:lnTo>
                  <a:pt x="396395" y="45094"/>
                </a:lnTo>
                <a:close/>
              </a:path>
              <a:path extrusionOk="0" h="153669" w="899794">
                <a:moveTo>
                  <a:pt x="441359" y="118467"/>
                </a:moveTo>
                <a:lnTo>
                  <a:pt x="427965" y="118467"/>
                </a:lnTo>
                <a:lnTo>
                  <a:pt x="427965" y="55562"/>
                </a:lnTo>
                <a:lnTo>
                  <a:pt x="426427" y="50750"/>
                </a:lnTo>
                <a:lnTo>
                  <a:pt x="423351" y="47476"/>
                </a:lnTo>
                <a:lnTo>
                  <a:pt x="420374" y="44102"/>
                </a:lnTo>
                <a:lnTo>
                  <a:pt x="415463" y="42415"/>
                </a:lnTo>
                <a:lnTo>
                  <a:pt x="437549" y="42415"/>
                </a:lnTo>
                <a:lnTo>
                  <a:pt x="439648" y="45913"/>
                </a:lnTo>
                <a:lnTo>
                  <a:pt x="441359" y="57894"/>
                </a:lnTo>
                <a:lnTo>
                  <a:pt x="441359" y="118467"/>
                </a:lnTo>
                <a:close/>
              </a:path>
              <a:path extrusionOk="0" h="153669" w="899794">
                <a:moveTo>
                  <a:pt x="494499" y="46434"/>
                </a:moveTo>
                <a:lnTo>
                  <a:pt x="481258" y="46434"/>
                </a:lnTo>
                <a:lnTo>
                  <a:pt x="487509" y="39597"/>
                </a:lnTo>
                <a:lnTo>
                  <a:pt x="494355" y="34714"/>
                </a:lnTo>
                <a:lnTo>
                  <a:pt x="501797" y="31784"/>
                </a:lnTo>
                <a:lnTo>
                  <a:pt x="509833" y="30807"/>
                </a:lnTo>
                <a:lnTo>
                  <a:pt x="509833" y="44053"/>
                </a:lnTo>
                <a:lnTo>
                  <a:pt x="500556" y="44053"/>
                </a:lnTo>
                <a:lnTo>
                  <a:pt x="496091" y="45491"/>
                </a:lnTo>
                <a:lnTo>
                  <a:pt x="494499" y="46434"/>
                </a:lnTo>
                <a:close/>
              </a:path>
              <a:path extrusionOk="0" h="153669" w="899794">
                <a:moveTo>
                  <a:pt x="481258" y="118467"/>
                </a:moveTo>
                <a:lnTo>
                  <a:pt x="468013" y="118467"/>
                </a:lnTo>
                <a:lnTo>
                  <a:pt x="468013" y="32593"/>
                </a:lnTo>
                <a:lnTo>
                  <a:pt x="481258" y="32593"/>
                </a:lnTo>
                <a:lnTo>
                  <a:pt x="481258" y="46434"/>
                </a:lnTo>
                <a:lnTo>
                  <a:pt x="494499" y="46434"/>
                </a:lnTo>
                <a:lnTo>
                  <a:pt x="486368" y="51246"/>
                </a:lnTo>
                <a:lnTo>
                  <a:pt x="483044" y="54371"/>
                </a:lnTo>
                <a:lnTo>
                  <a:pt x="481258" y="57745"/>
                </a:lnTo>
                <a:lnTo>
                  <a:pt x="481258" y="118467"/>
                </a:lnTo>
                <a:close/>
              </a:path>
              <a:path extrusionOk="0" h="153669" w="899794">
                <a:moveTo>
                  <a:pt x="509833" y="44499"/>
                </a:moveTo>
                <a:lnTo>
                  <a:pt x="504624" y="44053"/>
                </a:lnTo>
                <a:lnTo>
                  <a:pt x="509833" y="44053"/>
                </a:lnTo>
                <a:lnTo>
                  <a:pt x="509833" y="44499"/>
                </a:lnTo>
                <a:close/>
              </a:path>
              <a:path extrusionOk="0" h="153669" w="899794">
                <a:moveTo>
                  <a:pt x="564010" y="120550"/>
                </a:moveTo>
                <a:lnTo>
                  <a:pt x="528291" y="101128"/>
                </a:lnTo>
                <a:lnTo>
                  <a:pt x="521594" y="75455"/>
                </a:lnTo>
                <a:lnTo>
                  <a:pt x="522338" y="65949"/>
                </a:lnTo>
                <a:lnTo>
                  <a:pt x="547081" y="33635"/>
                </a:lnTo>
                <a:lnTo>
                  <a:pt x="564010" y="30509"/>
                </a:lnTo>
                <a:lnTo>
                  <a:pt x="572958" y="31291"/>
                </a:lnTo>
                <a:lnTo>
                  <a:pt x="581051" y="33635"/>
                </a:lnTo>
                <a:lnTo>
                  <a:pt x="588287" y="37541"/>
                </a:lnTo>
                <a:lnTo>
                  <a:pt x="593974" y="42415"/>
                </a:lnTo>
                <a:lnTo>
                  <a:pt x="555775" y="42415"/>
                </a:lnTo>
                <a:lnTo>
                  <a:pt x="548928" y="45491"/>
                </a:lnTo>
                <a:lnTo>
                  <a:pt x="543471" y="51643"/>
                </a:lnTo>
                <a:lnTo>
                  <a:pt x="538114" y="57794"/>
                </a:lnTo>
                <a:lnTo>
                  <a:pt x="535435" y="65732"/>
                </a:lnTo>
                <a:lnTo>
                  <a:pt x="535435" y="85278"/>
                </a:lnTo>
                <a:lnTo>
                  <a:pt x="538114" y="93265"/>
                </a:lnTo>
                <a:lnTo>
                  <a:pt x="548829" y="105568"/>
                </a:lnTo>
                <a:lnTo>
                  <a:pt x="555675" y="108644"/>
                </a:lnTo>
                <a:lnTo>
                  <a:pt x="593810" y="108644"/>
                </a:lnTo>
                <a:lnTo>
                  <a:pt x="588287" y="113434"/>
                </a:lnTo>
                <a:lnTo>
                  <a:pt x="581051" y="117388"/>
                </a:lnTo>
                <a:lnTo>
                  <a:pt x="572958" y="119760"/>
                </a:lnTo>
                <a:lnTo>
                  <a:pt x="564010" y="120550"/>
                </a:lnTo>
                <a:close/>
              </a:path>
              <a:path extrusionOk="0" h="153669" w="899794">
                <a:moveTo>
                  <a:pt x="593810" y="108644"/>
                </a:moveTo>
                <a:lnTo>
                  <a:pt x="572344" y="108644"/>
                </a:lnTo>
                <a:lnTo>
                  <a:pt x="579190" y="105568"/>
                </a:lnTo>
                <a:lnTo>
                  <a:pt x="584548" y="99417"/>
                </a:lnTo>
                <a:lnTo>
                  <a:pt x="589906" y="93166"/>
                </a:lnTo>
                <a:lnTo>
                  <a:pt x="592551" y="85278"/>
                </a:lnTo>
                <a:lnTo>
                  <a:pt x="592551" y="65732"/>
                </a:lnTo>
                <a:lnTo>
                  <a:pt x="589906" y="57943"/>
                </a:lnTo>
                <a:lnTo>
                  <a:pt x="584548" y="51792"/>
                </a:lnTo>
                <a:lnTo>
                  <a:pt x="579190" y="45541"/>
                </a:lnTo>
                <a:lnTo>
                  <a:pt x="572344" y="42415"/>
                </a:lnTo>
                <a:lnTo>
                  <a:pt x="593974" y="42415"/>
                </a:lnTo>
                <a:lnTo>
                  <a:pt x="606575" y="75455"/>
                </a:lnTo>
                <a:lnTo>
                  <a:pt x="605830" y="84906"/>
                </a:lnTo>
                <a:lnTo>
                  <a:pt x="603598" y="93464"/>
                </a:lnTo>
                <a:lnTo>
                  <a:pt x="599877" y="101128"/>
                </a:lnTo>
                <a:lnTo>
                  <a:pt x="594668" y="107900"/>
                </a:lnTo>
                <a:lnTo>
                  <a:pt x="593810" y="108644"/>
                </a:lnTo>
                <a:close/>
              </a:path>
              <a:path extrusionOk="0" h="153669" w="899794">
                <a:moveTo>
                  <a:pt x="661983" y="120550"/>
                </a:moveTo>
                <a:lnTo>
                  <a:pt x="655534" y="120550"/>
                </a:lnTo>
                <a:lnTo>
                  <a:pt x="643619" y="118839"/>
                </a:lnTo>
                <a:lnTo>
                  <a:pt x="635108" y="113704"/>
                </a:lnTo>
                <a:lnTo>
                  <a:pt x="630001" y="105147"/>
                </a:lnTo>
                <a:lnTo>
                  <a:pt x="628299" y="93166"/>
                </a:lnTo>
                <a:lnTo>
                  <a:pt x="628299" y="32593"/>
                </a:lnTo>
                <a:lnTo>
                  <a:pt x="641544" y="32593"/>
                </a:lnTo>
                <a:lnTo>
                  <a:pt x="641544" y="95894"/>
                </a:lnTo>
                <a:lnTo>
                  <a:pt x="643082" y="100855"/>
                </a:lnTo>
                <a:lnTo>
                  <a:pt x="646158" y="104030"/>
                </a:lnTo>
                <a:lnTo>
                  <a:pt x="649234" y="107106"/>
                </a:lnTo>
                <a:lnTo>
                  <a:pt x="654096" y="108644"/>
                </a:lnTo>
                <a:lnTo>
                  <a:pt x="684195" y="108644"/>
                </a:lnTo>
                <a:lnTo>
                  <a:pt x="682819" y="110182"/>
                </a:lnTo>
                <a:lnTo>
                  <a:pt x="678454" y="113506"/>
                </a:lnTo>
                <a:lnTo>
                  <a:pt x="667837" y="119161"/>
                </a:lnTo>
                <a:lnTo>
                  <a:pt x="661983" y="120550"/>
                </a:lnTo>
                <a:close/>
              </a:path>
              <a:path extrusionOk="0" h="153669" w="899794">
                <a:moveTo>
                  <a:pt x="684195" y="108644"/>
                </a:moveTo>
                <a:lnTo>
                  <a:pt x="666002" y="108644"/>
                </a:lnTo>
                <a:lnTo>
                  <a:pt x="670913" y="107354"/>
                </a:lnTo>
                <a:lnTo>
                  <a:pt x="675477" y="104775"/>
                </a:lnTo>
                <a:lnTo>
                  <a:pt x="680140" y="102195"/>
                </a:lnTo>
                <a:lnTo>
                  <a:pt x="683712" y="99169"/>
                </a:lnTo>
                <a:lnTo>
                  <a:pt x="686193" y="95696"/>
                </a:lnTo>
                <a:lnTo>
                  <a:pt x="686193" y="32593"/>
                </a:lnTo>
                <a:lnTo>
                  <a:pt x="699439" y="32593"/>
                </a:lnTo>
                <a:lnTo>
                  <a:pt x="699439" y="106412"/>
                </a:lnTo>
                <a:lnTo>
                  <a:pt x="686193" y="106412"/>
                </a:lnTo>
                <a:lnTo>
                  <a:pt x="684195" y="108644"/>
                </a:lnTo>
                <a:close/>
              </a:path>
              <a:path extrusionOk="0" h="153669" w="899794">
                <a:moveTo>
                  <a:pt x="699439" y="118467"/>
                </a:moveTo>
                <a:lnTo>
                  <a:pt x="686193" y="118467"/>
                </a:lnTo>
                <a:lnTo>
                  <a:pt x="686193" y="106412"/>
                </a:lnTo>
                <a:lnTo>
                  <a:pt x="699439" y="106412"/>
                </a:lnTo>
                <a:lnTo>
                  <a:pt x="699439" y="118467"/>
                </a:lnTo>
                <a:close/>
              </a:path>
              <a:path extrusionOk="0" h="153669" w="899794">
                <a:moveTo>
                  <a:pt x="765453" y="119508"/>
                </a:moveTo>
                <a:lnTo>
                  <a:pt x="759401" y="119508"/>
                </a:lnTo>
                <a:lnTo>
                  <a:pt x="751131" y="118746"/>
                </a:lnTo>
                <a:lnTo>
                  <a:pt x="721803" y="84590"/>
                </a:lnTo>
                <a:lnTo>
                  <a:pt x="721152" y="75158"/>
                </a:lnTo>
                <a:lnTo>
                  <a:pt x="721812" y="65363"/>
                </a:lnTo>
                <a:lnTo>
                  <a:pt x="743922" y="33523"/>
                </a:lnTo>
                <a:lnTo>
                  <a:pt x="759401" y="30509"/>
                </a:lnTo>
                <a:lnTo>
                  <a:pt x="767837" y="31449"/>
                </a:lnTo>
                <a:lnTo>
                  <a:pt x="775437" y="34267"/>
                </a:lnTo>
                <a:lnTo>
                  <a:pt x="782199" y="38965"/>
                </a:lnTo>
                <a:lnTo>
                  <a:pt x="785308" y="42415"/>
                </a:lnTo>
                <a:lnTo>
                  <a:pt x="754192" y="42415"/>
                </a:lnTo>
                <a:lnTo>
                  <a:pt x="747494" y="45442"/>
                </a:lnTo>
                <a:lnTo>
                  <a:pt x="742434" y="51494"/>
                </a:lnTo>
                <a:lnTo>
                  <a:pt x="737473" y="57546"/>
                </a:lnTo>
                <a:lnTo>
                  <a:pt x="735015" y="65363"/>
                </a:lnTo>
                <a:lnTo>
                  <a:pt x="734993" y="84980"/>
                </a:lnTo>
                <a:lnTo>
                  <a:pt x="737523" y="92868"/>
                </a:lnTo>
                <a:lnTo>
                  <a:pt x="742583" y="98821"/>
                </a:lnTo>
                <a:lnTo>
                  <a:pt x="747742" y="104775"/>
                </a:lnTo>
                <a:lnTo>
                  <a:pt x="754390" y="107751"/>
                </a:lnTo>
                <a:lnTo>
                  <a:pt x="785664" y="107751"/>
                </a:lnTo>
                <a:lnTo>
                  <a:pt x="785049" y="108644"/>
                </a:lnTo>
                <a:lnTo>
                  <a:pt x="780981" y="112315"/>
                </a:lnTo>
                <a:lnTo>
                  <a:pt x="775920" y="115192"/>
                </a:lnTo>
                <a:lnTo>
                  <a:pt x="770960" y="118070"/>
                </a:lnTo>
                <a:lnTo>
                  <a:pt x="765453" y="119508"/>
                </a:lnTo>
                <a:close/>
              </a:path>
              <a:path extrusionOk="0" h="153669" w="899794">
                <a:moveTo>
                  <a:pt x="801519" y="45541"/>
                </a:moveTo>
                <a:lnTo>
                  <a:pt x="788124" y="45541"/>
                </a:lnTo>
                <a:lnTo>
                  <a:pt x="788124" y="32593"/>
                </a:lnTo>
                <a:lnTo>
                  <a:pt x="801519" y="32593"/>
                </a:lnTo>
                <a:lnTo>
                  <a:pt x="801519" y="45541"/>
                </a:lnTo>
                <a:close/>
              </a:path>
              <a:path extrusionOk="0" h="153669" w="899794">
                <a:moveTo>
                  <a:pt x="785664" y="107751"/>
                </a:moveTo>
                <a:lnTo>
                  <a:pt x="767388" y="107751"/>
                </a:lnTo>
                <a:lnTo>
                  <a:pt x="772200" y="106461"/>
                </a:lnTo>
                <a:lnTo>
                  <a:pt x="776962" y="103882"/>
                </a:lnTo>
                <a:lnTo>
                  <a:pt x="781824" y="101302"/>
                </a:lnTo>
                <a:lnTo>
                  <a:pt x="785545" y="97928"/>
                </a:lnTo>
                <a:lnTo>
                  <a:pt x="788124" y="93761"/>
                </a:lnTo>
                <a:lnTo>
                  <a:pt x="788124" y="56257"/>
                </a:lnTo>
                <a:lnTo>
                  <a:pt x="785545" y="52089"/>
                </a:lnTo>
                <a:lnTo>
                  <a:pt x="781824" y="48766"/>
                </a:lnTo>
                <a:lnTo>
                  <a:pt x="776962" y="46285"/>
                </a:lnTo>
                <a:lnTo>
                  <a:pt x="772101" y="43705"/>
                </a:lnTo>
                <a:lnTo>
                  <a:pt x="767288" y="42415"/>
                </a:lnTo>
                <a:lnTo>
                  <a:pt x="785308" y="42415"/>
                </a:lnTo>
                <a:lnTo>
                  <a:pt x="788124" y="45541"/>
                </a:lnTo>
                <a:lnTo>
                  <a:pt x="801519" y="45541"/>
                </a:lnTo>
                <a:lnTo>
                  <a:pt x="801519" y="104179"/>
                </a:lnTo>
                <a:lnTo>
                  <a:pt x="788124" y="104179"/>
                </a:lnTo>
                <a:lnTo>
                  <a:pt x="785664" y="107751"/>
                </a:lnTo>
                <a:close/>
              </a:path>
              <a:path extrusionOk="0" h="153669" w="899794">
                <a:moveTo>
                  <a:pt x="791988" y="142279"/>
                </a:moveTo>
                <a:lnTo>
                  <a:pt x="769422" y="142279"/>
                </a:lnTo>
                <a:lnTo>
                  <a:pt x="776218" y="139997"/>
                </a:lnTo>
                <a:lnTo>
                  <a:pt x="785743" y="130869"/>
                </a:lnTo>
                <a:lnTo>
                  <a:pt x="788124" y="124569"/>
                </a:lnTo>
                <a:lnTo>
                  <a:pt x="788124" y="104179"/>
                </a:lnTo>
                <a:lnTo>
                  <a:pt x="801519" y="104179"/>
                </a:lnTo>
                <a:lnTo>
                  <a:pt x="801478" y="116458"/>
                </a:lnTo>
                <a:lnTo>
                  <a:pt x="800849" y="124476"/>
                </a:lnTo>
                <a:lnTo>
                  <a:pt x="798840" y="131936"/>
                </a:lnTo>
                <a:lnTo>
                  <a:pt x="795491" y="138317"/>
                </a:lnTo>
                <a:lnTo>
                  <a:pt x="791988" y="142279"/>
                </a:lnTo>
                <a:close/>
              </a:path>
              <a:path extrusionOk="0" h="153669" w="899794">
                <a:moveTo>
                  <a:pt x="760591" y="153292"/>
                </a:moveTo>
                <a:lnTo>
                  <a:pt x="753249" y="153292"/>
                </a:lnTo>
                <a:lnTo>
                  <a:pt x="746899" y="152400"/>
                </a:lnTo>
                <a:lnTo>
                  <a:pt x="736283" y="148828"/>
                </a:lnTo>
                <a:lnTo>
                  <a:pt x="731074" y="145454"/>
                </a:lnTo>
                <a:lnTo>
                  <a:pt x="725914" y="140493"/>
                </a:lnTo>
                <a:lnTo>
                  <a:pt x="732760" y="130522"/>
                </a:lnTo>
                <a:lnTo>
                  <a:pt x="736332" y="134788"/>
                </a:lnTo>
                <a:lnTo>
                  <a:pt x="740301" y="137814"/>
                </a:lnTo>
                <a:lnTo>
                  <a:pt x="749131" y="141386"/>
                </a:lnTo>
                <a:lnTo>
                  <a:pt x="754440" y="142279"/>
                </a:lnTo>
                <a:lnTo>
                  <a:pt x="791988" y="142279"/>
                </a:lnTo>
                <a:lnTo>
                  <a:pt x="790803" y="143619"/>
                </a:lnTo>
                <a:lnTo>
                  <a:pt x="784952" y="147851"/>
                </a:lnTo>
                <a:lnTo>
                  <a:pt x="777967" y="150874"/>
                </a:lnTo>
                <a:lnTo>
                  <a:pt x="769846" y="152688"/>
                </a:lnTo>
                <a:lnTo>
                  <a:pt x="760591" y="153292"/>
                </a:lnTo>
                <a:close/>
              </a:path>
              <a:path extrusionOk="0" h="153669" w="899794">
                <a:moveTo>
                  <a:pt x="841458" y="118467"/>
                </a:moveTo>
                <a:lnTo>
                  <a:pt x="828212" y="118467"/>
                </a:lnTo>
                <a:lnTo>
                  <a:pt x="828212" y="0"/>
                </a:lnTo>
                <a:lnTo>
                  <a:pt x="841458" y="0"/>
                </a:lnTo>
                <a:lnTo>
                  <a:pt x="841458" y="45094"/>
                </a:lnTo>
                <a:lnTo>
                  <a:pt x="854686" y="45094"/>
                </a:lnTo>
                <a:lnTo>
                  <a:pt x="848205" y="48617"/>
                </a:lnTo>
                <a:lnTo>
                  <a:pt x="844434" y="51841"/>
                </a:lnTo>
                <a:lnTo>
                  <a:pt x="841458" y="55810"/>
                </a:lnTo>
                <a:lnTo>
                  <a:pt x="841458" y="118467"/>
                </a:lnTo>
                <a:close/>
              </a:path>
              <a:path extrusionOk="0" h="153669" w="899794">
                <a:moveTo>
                  <a:pt x="854686" y="45094"/>
                </a:moveTo>
                <a:lnTo>
                  <a:pt x="841458" y="45094"/>
                </a:lnTo>
                <a:lnTo>
                  <a:pt x="845228" y="40729"/>
                </a:lnTo>
                <a:lnTo>
                  <a:pt x="849842" y="37207"/>
                </a:lnTo>
                <a:lnTo>
                  <a:pt x="860756" y="31849"/>
                </a:lnTo>
                <a:lnTo>
                  <a:pt x="866411" y="30509"/>
                </a:lnTo>
                <a:lnTo>
                  <a:pt x="872265" y="30509"/>
                </a:lnTo>
                <a:lnTo>
                  <a:pt x="884246" y="32221"/>
                </a:lnTo>
                <a:lnTo>
                  <a:pt x="892804" y="37355"/>
                </a:lnTo>
                <a:lnTo>
                  <a:pt x="895840" y="42415"/>
                </a:lnTo>
                <a:lnTo>
                  <a:pt x="862046" y="42415"/>
                </a:lnTo>
                <a:lnTo>
                  <a:pt x="857333" y="43656"/>
                </a:lnTo>
                <a:lnTo>
                  <a:pt x="854686" y="45094"/>
                </a:lnTo>
                <a:close/>
              </a:path>
              <a:path extrusionOk="0" h="153669" w="899794">
                <a:moveTo>
                  <a:pt x="899650" y="118467"/>
                </a:moveTo>
                <a:lnTo>
                  <a:pt x="886255" y="118467"/>
                </a:lnTo>
                <a:lnTo>
                  <a:pt x="886255" y="55562"/>
                </a:lnTo>
                <a:lnTo>
                  <a:pt x="884717" y="50750"/>
                </a:lnTo>
                <a:lnTo>
                  <a:pt x="881641" y="47476"/>
                </a:lnTo>
                <a:lnTo>
                  <a:pt x="878665" y="44102"/>
                </a:lnTo>
                <a:lnTo>
                  <a:pt x="873754" y="42415"/>
                </a:lnTo>
                <a:lnTo>
                  <a:pt x="895840" y="42415"/>
                </a:lnTo>
                <a:lnTo>
                  <a:pt x="897938" y="45913"/>
                </a:lnTo>
                <a:lnTo>
                  <a:pt x="899650" y="57894"/>
                </a:lnTo>
                <a:lnTo>
                  <a:pt x="899650" y="118467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p30"/>
          <p:cNvSpPr txBox="1"/>
          <p:nvPr/>
        </p:nvSpPr>
        <p:spPr>
          <a:xfrm>
            <a:off x="194293" y="2787023"/>
            <a:ext cx="13335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2003" y="2891262"/>
            <a:ext cx="3485039" cy="15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6766" y="3139209"/>
            <a:ext cx="3490821" cy="15507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/>
        </p:nvSpPr>
        <p:spPr>
          <a:xfrm>
            <a:off x="4527293" y="1555573"/>
            <a:ext cx="133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878455" y="1660109"/>
            <a:ext cx="3451263" cy="15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89766" y="1907462"/>
            <a:ext cx="3064239" cy="1553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/>
          <p:nvPr/>
        </p:nvSpPr>
        <p:spPr>
          <a:xfrm>
            <a:off x="4889319" y="2157195"/>
            <a:ext cx="753745" cy="153670"/>
          </a:xfrm>
          <a:custGeom>
            <a:rect b="b" l="l" r="r" t="t"/>
            <a:pathLst>
              <a:path extrusionOk="0" h="153669" w="753745">
                <a:moveTo>
                  <a:pt x="13245" y="118467"/>
                </a:moveTo>
                <a:lnTo>
                  <a:pt x="0" y="118467"/>
                </a:lnTo>
                <a:lnTo>
                  <a:pt x="0" y="0"/>
                </a:lnTo>
                <a:lnTo>
                  <a:pt x="13245" y="0"/>
                </a:lnTo>
                <a:lnTo>
                  <a:pt x="13245" y="45541"/>
                </a:lnTo>
                <a:lnTo>
                  <a:pt x="25561" y="45541"/>
                </a:lnTo>
                <a:lnTo>
                  <a:pt x="23812" y="46583"/>
                </a:lnTo>
                <a:lnTo>
                  <a:pt x="19149" y="49262"/>
                </a:lnTo>
                <a:lnTo>
                  <a:pt x="15626" y="52486"/>
                </a:lnTo>
                <a:lnTo>
                  <a:pt x="13245" y="56257"/>
                </a:lnTo>
                <a:lnTo>
                  <a:pt x="13245" y="95250"/>
                </a:lnTo>
                <a:lnTo>
                  <a:pt x="15626" y="99020"/>
                </a:lnTo>
                <a:lnTo>
                  <a:pt x="19149" y="102195"/>
                </a:lnTo>
                <a:lnTo>
                  <a:pt x="25426" y="105667"/>
                </a:lnTo>
                <a:lnTo>
                  <a:pt x="13245" y="105667"/>
                </a:lnTo>
                <a:lnTo>
                  <a:pt x="13245" y="118467"/>
                </a:lnTo>
                <a:close/>
              </a:path>
              <a:path extrusionOk="0" h="153669" w="753745">
                <a:moveTo>
                  <a:pt x="25561" y="45541"/>
                </a:moveTo>
                <a:lnTo>
                  <a:pt x="13245" y="45541"/>
                </a:lnTo>
                <a:lnTo>
                  <a:pt x="19189" y="38965"/>
                </a:lnTo>
                <a:lnTo>
                  <a:pt x="26007" y="34267"/>
                </a:lnTo>
                <a:lnTo>
                  <a:pt x="33700" y="31449"/>
                </a:lnTo>
                <a:lnTo>
                  <a:pt x="42267" y="30509"/>
                </a:lnTo>
                <a:lnTo>
                  <a:pt x="50350" y="31291"/>
                </a:lnTo>
                <a:lnTo>
                  <a:pt x="57633" y="33635"/>
                </a:lnTo>
                <a:lnTo>
                  <a:pt x="64117" y="37541"/>
                </a:lnTo>
                <a:lnTo>
                  <a:pt x="69181" y="42415"/>
                </a:lnTo>
                <a:lnTo>
                  <a:pt x="33486" y="42415"/>
                </a:lnTo>
                <a:lnTo>
                  <a:pt x="28475" y="43805"/>
                </a:lnTo>
                <a:lnTo>
                  <a:pt x="25561" y="45541"/>
                </a:lnTo>
                <a:close/>
              </a:path>
              <a:path extrusionOk="0" h="153669" w="753745">
                <a:moveTo>
                  <a:pt x="69639" y="108644"/>
                </a:moveTo>
                <a:lnTo>
                  <a:pt x="47277" y="108644"/>
                </a:lnTo>
                <a:lnTo>
                  <a:pt x="53975" y="105618"/>
                </a:lnTo>
                <a:lnTo>
                  <a:pt x="63996" y="93414"/>
                </a:lnTo>
                <a:lnTo>
                  <a:pt x="66526" y="85427"/>
                </a:lnTo>
                <a:lnTo>
                  <a:pt x="66526" y="65682"/>
                </a:lnTo>
                <a:lnTo>
                  <a:pt x="64045" y="57695"/>
                </a:lnTo>
                <a:lnTo>
                  <a:pt x="59084" y="51643"/>
                </a:lnTo>
                <a:lnTo>
                  <a:pt x="54123" y="45491"/>
                </a:lnTo>
                <a:lnTo>
                  <a:pt x="47376" y="42415"/>
                </a:lnTo>
                <a:lnTo>
                  <a:pt x="69181" y="42415"/>
                </a:lnTo>
                <a:lnTo>
                  <a:pt x="80367" y="75604"/>
                </a:lnTo>
                <a:lnTo>
                  <a:pt x="79704" y="85427"/>
                </a:lnTo>
                <a:lnTo>
                  <a:pt x="77725" y="94170"/>
                </a:lnTo>
                <a:lnTo>
                  <a:pt x="74423" y="101863"/>
                </a:lnTo>
                <a:lnTo>
                  <a:pt x="69800" y="108495"/>
                </a:lnTo>
                <a:lnTo>
                  <a:pt x="69639" y="108644"/>
                </a:lnTo>
                <a:close/>
              </a:path>
              <a:path extrusionOk="0" h="153669" w="753745">
                <a:moveTo>
                  <a:pt x="42267" y="120550"/>
                </a:moveTo>
                <a:lnTo>
                  <a:pt x="36214" y="120550"/>
                </a:lnTo>
                <a:lnTo>
                  <a:pt x="30658" y="119161"/>
                </a:lnTo>
                <a:lnTo>
                  <a:pt x="20538" y="113605"/>
                </a:lnTo>
                <a:lnTo>
                  <a:pt x="16420" y="110033"/>
                </a:lnTo>
                <a:lnTo>
                  <a:pt x="13245" y="105667"/>
                </a:lnTo>
                <a:lnTo>
                  <a:pt x="25426" y="105667"/>
                </a:lnTo>
                <a:lnTo>
                  <a:pt x="28475" y="107354"/>
                </a:lnTo>
                <a:lnTo>
                  <a:pt x="33486" y="108644"/>
                </a:lnTo>
                <a:lnTo>
                  <a:pt x="69639" y="108644"/>
                </a:lnTo>
                <a:lnTo>
                  <a:pt x="64117" y="113769"/>
                </a:lnTo>
                <a:lnTo>
                  <a:pt x="57633" y="117536"/>
                </a:lnTo>
                <a:lnTo>
                  <a:pt x="50350" y="119797"/>
                </a:lnTo>
                <a:lnTo>
                  <a:pt x="42267" y="120550"/>
                </a:lnTo>
                <a:close/>
              </a:path>
              <a:path extrusionOk="0" h="153669" w="753745">
                <a:moveTo>
                  <a:pt x="140873" y="120550"/>
                </a:moveTo>
                <a:lnTo>
                  <a:pt x="103982" y="101268"/>
                </a:lnTo>
                <a:lnTo>
                  <a:pt x="97117" y="75455"/>
                </a:lnTo>
                <a:lnTo>
                  <a:pt x="97871" y="66312"/>
                </a:lnTo>
                <a:lnTo>
                  <a:pt x="122827" y="33746"/>
                </a:lnTo>
                <a:lnTo>
                  <a:pt x="139384" y="30509"/>
                </a:lnTo>
                <a:lnTo>
                  <a:pt x="148196" y="31318"/>
                </a:lnTo>
                <a:lnTo>
                  <a:pt x="156053" y="33709"/>
                </a:lnTo>
                <a:lnTo>
                  <a:pt x="163048" y="37709"/>
                </a:lnTo>
                <a:lnTo>
                  <a:pt x="167204" y="41523"/>
                </a:lnTo>
                <a:lnTo>
                  <a:pt x="131298" y="41523"/>
                </a:lnTo>
                <a:lnTo>
                  <a:pt x="124700" y="44301"/>
                </a:lnTo>
                <a:lnTo>
                  <a:pt x="114183" y="55413"/>
                </a:lnTo>
                <a:lnTo>
                  <a:pt x="111405" y="62160"/>
                </a:lnTo>
                <a:lnTo>
                  <a:pt x="111107" y="70098"/>
                </a:lnTo>
                <a:lnTo>
                  <a:pt x="180138" y="70098"/>
                </a:lnTo>
                <a:lnTo>
                  <a:pt x="180533" y="75455"/>
                </a:lnTo>
                <a:lnTo>
                  <a:pt x="180610" y="79920"/>
                </a:lnTo>
                <a:lnTo>
                  <a:pt x="111107" y="79920"/>
                </a:lnTo>
                <a:lnTo>
                  <a:pt x="111603" y="88651"/>
                </a:lnTo>
                <a:lnTo>
                  <a:pt x="114778" y="95795"/>
                </a:lnTo>
                <a:lnTo>
                  <a:pt x="120632" y="101351"/>
                </a:lnTo>
                <a:lnTo>
                  <a:pt x="126486" y="106808"/>
                </a:lnTo>
                <a:lnTo>
                  <a:pt x="133630" y="109537"/>
                </a:lnTo>
                <a:lnTo>
                  <a:pt x="172394" y="109537"/>
                </a:lnTo>
                <a:lnTo>
                  <a:pt x="167913" y="113183"/>
                </a:lnTo>
                <a:lnTo>
                  <a:pt x="159886" y="117276"/>
                </a:lnTo>
                <a:lnTo>
                  <a:pt x="150872" y="119732"/>
                </a:lnTo>
                <a:lnTo>
                  <a:pt x="140873" y="120550"/>
                </a:lnTo>
                <a:close/>
              </a:path>
              <a:path extrusionOk="0" h="153669" w="753745">
                <a:moveTo>
                  <a:pt x="180138" y="70098"/>
                </a:moveTo>
                <a:lnTo>
                  <a:pt x="167513" y="70098"/>
                </a:lnTo>
                <a:lnTo>
                  <a:pt x="167513" y="62160"/>
                </a:lnTo>
                <a:lnTo>
                  <a:pt x="164884" y="55413"/>
                </a:lnTo>
                <a:lnTo>
                  <a:pt x="159625" y="49857"/>
                </a:lnTo>
                <a:lnTo>
                  <a:pt x="154466" y="44301"/>
                </a:lnTo>
                <a:lnTo>
                  <a:pt x="147669" y="41523"/>
                </a:lnTo>
                <a:lnTo>
                  <a:pt x="167204" y="41523"/>
                </a:lnTo>
                <a:lnTo>
                  <a:pt x="169150" y="43308"/>
                </a:lnTo>
                <a:lnTo>
                  <a:pt x="174164" y="50182"/>
                </a:lnTo>
                <a:lnTo>
                  <a:pt x="177745" y="58005"/>
                </a:lnTo>
                <a:lnTo>
                  <a:pt x="179894" y="66777"/>
                </a:lnTo>
                <a:lnTo>
                  <a:pt x="180138" y="70098"/>
                </a:lnTo>
                <a:close/>
              </a:path>
              <a:path extrusionOk="0" h="153669" w="753745">
                <a:moveTo>
                  <a:pt x="172394" y="109537"/>
                </a:moveTo>
                <a:lnTo>
                  <a:pt x="142063" y="109537"/>
                </a:lnTo>
                <a:lnTo>
                  <a:pt x="149579" y="108858"/>
                </a:lnTo>
                <a:lnTo>
                  <a:pt x="156523" y="106808"/>
                </a:lnTo>
                <a:lnTo>
                  <a:pt x="162825" y="103426"/>
                </a:lnTo>
                <a:lnTo>
                  <a:pt x="168555" y="98673"/>
                </a:lnTo>
                <a:lnTo>
                  <a:pt x="174954" y="107453"/>
                </a:lnTo>
                <a:lnTo>
                  <a:pt x="172394" y="109537"/>
                </a:lnTo>
                <a:close/>
              </a:path>
              <a:path extrusionOk="0" h="153669" w="753745">
                <a:moveTo>
                  <a:pt x="241464" y="119508"/>
                </a:moveTo>
                <a:lnTo>
                  <a:pt x="235412" y="119508"/>
                </a:lnTo>
                <a:lnTo>
                  <a:pt x="227142" y="118746"/>
                </a:lnTo>
                <a:lnTo>
                  <a:pt x="197814" y="84590"/>
                </a:lnTo>
                <a:lnTo>
                  <a:pt x="197163" y="75158"/>
                </a:lnTo>
                <a:lnTo>
                  <a:pt x="197823" y="65363"/>
                </a:lnTo>
                <a:lnTo>
                  <a:pt x="219933" y="33523"/>
                </a:lnTo>
                <a:lnTo>
                  <a:pt x="235412" y="30509"/>
                </a:lnTo>
                <a:lnTo>
                  <a:pt x="243848" y="31449"/>
                </a:lnTo>
                <a:lnTo>
                  <a:pt x="251448" y="34267"/>
                </a:lnTo>
                <a:lnTo>
                  <a:pt x="258210" y="38965"/>
                </a:lnTo>
                <a:lnTo>
                  <a:pt x="261319" y="42415"/>
                </a:lnTo>
                <a:lnTo>
                  <a:pt x="230203" y="42415"/>
                </a:lnTo>
                <a:lnTo>
                  <a:pt x="223505" y="45442"/>
                </a:lnTo>
                <a:lnTo>
                  <a:pt x="218445" y="51494"/>
                </a:lnTo>
                <a:lnTo>
                  <a:pt x="213484" y="57546"/>
                </a:lnTo>
                <a:lnTo>
                  <a:pt x="211026" y="65363"/>
                </a:lnTo>
                <a:lnTo>
                  <a:pt x="211004" y="84980"/>
                </a:lnTo>
                <a:lnTo>
                  <a:pt x="213534" y="92868"/>
                </a:lnTo>
                <a:lnTo>
                  <a:pt x="218594" y="98821"/>
                </a:lnTo>
                <a:lnTo>
                  <a:pt x="223753" y="104775"/>
                </a:lnTo>
                <a:lnTo>
                  <a:pt x="230401" y="107751"/>
                </a:lnTo>
                <a:lnTo>
                  <a:pt x="261675" y="107751"/>
                </a:lnTo>
                <a:lnTo>
                  <a:pt x="261060" y="108644"/>
                </a:lnTo>
                <a:lnTo>
                  <a:pt x="256992" y="112315"/>
                </a:lnTo>
                <a:lnTo>
                  <a:pt x="251932" y="115192"/>
                </a:lnTo>
                <a:lnTo>
                  <a:pt x="246971" y="118070"/>
                </a:lnTo>
                <a:lnTo>
                  <a:pt x="241464" y="119508"/>
                </a:lnTo>
                <a:close/>
              </a:path>
              <a:path extrusionOk="0" h="153669" w="753745">
                <a:moveTo>
                  <a:pt x="277530" y="45541"/>
                </a:moveTo>
                <a:lnTo>
                  <a:pt x="264135" y="45541"/>
                </a:lnTo>
                <a:lnTo>
                  <a:pt x="264135" y="32593"/>
                </a:lnTo>
                <a:lnTo>
                  <a:pt x="277530" y="32593"/>
                </a:lnTo>
                <a:lnTo>
                  <a:pt x="277530" y="45541"/>
                </a:lnTo>
                <a:close/>
              </a:path>
              <a:path extrusionOk="0" h="153669" w="753745">
                <a:moveTo>
                  <a:pt x="261675" y="107751"/>
                </a:moveTo>
                <a:lnTo>
                  <a:pt x="243399" y="107751"/>
                </a:lnTo>
                <a:lnTo>
                  <a:pt x="248211" y="106461"/>
                </a:lnTo>
                <a:lnTo>
                  <a:pt x="252973" y="103882"/>
                </a:lnTo>
                <a:lnTo>
                  <a:pt x="257835" y="101302"/>
                </a:lnTo>
                <a:lnTo>
                  <a:pt x="261556" y="97928"/>
                </a:lnTo>
                <a:lnTo>
                  <a:pt x="264135" y="93761"/>
                </a:lnTo>
                <a:lnTo>
                  <a:pt x="264135" y="56257"/>
                </a:lnTo>
                <a:lnTo>
                  <a:pt x="261556" y="52089"/>
                </a:lnTo>
                <a:lnTo>
                  <a:pt x="257835" y="48766"/>
                </a:lnTo>
                <a:lnTo>
                  <a:pt x="252973" y="46285"/>
                </a:lnTo>
                <a:lnTo>
                  <a:pt x="248112" y="43705"/>
                </a:lnTo>
                <a:lnTo>
                  <a:pt x="243299" y="42415"/>
                </a:lnTo>
                <a:lnTo>
                  <a:pt x="261319" y="42415"/>
                </a:lnTo>
                <a:lnTo>
                  <a:pt x="264135" y="45541"/>
                </a:lnTo>
                <a:lnTo>
                  <a:pt x="277530" y="45541"/>
                </a:lnTo>
                <a:lnTo>
                  <a:pt x="277530" y="104179"/>
                </a:lnTo>
                <a:lnTo>
                  <a:pt x="264135" y="104179"/>
                </a:lnTo>
                <a:lnTo>
                  <a:pt x="261675" y="107751"/>
                </a:lnTo>
                <a:close/>
              </a:path>
              <a:path extrusionOk="0" h="153669" w="753745">
                <a:moveTo>
                  <a:pt x="267999" y="142279"/>
                </a:moveTo>
                <a:lnTo>
                  <a:pt x="245433" y="142279"/>
                </a:lnTo>
                <a:lnTo>
                  <a:pt x="252229" y="139997"/>
                </a:lnTo>
                <a:lnTo>
                  <a:pt x="261754" y="130869"/>
                </a:lnTo>
                <a:lnTo>
                  <a:pt x="264135" y="124569"/>
                </a:lnTo>
                <a:lnTo>
                  <a:pt x="264135" y="104179"/>
                </a:lnTo>
                <a:lnTo>
                  <a:pt x="277530" y="104179"/>
                </a:lnTo>
                <a:lnTo>
                  <a:pt x="277489" y="116457"/>
                </a:lnTo>
                <a:lnTo>
                  <a:pt x="276860" y="124476"/>
                </a:lnTo>
                <a:lnTo>
                  <a:pt x="274851" y="131936"/>
                </a:lnTo>
                <a:lnTo>
                  <a:pt x="271502" y="138317"/>
                </a:lnTo>
                <a:lnTo>
                  <a:pt x="267999" y="142279"/>
                </a:lnTo>
                <a:close/>
              </a:path>
              <a:path extrusionOk="0" h="153669" w="753745">
                <a:moveTo>
                  <a:pt x="236602" y="153292"/>
                </a:moveTo>
                <a:lnTo>
                  <a:pt x="229260" y="153292"/>
                </a:lnTo>
                <a:lnTo>
                  <a:pt x="222910" y="152400"/>
                </a:lnTo>
                <a:lnTo>
                  <a:pt x="212294" y="148828"/>
                </a:lnTo>
                <a:lnTo>
                  <a:pt x="207085" y="145454"/>
                </a:lnTo>
                <a:lnTo>
                  <a:pt x="201925" y="140493"/>
                </a:lnTo>
                <a:lnTo>
                  <a:pt x="208771" y="130522"/>
                </a:lnTo>
                <a:lnTo>
                  <a:pt x="212343" y="134788"/>
                </a:lnTo>
                <a:lnTo>
                  <a:pt x="216312" y="137814"/>
                </a:lnTo>
                <a:lnTo>
                  <a:pt x="225142" y="141386"/>
                </a:lnTo>
                <a:lnTo>
                  <a:pt x="230451" y="142279"/>
                </a:lnTo>
                <a:lnTo>
                  <a:pt x="267999" y="142279"/>
                </a:lnTo>
                <a:lnTo>
                  <a:pt x="266814" y="143619"/>
                </a:lnTo>
                <a:lnTo>
                  <a:pt x="260964" y="147851"/>
                </a:lnTo>
                <a:lnTo>
                  <a:pt x="253978" y="150874"/>
                </a:lnTo>
                <a:lnTo>
                  <a:pt x="245857" y="152688"/>
                </a:lnTo>
                <a:lnTo>
                  <a:pt x="236602" y="153292"/>
                </a:lnTo>
                <a:close/>
              </a:path>
              <a:path extrusionOk="0" h="153669" w="753745">
                <a:moveTo>
                  <a:pt x="313252" y="20389"/>
                </a:moveTo>
                <a:lnTo>
                  <a:pt x="308390" y="20389"/>
                </a:lnTo>
                <a:lnTo>
                  <a:pt x="306307" y="19546"/>
                </a:lnTo>
                <a:lnTo>
                  <a:pt x="304521" y="17859"/>
                </a:lnTo>
                <a:lnTo>
                  <a:pt x="302735" y="16073"/>
                </a:lnTo>
                <a:lnTo>
                  <a:pt x="301842" y="13940"/>
                </a:lnTo>
                <a:lnTo>
                  <a:pt x="301842" y="8979"/>
                </a:lnTo>
                <a:lnTo>
                  <a:pt x="302735" y="6846"/>
                </a:lnTo>
                <a:lnTo>
                  <a:pt x="306307" y="3274"/>
                </a:lnTo>
                <a:lnTo>
                  <a:pt x="308390" y="2381"/>
                </a:lnTo>
                <a:lnTo>
                  <a:pt x="313252" y="2381"/>
                </a:lnTo>
                <a:lnTo>
                  <a:pt x="315385" y="3274"/>
                </a:lnTo>
                <a:lnTo>
                  <a:pt x="318957" y="6846"/>
                </a:lnTo>
                <a:lnTo>
                  <a:pt x="319850" y="8979"/>
                </a:lnTo>
                <a:lnTo>
                  <a:pt x="319850" y="13940"/>
                </a:lnTo>
                <a:lnTo>
                  <a:pt x="318957" y="16073"/>
                </a:lnTo>
                <a:lnTo>
                  <a:pt x="317171" y="17859"/>
                </a:lnTo>
                <a:lnTo>
                  <a:pt x="315385" y="19546"/>
                </a:lnTo>
                <a:lnTo>
                  <a:pt x="313252" y="20389"/>
                </a:lnTo>
                <a:close/>
              </a:path>
              <a:path extrusionOk="0" h="153669" w="753745">
                <a:moveTo>
                  <a:pt x="317469" y="118467"/>
                </a:moveTo>
                <a:lnTo>
                  <a:pt x="304223" y="118467"/>
                </a:lnTo>
                <a:lnTo>
                  <a:pt x="304223" y="32593"/>
                </a:lnTo>
                <a:lnTo>
                  <a:pt x="317469" y="32593"/>
                </a:lnTo>
                <a:lnTo>
                  <a:pt x="317469" y="118467"/>
                </a:lnTo>
                <a:close/>
              </a:path>
              <a:path extrusionOk="0" h="153669" w="753745">
                <a:moveTo>
                  <a:pt x="370598" y="45094"/>
                </a:moveTo>
                <a:lnTo>
                  <a:pt x="357452" y="45094"/>
                </a:lnTo>
                <a:lnTo>
                  <a:pt x="361123" y="40828"/>
                </a:lnTo>
                <a:lnTo>
                  <a:pt x="365637" y="37355"/>
                </a:lnTo>
                <a:lnTo>
                  <a:pt x="376452" y="31898"/>
                </a:lnTo>
                <a:lnTo>
                  <a:pt x="382108" y="30509"/>
                </a:lnTo>
                <a:lnTo>
                  <a:pt x="387961" y="30509"/>
                </a:lnTo>
                <a:lnTo>
                  <a:pt x="399942" y="32239"/>
                </a:lnTo>
                <a:lnTo>
                  <a:pt x="408500" y="37430"/>
                </a:lnTo>
                <a:lnTo>
                  <a:pt x="411459" y="42415"/>
                </a:lnTo>
                <a:lnTo>
                  <a:pt x="377940" y="42415"/>
                </a:lnTo>
                <a:lnTo>
                  <a:pt x="373029" y="43755"/>
                </a:lnTo>
                <a:lnTo>
                  <a:pt x="370598" y="45094"/>
                </a:lnTo>
                <a:close/>
              </a:path>
              <a:path extrusionOk="0" h="153669" w="753745">
                <a:moveTo>
                  <a:pt x="357452" y="118467"/>
                </a:moveTo>
                <a:lnTo>
                  <a:pt x="344206" y="118467"/>
                </a:lnTo>
                <a:lnTo>
                  <a:pt x="344206" y="32593"/>
                </a:lnTo>
                <a:lnTo>
                  <a:pt x="357452" y="32593"/>
                </a:lnTo>
                <a:lnTo>
                  <a:pt x="357452" y="45094"/>
                </a:lnTo>
                <a:lnTo>
                  <a:pt x="370598" y="45094"/>
                </a:lnTo>
                <a:lnTo>
                  <a:pt x="368167" y="46434"/>
                </a:lnTo>
                <a:lnTo>
                  <a:pt x="363405" y="49113"/>
                </a:lnTo>
                <a:lnTo>
                  <a:pt x="359833" y="52238"/>
                </a:lnTo>
                <a:lnTo>
                  <a:pt x="357452" y="55810"/>
                </a:lnTo>
                <a:lnTo>
                  <a:pt x="357452" y="118467"/>
                </a:lnTo>
                <a:close/>
              </a:path>
              <a:path extrusionOk="0" h="153669" w="753745">
                <a:moveTo>
                  <a:pt x="415346" y="118467"/>
                </a:moveTo>
                <a:lnTo>
                  <a:pt x="402100" y="118467"/>
                </a:lnTo>
                <a:lnTo>
                  <a:pt x="402100" y="54719"/>
                </a:lnTo>
                <a:lnTo>
                  <a:pt x="400314" y="49510"/>
                </a:lnTo>
                <a:lnTo>
                  <a:pt x="396742" y="46732"/>
                </a:lnTo>
                <a:lnTo>
                  <a:pt x="393270" y="43854"/>
                </a:lnTo>
                <a:lnTo>
                  <a:pt x="388656" y="42415"/>
                </a:lnTo>
                <a:lnTo>
                  <a:pt x="411459" y="42415"/>
                </a:lnTo>
                <a:lnTo>
                  <a:pt x="413634" y="46080"/>
                </a:lnTo>
                <a:lnTo>
                  <a:pt x="415346" y="58191"/>
                </a:lnTo>
                <a:lnTo>
                  <a:pt x="415346" y="118467"/>
                </a:lnTo>
                <a:close/>
              </a:path>
              <a:path extrusionOk="0" h="153669" w="753745">
                <a:moveTo>
                  <a:pt x="468511" y="45094"/>
                </a:moveTo>
                <a:lnTo>
                  <a:pt x="455365" y="45094"/>
                </a:lnTo>
                <a:lnTo>
                  <a:pt x="459036" y="40828"/>
                </a:lnTo>
                <a:lnTo>
                  <a:pt x="463550" y="37355"/>
                </a:lnTo>
                <a:lnTo>
                  <a:pt x="474365" y="31898"/>
                </a:lnTo>
                <a:lnTo>
                  <a:pt x="480021" y="30509"/>
                </a:lnTo>
                <a:lnTo>
                  <a:pt x="485875" y="30509"/>
                </a:lnTo>
                <a:lnTo>
                  <a:pt x="497855" y="32239"/>
                </a:lnTo>
                <a:lnTo>
                  <a:pt x="506413" y="37430"/>
                </a:lnTo>
                <a:lnTo>
                  <a:pt x="509372" y="42415"/>
                </a:lnTo>
                <a:lnTo>
                  <a:pt x="475854" y="42415"/>
                </a:lnTo>
                <a:lnTo>
                  <a:pt x="470942" y="43755"/>
                </a:lnTo>
                <a:lnTo>
                  <a:pt x="468511" y="45094"/>
                </a:lnTo>
                <a:close/>
              </a:path>
              <a:path extrusionOk="0" h="153669" w="753745">
                <a:moveTo>
                  <a:pt x="455365" y="118467"/>
                </a:moveTo>
                <a:lnTo>
                  <a:pt x="442119" y="118467"/>
                </a:lnTo>
                <a:lnTo>
                  <a:pt x="442119" y="32593"/>
                </a:lnTo>
                <a:lnTo>
                  <a:pt x="455365" y="32593"/>
                </a:lnTo>
                <a:lnTo>
                  <a:pt x="455365" y="45094"/>
                </a:lnTo>
                <a:lnTo>
                  <a:pt x="468511" y="45094"/>
                </a:lnTo>
                <a:lnTo>
                  <a:pt x="466081" y="46434"/>
                </a:lnTo>
                <a:lnTo>
                  <a:pt x="461318" y="49113"/>
                </a:lnTo>
                <a:lnTo>
                  <a:pt x="457746" y="52238"/>
                </a:lnTo>
                <a:lnTo>
                  <a:pt x="455365" y="55810"/>
                </a:lnTo>
                <a:lnTo>
                  <a:pt x="455365" y="118467"/>
                </a:lnTo>
                <a:close/>
              </a:path>
              <a:path extrusionOk="0" h="153669" w="753745">
                <a:moveTo>
                  <a:pt x="513259" y="118467"/>
                </a:moveTo>
                <a:lnTo>
                  <a:pt x="500013" y="118467"/>
                </a:lnTo>
                <a:lnTo>
                  <a:pt x="500013" y="54719"/>
                </a:lnTo>
                <a:lnTo>
                  <a:pt x="498227" y="49510"/>
                </a:lnTo>
                <a:lnTo>
                  <a:pt x="494656" y="46732"/>
                </a:lnTo>
                <a:lnTo>
                  <a:pt x="491183" y="43854"/>
                </a:lnTo>
                <a:lnTo>
                  <a:pt x="486569" y="42415"/>
                </a:lnTo>
                <a:lnTo>
                  <a:pt x="509372" y="42415"/>
                </a:lnTo>
                <a:lnTo>
                  <a:pt x="511547" y="46080"/>
                </a:lnTo>
                <a:lnTo>
                  <a:pt x="513259" y="58191"/>
                </a:lnTo>
                <a:lnTo>
                  <a:pt x="513259" y="118467"/>
                </a:lnTo>
                <a:close/>
              </a:path>
              <a:path extrusionOk="0" h="153669" w="753745">
                <a:moveTo>
                  <a:pt x="549061" y="20389"/>
                </a:moveTo>
                <a:lnTo>
                  <a:pt x="544200" y="20389"/>
                </a:lnTo>
                <a:lnTo>
                  <a:pt x="542116" y="19546"/>
                </a:lnTo>
                <a:lnTo>
                  <a:pt x="540330" y="17859"/>
                </a:lnTo>
                <a:lnTo>
                  <a:pt x="538544" y="16073"/>
                </a:lnTo>
                <a:lnTo>
                  <a:pt x="537651" y="13940"/>
                </a:lnTo>
                <a:lnTo>
                  <a:pt x="537651" y="8979"/>
                </a:lnTo>
                <a:lnTo>
                  <a:pt x="538544" y="6846"/>
                </a:lnTo>
                <a:lnTo>
                  <a:pt x="542116" y="3274"/>
                </a:lnTo>
                <a:lnTo>
                  <a:pt x="544200" y="2381"/>
                </a:lnTo>
                <a:lnTo>
                  <a:pt x="549061" y="2381"/>
                </a:lnTo>
                <a:lnTo>
                  <a:pt x="551195" y="3274"/>
                </a:lnTo>
                <a:lnTo>
                  <a:pt x="554766" y="6846"/>
                </a:lnTo>
                <a:lnTo>
                  <a:pt x="555659" y="8979"/>
                </a:lnTo>
                <a:lnTo>
                  <a:pt x="555659" y="13940"/>
                </a:lnTo>
                <a:lnTo>
                  <a:pt x="554766" y="16073"/>
                </a:lnTo>
                <a:lnTo>
                  <a:pt x="552980" y="17859"/>
                </a:lnTo>
                <a:lnTo>
                  <a:pt x="551195" y="19546"/>
                </a:lnTo>
                <a:lnTo>
                  <a:pt x="549061" y="20389"/>
                </a:lnTo>
                <a:close/>
              </a:path>
              <a:path extrusionOk="0" h="153669" w="753745">
                <a:moveTo>
                  <a:pt x="553278" y="118467"/>
                </a:moveTo>
                <a:lnTo>
                  <a:pt x="540032" y="118467"/>
                </a:lnTo>
                <a:lnTo>
                  <a:pt x="540032" y="32593"/>
                </a:lnTo>
                <a:lnTo>
                  <a:pt x="553278" y="32593"/>
                </a:lnTo>
                <a:lnTo>
                  <a:pt x="553278" y="118467"/>
                </a:lnTo>
                <a:close/>
              </a:path>
              <a:path extrusionOk="0" h="153669" w="753745">
                <a:moveTo>
                  <a:pt x="606407" y="45094"/>
                </a:moveTo>
                <a:lnTo>
                  <a:pt x="593261" y="45094"/>
                </a:lnTo>
                <a:lnTo>
                  <a:pt x="596932" y="40828"/>
                </a:lnTo>
                <a:lnTo>
                  <a:pt x="601446" y="37355"/>
                </a:lnTo>
                <a:lnTo>
                  <a:pt x="612261" y="31898"/>
                </a:lnTo>
                <a:lnTo>
                  <a:pt x="617917" y="30509"/>
                </a:lnTo>
                <a:lnTo>
                  <a:pt x="623771" y="30509"/>
                </a:lnTo>
                <a:lnTo>
                  <a:pt x="635751" y="32239"/>
                </a:lnTo>
                <a:lnTo>
                  <a:pt x="644309" y="37430"/>
                </a:lnTo>
                <a:lnTo>
                  <a:pt x="647268" y="42415"/>
                </a:lnTo>
                <a:lnTo>
                  <a:pt x="613749" y="42415"/>
                </a:lnTo>
                <a:lnTo>
                  <a:pt x="608838" y="43755"/>
                </a:lnTo>
                <a:lnTo>
                  <a:pt x="606407" y="45094"/>
                </a:lnTo>
                <a:close/>
              </a:path>
              <a:path extrusionOk="0" h="153669" w="753745">
                <a:moveTo>
                  <a:pt x="593261" y="118467"/>
                </a:moveTo>
                <a:lnTo>
                  <a:pt x="580015" y="118467"/>
                </a:lnTo>
                <a:lnTo>
                  <a:pt x="580015" y="32593"/>
                </a:lnTo>
                <a:lnTo>
                  <a:pt x="593261" y="32593"/>
                </a:lnTo>
                <a:lnTo>
                  <a:pt x="593261" y="45094"/>
                </a:lnTo>
                <a:lnTo>
                  <a:pt x="606407" y="45094"/>
                </a:lnTo>
                <a:lnTo>
                  <a:pt x="603976" y="46434"/>
                </a:lnTo>
                <a:lnTo>
                  <a:pt x="599214" y="49113"/>
                </a:lnTo>
                <a:lnTo>
                  <a:pt x="595642" y="52238"/>
                </a:lnTo>
                <a:lnTo>
                  <a:pt x="593261" y="55810"/>
                </a:lnTo>
                <a:lnTo>
                  <a:pt x="593261" y="118467"/>
                </a:lnTo>
                <a:close/>
              </a:path>
              <a:path extrusionOk="0" h="153669" w="753745">
                <a:moveTo>
                  <a:pt x="651155" y="118467"/>
                </a:moveTo>
                <a:lnTo>
                  <a:pt x="637909" y="118467"/>
                </a:lnTo>
                <a:lnTo>
                  <a:pt x="637909" y="54719"/>
                </a:lnTo>
                <a:lnTo>
                  <a:pt x="636123" y="49510"/>
                </a:lnTo>
                <a:lnTo>
                  <a:pt x="632551" y="46732"/>
                </a:lnTo>
                <a:lnTo>
                  <a:pt x="629079" y="43854"/>
                </a:lnTo>
                <a:lnTo>
                  <a:pt x="624465" y="42415"/>
                </a:lnTo>
                <a:lnTo>
                  <a:pt x="647268" y="42415"/>
                </a:lnTo>
                <a:lnTo>
                  <a:pt x="649443" y="46080"/>
                </a:lnTo>
                <a:lnTo>
                  <a:pt x="651155" y="58191"/>
                </a:lnTo>
                <a:lnTo>
                  <a:pt x="651155" y="118467"/>
                </a:lnTo>
                <a:close/>
              </a:path>
              <a:path extrusionOk="0" h="153669" w="753745">
                <a:moveTo>
                  <a:pt x="717169" y="119508"/>
                </a:moveTo>
                <a:lnTo>
                  <a:pt x="711117" y="119508"/>
                </a:lnTo>
                <a:lnTo>
                  <a:pt x="702848" y="118746"/>
                </a:lnTo>
                <a:lnTo>
                  <a:pt x="673519" y="84590"/>
                </a:lnTo>
                <a:lnTo>
                  <a:pt x="672868" y="75158"/>
                </a:lnTo>
                <a:lnTo>
                  <a:pt x="673529" y="65363"/>
                </a:lnTo>
                <a:lnTo>
                  <a:pt x="695639" y="33523"/>
                </a:lnTo>
                <a:lnTo>
                  <a:pt x="711117" y="30509"/>
                </a:lnTo>
                <a:lnTo>
                  <a:pt x="719554" y="31449"/>
                </a:lnTo>
                <a:lnTo>
                  <a:pt x="727153" y="34267"/>
                </a:lnTo>
                <a:lnTo>
                  <a:pt x="733916" y="38965"/>
                </a:lnTo>
                <a:lnTo>
                  <a:pt x="737025" y="42415"/>
                </a:lnTo>
                <a:lnTo>
                  <a:pt x="705908" y="42415"/>
                </a:lnTo>
                <a:lnTo>
                  <a:pt x="699211" y="45442"/>
                </a:lnTo>
                <a:lnTo>
                  <a:pt x="694151" y="51494"/>
                </a:lnTo>
                <a:lnTo>
                  <a:pt x="689190" y="57546"/>
                </a:lnTo>
                <a:lnTo>
                  <a:pt x="686732" y="65363"/>
                </a:lnTo>
                <a:lnTo>
                  <a:pt x="686709" y="84980"/>
                </a:lnTo>
                <a:lnTo>
                  <a:pt x="689239" y="92868"/>
                </a:lnTo>
                <a:lnTo>
                  <a:pt x="694299" y="98821"/>
                </a:lnTo>
                <a:lnTo>
                  <a:pt x="699459" y="104775"/>
                </a:lnTo>
                <a:lnTo>
                  <a:pt x="706107" y="107751"/>
                </a:lnTo>
                <a:lnTo>
                  <a:pt x="737380" y="107751"/>
                </a:lnTo>
                <a:lnTo>
                  <a:pt x="736765" y="108644"/>
                </a:lnTo>
                <a:lnTo>
                  <a:pt x="732697" y="112315"/>
                </a:lnTo>
                <a:lnTo>
                  <a:pt x="727637" y="115192"/>
                </a:lnTo>
                <a:lnTo>
                  <a:pt x="722676" y="118070"/>
                </a:lnTo>
                <a:lnTo>
                  <a:pt x="717169" y="119508"/>
                </a:lnTo>
                <a:close/>
              </a:path>
              <a:path extrusionOk="0" h="153669" w="753745">
                <a:moveTo>
                  <a:pt x="753235" y="45541"/>
                </a:moveTo>
                <a:lnTo>
                  <a:pt x="739841" y="45541"/>
                </a:lnTo>
                <a:lnTo>
                  <a:pt x="739841" y="32593"/>
                </a:lnTo>
                <a:lnTo>
                  <a:pt x="753235" y="32593"/>
                </a:lnTo>
                <a:lnTo>
                  <a:pt x="753235" y="45541"/>
                </a:lnTo>
                <a:close/>
              </a:path>
              <a:path extrusionOk="0" h="153669" w="753745">
                <a:moveTo>
                  <a:pt x="737380" y="107751"/>
                </a:moveTo>
                <a:lnTo>
                  <a:pt x="719104" y="107751"/>
                </a:lnTo>
                <a:lnTo>
                  <a:pt x="723916" y="106461"/>
                </a:lnTo>
                <a:lnTo>
                  <a:pt x="728679" y="103882"/>
                </a:lnTo>
                <a:lnTo>
                  <a:pt x="733541" y="101302"/>
                </a:lnTo>
                <a:lnTo>
                  <a:pt x="737261" y="97928"/>
                </a:lnTo>
                <a:lnTo>
                  <a:pt x="739841" y="93761"/>
                </a:lnTo>
                <a:lnTo>
                  <a:pt x="739841" y="56257"/>
                </a:lnTo>
                <a:lnTo>
                  <a:pt x="737261" y="52089"/>
                </a:lnTo>
                <a:lnTo>
                  <a:pt x="733541" y="48766"/>
                </a:lnTo>
                <a:lnTo>
                  <a:pt x="728679" y="46285"/>
                </a:lnTo>
                <a:lnTo>
                  <a:pt x="723817" y="43705"/>
                </a:lnTo>
                <a:lnTo>
                  <a:pt x="719005" y="42415"/>
                </a:lnTo>
                <a:lnTo>
                  <a:pt x="737025" y="42415"/>
                </a:lnTo>
                <a:lnTo>
                  <a:pt x="739841" y="45541"/>
                </a:lnTo>
                <a:lnTo>
                  <a:pt x="753235" y="45541"/>
                </a:lnTo>
                <a:lnTo>
                  <a:pt x="753235" y="104179"/>
                </a:lnTo>
                <a:lnTo>
                  <a:pt x="739841" y="104179"/>
                </a:lnTo>
                <a:lnTo>
                  <a:pt x="737380" y="107751"/>
                </a:lnTo>
                <a:close/>
              </a:path>
              <a:path extrusionOk="0" h="153669" w="753745">
                <a:moveTo>
                  <a:pt x="743704" y="142279"/>
                </a:moveTo>
                <a:lnTo>
                  <a:pt x="721138" y="142279"/>
                </a:lnTo>
                <a:lnTo>
                  <a:pt x="727935" y="139997"/>
                </a:lnTo>
                <a:lnTo>
                  <a:pt x="737460" y="130869"/>
                </a:lnTo>
                <a:lnTo>
                  <a:pt x="739841" y="124569"/>
                </a:lnTo>
                <a:lnTo>
                  <a:pt x="739841" y="104179"/>
                </a:lnTo>
                <a:lnTo>
                  <a:pt x="753235" y="104179"/>
                </a:lnTo>
                <a:lnTo>
                  <a:pt x="753195" y="116457"/>
                </a:lnTo>
                <a:lnTo>
                  <a:pt x="752566" y="124476"/>
                </a:lnTo>
                <a:lnTo>
                  <a:pt x="750556" y="131936"/>
                </a:lnTo>
                <a:lnTo>
                  <a:pt x="747208" y="138317"/>
                </a:lnTo>
                <a:lnTo>
                  <a:pt x="743704" y="142279"/>
                </a:lnTo>
                <a:close/>
              </a:path>
              <a:path extrusionOk="0" h="153669" w="753745">
                <a:moveTo>
                  <a:pt x="712308" y="153292"/>
                </a:moveTo>
                <a:lnTo>
                  <a:pt x="704966" y="153292"/>
                </a:lnTo>
                <a:lnTo>
                  <a:pt x="698615" y="152400"/>
                </a:lnTo>
                <a:lnTo>
                  <a:pt x="687999" y="148828"/>
                </a:lnTo>
                <a:lnTo>
                  <a:pt x="682790" y="145454"/>
                </a:lnTo>
                <a:lnTo>
                  <a:pt x="677631" y="140493"/>
                </a:lnTo>
                <a:lnTo>
                  <a:pt x="684477" y="130522"/>
                </a:lnTo>
                <a:lnTo>
                  <a:pt x="688049" y="134788"/>
                </a:lnTo>
                <a:lnTo>
                  <a:pt x="692017" y="137814"/>
                </a:lnTo>
                <a:lnTo>
                  <a:pt x="700848" y="141386"/>
                </a:lnTo>
                <a:lnTo>
                  <a:pt x="706156" y="142279"/>
                </a:lnTo>
                <a:lnTo>
                  <a:pt x="743704" y="142279"/>
                </a:lnTo>
                <a:lnTo>
                  <a:pt x="742520" y="143619"/>
                </a:lnTo>
                <a:lnTo>
                  <a:pt x="736669" y="147851"/>
                </a:lnTo>
                <a:lnTo>
                  <a:pt x="729683" y="150874"/>
                </a:lnTo>
                <a:lnTo>
                  <a:pt x="721563" y="152688"/>
                </a:lnTo>
                <a:lnTo>
                  <a:pt x="712308" y="15329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" name="Google Shape;222;p30"/>
          <p:cNvSpPr txBox="1"/>
          <p:nvPr/>
        </p:nvSpPr>
        <p:spPr>
          <a:xfrm>
            <a:off x="4527293" y="2298523"/>
            <a:ext cx="13335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885003" y="2402762"/>
            <a:ext cx="2793219" cy="1553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/>
          <p:nvPr/>
        </p:nvSpPr>
        <p:spPr>
          <a:xfrm>
            <a:off x="4885003" y="2650412"/>
            <a:ext cx="824865" cy="123189"/>
          </a:xfrm>
          <a:custGeom>
            <a:rect b="b" l="l" r="r" t="t"/>
            <a:pathLst>
              <a:path extrusionOk="0" h="123189" w="824864">
                <a:moveTo>
                  <a:pt x="60870" y="122634"/>
                </a:moveTo>
                <a:lnTo>
                  <a:pt x="17412" y="105519"/>
                </a:lnTo>
                <a:lnTo>
                  <a:pt x="0" y="61317"/>
                </a:lnTo>
                <a:lnTo>
                  <a:pt x="1088" y="48517"/>
                </a:lnTo>
                <a:lnTo>
                  <a:pt x="26658" y="9711"/>
                </a:lnTo>
                <a:lnTo>
                  <a:pt x="60870" y="0"/>
                </a:lnTo>
                <a:lnTo>
                  <a:pt x="74293" y="1469"/>
                </a:lnTo>
                <a:lnTo>
                  <a:pt x="86283" y="5878"/>
                </a:lnTo>
                <a:lnTo>
                  <a:pt x="96857" y="13245"/>
                </a:lnTo>
                <a:lnTo>
                  <a:pt x="60870" y="13245"/>
                </a:lnTo>
                <a:lnTo>
                  <a:pt x="51466" y="14101"/>
                </a:lnTo>
                <a:lnTo>
                  <a:pt x="18566" y="42378"/>
                </a:lnTo>
                <a:lnTo>
                  <a:pt x="15329" y="61317"/>
                </a:lnTo>
                <a:lnTo>
                  <a:pt x="16129" y="71353"/>
                </a:lnTo>
                <a:lnTo>
                  <a:pt x="42788" y="106151"/>
                </a:lnTo>
                <a:lnTo>
                  <a:pt x="60870" y="109537"/>
                </a:lnTo>
                <a:lnTo>
                  <a:pt x="96744" y="109537"/>
                </a:lnTo>
                <a:lnTo>
                  <a:pt x="86171" y="116792"/>
                </a:lnTo>
                <a:lnTo>
                  <a:pt x="74190" y="121173"/>
                </a:lnTo>
                <a:lnTo>
                  <a:pt x="60870" y="122634"/>
                </a:lnTo>
                <a:close/>
              </a:path>
              <a:path extrusionOk="0" h="123189" w="824864">
                <a:moveTo>
                  <a:pt x="93464" y="30509"/>
                </a:moveTo>
                <a:lnTo>
                  <a:pt x="89991" y="25449"/>
                </a:lnTo>
                <a:lnTo>
                  <a:pt x="85377" y="21332"/>
                </a:lnTo>
                <a:lnTo>
                  <a:pt x="79623" y="18157"/>
                </a:lnTo>
                <a:lnTo>
                  <a:pt x="73868" y="14882"/>
                </a:lnTo>
                <a:lnTo>
                  <a:pt x="67617" y="13245"/>
                </a:lnTo>
                <a:lnTo>
                  <a:pt x="96857" y="13245"/>
                </a:lnTo>
                <a:lnTo>
                  <a:pt x="105965" y="23514"/>
                </a:lnTo>
                <a:lnTo>
                  <a:pt x="93464" y="30509"/>
                </a:lnTo>
                <a:close/>
              </a:path>
              <a:path extrusionOk="0" h="123189" w="824864">
                <a:moveTo>
                  <a:pt x="96744" y="109537"/>
                </a:moveTo>
                <a:lnTo>
                  <a:pt x="67617" y="109537"/>
                </a:lnTo>
                <a:lnTo>
                  <a:pt x="73868" y="107949"/>
                </a:lnTo>
                <a:lnTo>
                  <a:pt x="79623" y="104775"/>
                </a:lnTo>
                <a:lnTo>
                  <a:pt x="85377" y="101500"/>
                </a:lnTo>
                <a:lnTo>
                  <a:pt x="89991" y="97333"/>
                </a:lnTo>
                <a:lnTo>
                  <a:pt x="93464" y="92273"/>
                </a:lnTo>
                <a:lnTo>
                  <a:pt x="106114" y="99268"/>
                </a:lnTo>
                <a:lnTo>
                  <a:pt x="96812" y="109490"/>
                </a:lnTo>
                <a:close/>
              </a:path>
              <a:path extrusionOk="0" h="123189" w="824864">
                <a:moveTo>
                  <a:pt x="161797" y="122634"/>
                </a:moveTo>
                <a:lnTo>
                  <a:pt x="126078" y="103212"/>
                </a:lnTo>
                <a:lnTo>
                  <a:pt x="119381" y="77539"/>
                </a:lnTo>
                <a:lnTo>
                  <a:pt x="120125" y="68033"/>
                </a:lnTo>
                <a:lnTo>
                  <a:pt x="144868" y="35718"/>
                </a:lnTo>
                <a:lnTo>
                  <a:pt x="161797" y="32593"/>
                </a:lnTo>
                <a:lnTo>
                  <a:pt x="170745" y="33374"/>
                </a:lnTo>
                <a:lnTo>
                  <a:pt x="178838" y="35718"/>
                </a:lnTo>
                <a:lnTo>
                  <a:pt x="186075" y="39625"/>
                </a:lnTo>
                <a:lnTo>
                  <a:pt x="191761" y="44499"/>
                </a:lnTo>
                <a:lnTo>
                  <a:pt x="153562" y="44499"/>
                </a:lnTo>
                <a:lnTo>
                  <a:pt x="146716" y="47575"/>
                </a:lnTo>
                <a:lnTo>
                  <a:pt x="141259" y="53726"/>
                </a:lnTo>
                <a:lnTo>
                  <a:pt x="135901" y="59878"/>
                </a:lnTo>
                <a:lnTo>
                  <a:pt x="133222" y="67815"/>
                </a:lnTo>
                <a:lnTo>
                  <a:pt x="133222" y="87362"/>
                </a:lnTo>
                <a:lnTo>
                  <a:pt x="135901" y="95349"/>
                </a:lnTo>
                <a:lnTo>
                  <a:pt x="146617" y="107652"/>
                </a:lnTo>
                <a:lnTo>
                  <a:pt x="153463" y="110728"/>
                </a:lnTo>
                <a:lnTo>
                  <a:pt x="191598" y="110728"/>
                </a:lnTo>
                <a:lnTo>
                  <a:pt x="186075" y="115518"/>
                </a:lnTo>
                <a:lnTo>
                  <a:pt x="178838" y="119471"/>
                </a:lnTo>
                <a:lnTo>
                  <a:pt x="170745" y="121843"/>
                </a:lnTo>
                <a:lnTo>
                  <a:pt x="161797" y="122634"/>
                </a:lnTo>
                <a:close/>
              </a:path>
              <a:path extrusionOk="0" h="123189" w="824864">
                <a:moveTo>
                  <a:pt x="191598" y="110728"/>
                </a:moveTo>
                <a:lnTo>
                  <a:pt x="170132" y="110728"/>
                </a:lnTo>
                <a:lnTo>
                  <a:pt x="176978" y="107652"/>
                </a:lnTo>
                <a:lnTo>
                  <a:pt x="182335" y="101500"/>
                </a:lnTo>
                <a:lnTo>
                  <a:pt x="187693" y="95250"/>
                </a:lnTo>
                <a:lnTo>
                  <a:pt x="190339" y="87362"/>
                </a:lnTo>
                <a:lnTo>
                  <a:pt x="190338" y="67815"/>
                </a:lnTo>
                <a:lnTo>
                  <a:pt x="187693" y="60027"/>
                </a:lnTo>
                <a:lnTo>
                  <a:pt x="182335" y="53875"/>
                </a:lnTo>
                <a:lnTo>
                  <a:pt x="176978" y="47625"/>
                </a:lnTo>
                <a:lnTo>
                  <a:pt x="170132" y="44499"/>
                </a:lnTo>
                <a:lnTo>
                  <a:pt x="191761" y="44499"/>
                </a:lnTo>
                <a:lnTo>
                  <a:pt x="204362" y="77539"/>
                </a:lnTo>
                <a:lnTo>
                  <a:pt x="203618" y="86989"/>
                </a:lnTo>
                <a:lnTo>
                  <a:pt x="201385" y="95547"/>
                </a:lnTo>
                <a:lnTo>
                  <a:pt x="197665" y="103212"/>
                </a:lnTo>
                <a:lnTo>
                  <a:pt x="192456" y="109983"/>
                </a:lnTo>
                <a:lnTo>
                  <a:pt x="191598" y="110728"/>
                </a:lnTo>
                <a:close/>
              </a:path>
              <a:path extrusionOk="0" h="123189" w="824864">
                <a:moveTo>
                  <a:pt x="251387" y="47178"/>
                </a:moveTo>
                <a:lnTo>
                  <a:pt x="239332" y="47178"/>
                </a:lnTo>
                <a:lnTo>
                  <a:pt x="241316" y="43705"/>
                </a:lnTo>
                <a:lnTo>
                  <a:pt x="245087" y="40431"/>
                </a:lnTo>
                <a:lnTo>
                  <a:pt x="256298" y="34180"/>
                </a:lnTo>
                <a:lnTo>
                  <a:pt x="261755" y="32593"/>
                </a:lnTo>
                <a:lnTo>
                  <a:pt x="273662" y="32593"/>
                </a:lnTo>
                <a:lnTo>
                  <a:pt x="278821" y="34131"/>
                </a:lnTo>
                <a:lnTo>
                  <a:pt x="282492" y="37207"/>
                </a:lnTo>
                <a:lnTo>
                  <a:pt x="286262" y="40282"/>
                </a:lnTo>
                <a:lnTo>
                  <a:pt x="288842" y="44053"/>
                </a:lnTo>
                <a:lnTo>
                  <a:pt x="288981" y="44499"/>
                </a:lnTo>
                <a:lnTo>
                  <a:pt x="257588" y="44499"/>
                </a:lnTo>
                <a:lnTo>
                  <a:pt x="253322" y="45888"/>
                </a:lnTo>
                <a:lnTo>
                  <a:pt x="251387" y="47178"/>
                </a:lnTo>
                <a:close/>
              </a:path>
              <a:path extrusionOk="0" h="123189" w="824864">
                <a:moveTo>
                  <a:pt x="300649" y="48517"/>
                </a:moveTo>
                <a:lnTo>
                  <a:pt x="290231" y="48517"/>
                </a:lnTo>
                <a:lnTo>
                  <a:pt x="293108" y="43953"/>
                </a:lnTo>
                <a:lnTo>
                  <a:pt x="297276" y="40183"/>
                </a:lnTo>
                <a:lnTo>
                  <a:pt x="302733" y="37207"/>
                </a:lnTo>
                <a:lnTo>
                  <a:pt x="308190" y="34131"/>
                </a:lnTo>
                <a:lnTo>
                  <a:pt x="313597" y="32593"/>
                </a:lnTo>
                <a:lnTo>
                  <a:pt x="318955" y="32593"/>
                </a:lnTo>
                <a:lnTo>
                  <a:pt x="329438" y="34211"/>
                </a:lnTo>
                <a:lnTo>
                  <a:pt x="336926" y="39067"/>
                </a:lnTo>
                <a:lnTo>
                  <a:pt x="339942" y="44499"/>
                </a:lnTo>
                <a:lnTo>
                  <a:pt x="309281" y="44499"/>
                </a:lnTo>
                <a:lnTo>
                  <a:pt x="304915" y="45839"/>
                </a:lnTo>
                <a:lnTo>
                  <a:pt x="300649" y="48517"/>
                </a:lnTo>
                <a:close/>
              </a:path>
              <a:path extrusionOk="0" h="123189" w="824864">
                <a:moveTo>
                  <a:pt x="239332" y="120550"/>
                </a:moveTo>
                <a:lnTo>
                  <a:pt x="226086" y="120550"/>
                </a:lnTo>
                <a:lnTo>
                  <a:pt x="226086" y="34676"/>
                </a:lnTo>
                <a:lnTo>
                  <a:pt x="239332" y="34676"/>
                </a:lnTo>
                <a:lnTo>
                  <a:pt x="239332" y="47178"/>
                </a:lnTo>
                <a:lnTo>
                  <a:pt x="251387" y="47178"/>
                </a:lnTo>
                <a:lnTo>
                  <a:pt x="249155" y="48666"/>
                </a:lnTo>
                <a:lnTo>
                  <a:pt x="244987" y="51345"/>
                </a:lnTo>
                <a:lnTo>
                  <a:pt x="241713" y="54421"/>
                </a:lnTo>
                <a:lnTo>
                  <a:pt x="239332" y="57894"/>
                </a:lnTo>
                <a:lnTo>
                  <a:pt x="239332" y="120550"/>
                </a:lnTo>
                <a:close/>
              </a:path>
              <a:path extrusionOk="0" h="123189" w="824864">
                <a:moveTo>
                  <a:pt x="291124" y="120550"/>
                </a:moveTo>
                <a:lnTo>
                  <a:pt x="277730" y="120550"/>
                </a:lnTo>
                <a:lnTo>
                  <a:pt x="277730" y="50403"/>
                </a:lnTo>
                <a:lnTo>
                  <a:pt x="272471" y="44499"/>
                </a:lnTo>
                <a:lnTo>
                  <a:pt x="288981" y="44499"/>
                </a:lnTo>
                <a:lnTo>
                  <a:pt x="290231" y="48517"/>
                </a:lnTo>
                <a:lnTo>
                  <a:pt x="300649" y="48517"/>
                </a:lnTo>
                <a:lnTo>
                  <a:pt x="296482" y="51196"/>
                </a:lnTo>
                <a:lnTo>
                  <a:pt x="293307" y="54222"/>
                </a:lnTo>
                <a:lnTo>
                  <a:pt x="291124" y="57596"/>
                </a:lnTo>
                <a:lnTo>
                  <a:pt x="291124" y="120550"/>
                </a:lnTo>
                <a:close/>
              </a:path>
              <a:path extrusionOk="0" h="123189" w="824864">
                <a:moveTo>
                  <a:pt x="342916" y="120550"/>
                </a:moveTo>
                <a:lnTo>
                  <a:pt x="329671" y="120550"/>
                </a:lnTo>
                <a:lnTo>
                  <a:pt x="329671" y="50403"/>
                </a:lnTo>
                <a:lnTo>
                  <a:pt x="324362" y="44499"/>
                </a:lnTo>
                <a:lnTo>
                  <a:pt x="339942" y="44499"/>
                </a:lnTo>
                <a:lnTo>
                  <a:pt x="341421" y="47178"/>
                </a:lnTo>
                <a:lnTo>
                  <a:pt x="342798" y="57596"/>
                </a:lnTo>
                <a:lnTo>
                  <a:pt x="342916" y="120550"/>
                </a:lnTo>
                <a:close/>
              </a:path>
              <a:path extrusionOk="0" h="123189" w="824864">
                <a:moveTo>
                  <a:pt x="394969" y="47178"/>
                </a:moveTo>
                <a:lnTo>
                  <a:pt x="382914" y="47178"/>
                </a:lnTo>
                <a:lnTo>
                  <a:pt x="384898" y="43705"/>
                </a:lnTo>
                <a:lnTo>
                  <a:pt x="388669" y="40431"/>
                </a:lnTo>
                <a:lnTo>
                  <a:pt x="399880" y="34180"/>
                </a:lnTo>
                <a:lnTo>
                  <a:pt x="405337" y="32593"/>
                </a:lnTo>
                <a:lnTo>
                  <a:pt x="417244" y="32593"/>
                </a:lnTo>
                <a:lnTo>
                  <a:pt x="422403" y="34131"/>
                </a:lnTo>
                <a:lnTo>
                  <a:pt x="426074" y="37207"/>
                </a:lnTo>
                <a:lnTo>
                  <a:pt x="429845" y="40282"/>
                </a:lnTo>
                <a:lnTo>
                  <a:pt x="432424" y="44053"/>
                </a:lnTo>
                <a:lnTo>
                  <a:pt x="432563" y="44499"/>
                </a:lnTo>
                <a:lnTo>
                  <a:pt x="401170" y="44499"/>
                </a:lnTo>
                <a:lnTo>
                  <a:pt x="396904" y="45888"/>
                </a:lnTo>
                <a:lnTo>
                  <a:pt x="394969" y="47178"/>
                </a:lnTo>
                <a:close/>
              </a:path>
              <a:path extrusionOk="0" h="123189" w="824864">
                <a:moveTo>
                  <a:pt x="444231" y="48517"/>
                </a:moveTo>
                <a:lnTo>
                  <a:pt x="433813" y="48517"/>
                </a:lnTo>
                <a:lnTo>
                  <a:pt x="436691" y="43953"/>
                </a:lnTo>
                <a:lnTo>
                  <a:pt x="440858" y="40183"/>
                </a:lnTo>
                <a:lnTo>
                  <a:pt x="446315" y="37207"/>
                </a:lnTo>
                <a:lnTo>
                  <a:pt x="451772" y="34131"/>
                </a:lnTo>
                <a:lnTo>
                  <a:pt x="457179" y="32593"/>
                </a:lnTo>
                <a:lnTo>
                  <a:pt x="462537" y="32593"/>
                </a:lnTo>
                <a:lnTo>
                  <a:pt x="473020" y="34211"/>
                </a:lnTo>
                <a:lnTo>
                  <a:pt x="480508" y="39067"/>
                </a:lnTo>
                <a:lnTo>
                  <a:pt x="483524" y="44499"/>
                </a:lnTo>
                <a:lnTo>
                  <a:pt x="452863" y="44499"/>
                </a:lnTo>
                <a:lnTo>
                  <a:pt x="448498" y="45839"/>
                </a:lnTo>
                <a:lnTo>
                  <a:pt x="444231" y="48517"/>
                </a:lnTo>
                <a:close/>
              </a:path>
              <a:path extrusionOk="0" h="123189" w="824864">
                <a:moveTo>
                  <a:pt x="382914" y="120550"/>
                </a:moveTo>
                <a:lnTo>
                  <a:pt x="369668" y="120550"/>
                </a:lnTo>
                <a:lnTo>
                  <a:pt x="369668" y="34676"/>
                </a:lnTo>
                <a:lnTo>
                  <a:pt x="382914" y="34676"/>
                </a:lnTo>
                <a:lnTo>
                  <a:pt x="382914" y="47178"/>
                </a:lnTo>
                <a:lnTo>
                  <a:pt x="394969" y="47178"/>
                </a:lnTo>
                <a:lnTo>
                  <a:pt x="392737" y="48666"/>
                </a:lnTo>
                <a:lnTo>
                  <a:pt x="388570" y="51345"/>
                </a:lnTo>
                <a:lnTo>
                  <a:pt x="385295" y="54421"/>
                </a:lnTo>
                <a:lnTo>
                  <a:pt x="382914" y="57894"/>
                </a:lnTo>
                <a:lnTo>
                  <a:pt x="382914" y="120550"/>
                </a:lnTo>
                <a:close/>
              </a:path>
              <a:path extrusionOk="0" h="123189" w="824864">
                <a:moveTo>
                  <a:pt x="434706" y="120550"/>
                </a:moveTo>
                <a:lnTo>
                  <a:pt x="421312" y="120550"/>
                </a:lnTo>
                <a:lnTo>
                  <a:pt x="421312" y="50403"/>
                </a:lnTo>
                <a:lnTo>
                  <a:pt x="416053" y="44499"/>
                </a:lnTo>
                <a:lnTo>
                  <a:pt x="432563" y="44499"/>
                </a:lnTo>
                <a:lnTo>
                  <a:pt x="433813" y="48517"/>
                </a:lnTo>
                <a:lnTo>
                  <a:pt x="444231" y="48517"/>
                </a:lnTo>
                <a:lnTo>
                  <a:pt x="440064" y="51196"/>
                </a:lnTo>
                <a:lnTo>
                  <a:pt x="436889" y="54222"/>
                </a:lnTo>
                <a:lnTo>
                  <a:pt x="434706" y="57596"/>
                </a:lnTo>
                <a:lnTo>
                  <a:pt x="434706" y="120550"/>
                </a:lnTo>
                <a:close/>
              </a:path>
              <a:path extrusionOk="0" h="123189" w="824864">
                <a:moveTo>
                  <a:pt x="486498" y="120550"/>
                </a:moveTo>
                <a:lnTo>
                  <a:pt x="473253" y="120550"/>
                </a:lnTo>
                <a:lnTo>
                  <a:pt x="473253" y="50403"/>
                </a:lnTo>
                <a:lnTo>
                  <a:pt x="467945" y="44499"/>
                </a:lnTo>
                <a:lnTo>
                  <a:pt x="483524" y="44499"/>
                </a:lnTo>
                <a:lnTo>
                  <a:pt x="485003" y="47178"/>
                </a:lnTo>
                <a:lnTo>
                  <a:pt x="486380" y="57596"/>
                </a:lnTo>
                <a:lnTo>
                  <a:pt x="486498" y="120550"/>
                </a:lnTo>
                <a:close/>
              </a:path>
              <a:path extrusionOk="0" h="123189" w="824864">
                <a:moveTo>
                  <a:pt x="551946" y="122634"/>
                </a:moveTo>
                <a:lnTo>
                  <a:pt x="515055" y="103351"/>
                </a:lnTo>
                <a:lnTo>
                  <a:pt x="508190" y="77539"/>
                </a:lnTo>
                <a:lnTo>
                  <a:pt x="508944" y="68395"/>
                </a:lnTo>
                <a:lnTo>
                  <a:pt x="533900" y="35830"/>
                </a:lnTo>
                <a:lnTo>
                  <a:pt x="550458" y="32593"/>
                </a:lnTo>
                <a:lnTo>
                  <a:pt x="559269" y="33402"/>
                </a:lnTo>
                <a:lnTo>
                  <a:pt x="567126" y="35793"/>
                </a:lnTo>
                <a:lnTo>
                  <a:pt x="574121" y="39792"/>
                </a:lnTo>
                <a:lnTo>
                  <a:pt x="578277" y="43606"/>
                </a:lnTo>
                <a:lnTo>
                  <a:pt x="542371" y="43606"/>
                </a:lnTo>
                <a:lnTo>
                  <a:pt x="535773" y="46384"/>
                </a:lnTo>
                <a:lnTo>
                  <a:pt x="525256" y="57497"/>
                </a:lnTo>
                <a:lnTo>
                  <a:pt x="522478" y="64244"/>
                </a:lnTo>
                <a:lnTo>
                  <a:pt x="522180" y="72181"/>
                </a:lnTo>
                <a:lnTo>
                  <a:pt x="591211" y="72181"/>
                </a:lnTo>
                <a:lnTo>
                  <a:pt x="591606" y="77539"/>
                </a:lnTo>
                <a:lnTo>
                  <a:pt x="591683" y="82004"/>
                </a:lnTo>
                <a:lnTo>
                  <a:pt x="522180" y="82004"/>
                </a:lnTo>
                <a:lnTo>
                  <a:pt x="522676" y="90735"/>
                </a:lnTo>
                <a:lnTo>
                  <a:pt x="525851" y="97879"/>
                </a:lnTo>
                <a:lnTo>
                  <a:pt x="531705" y="103435"/>
                </a:lnTo>
                <a:lnTo>
                  <a:pt x="537559" y="108892"/>
                </a:lnTo>
                <a:lnTo>
                  <a:pt x="544703" y="111621"/>
                </a:lnTo>
                <a:lnTo>
                  <a:pt x="583467" y="111621"/>
                </a:lnTo>
                <a:lnTo>
                  <a:pt x="578986" y="115267"/>
                </a:lnTo>
                <a:lnTo>
                  <a:pt x="570959" y="119360"/>
                </a:lnTo>
                <a:lnTo>
                  <a:pt x="561945" y="121815"/>
                </a:lnTo>
                <a:lnTo>
                  <a:pt x="551946" y="122634"/>
                </a:lnTo>
                <a:close/>
              </a:path>
              <a:path extrusionOk="0" h="123189" w="824864">
                <a:moveTo>
                  <a:pt x="591211" y="72181"/>
                </a:moveTo>
                <a:lnTo>
                  <a:pt x="578586" y="72181"/>
                </a:lnTo>
                <a:lnTo>
                  <a:pt x="578586" y="64244"/>
                </a:lnTo>
                <a:lnTo>
                  <a:pt x="575957" y="57497"/>
                </a:lnTo>
                <a:lnTo>
                  <a:pt x="570698" y="51940"/>
                </a:lnTo>
                <a:lnTo>
                  <a:pt x="565539" y="46384"/>
                </a:lnTo>
                <a:lnTo>
                  <a:pt x="558742" y="43606"/>
                </a:lnTo>
                <a:lnTo>
                  <a:pt x="578277" y="43606"/>
                </a:lnTo>
                <a:lnTo>
                  <a:pt x="580223" y="45392"/>
                </a:lnTo>
                <a:lnTo>
                  <a:pt x="585237" y="52266"/>
                </a:lnTo>
                <a:lnTo>
                  <a:pt x="588818" y="60089"/>
                </a:lnTo>
                <a:lnTo>
                  <a:pt x="590967" y="68860"/>
                </a:lnTo>
                <a:lnTo>
                  <a:pt x="591211" y="72181"/>
                </a:lnTo>
                <a:close/>
              </a:path>
              <a:path extrusionOk="0" h="123189" w="824864">
                <a:moveTo>
                  <a:pt x="583467" y="111621"/>
                </a:moveTo>
                <a:lnTo>
                  <a:pt x="553137" y="111621"/>
                </a:lnTo>
                <a:lnTo>
                  <a:pt x="560652" y="110942"/>
                </a:lnTo>
                <a:lnTo>
                  <a:pt x="567596" y="108892"/>
                </a:lnTo>
                <a:lnTo>
                  <a:pt x="573898" y="105509"/>
                </a:lnTo>
                <a:lnTo>
                  <a:pt x="579628" y="100756"/>
                </a:lnTo>
                <a:lnTo>
                  <a:pt x="586028" y="109537"/>
                </a:lnTo>
                <a:lnTo>
                  <a:pt x="583467" y="111621"/>
                </a:lnTo>
                <a:close/>
              </a:path>
              <a:path extrusionOk="0" h="123189" w="824864">
                <a:moveTo>
                  <a:pt x="639688" y="47178"/>
                </a:moveTo>
                <a:lnTo>
                  <a:pt x="626542" y="47178"/>
                </a:lnTo>
                <a:lnTo>
                  <a:pt x="630213" y="42912"/>
                </a:lnTo>
                <a:lnTo>
                  <a:pt x="634727" y="39439"/>
                </a:lnTo>
                <a:lnTo>
                  <a:pt x="645542" y="33982"/>
                </a:lnTo>
                <a:lnTo>
                  <a:pt x="651198" y="32593"/>
                </a:lnTo>
                <a:lnTo>
                  <a:pt x="657052" y="32593"/>
                </a:lnTo>
                <a:lnTo>
                  <a:pt x="669032" y="34323"/>
                </a:lnTo>
                <a:lnTo>
                  <a:pt x="677590" y="39513"/>
                </a:lnTo>
                <a:lnTo>
                  <a:pt x="680549" y="44499"/>
                </a:lnTo>
                <a:lnTo>
                  <a:pt x="647030" y="44499"/>
                </a:lnTo>
                <a:lnTo>
                  <a:pt x="642119" y="45839"/>
                </a:lnTo>
                <a:lnTo>
                  <a:pt x="639688" y="47178"/>
                </a:lnTo>
                <a:close/>
              </a:path>
              <a:path extrusionOk="0" h="123189" w="824864">
                <a:moveTo>
                  <a:pt x="626542" y="120550"/>
                </a:moveTo>
                <a:lnTo>
                  <a:pt x="613296" y="120550"/>
                </a:lnTo>
                <a:lnTo>
                  <a:pt x="613296" y="34676"/>
                </a:lnTo>
                <a:lnTo>
                  <a:pt x="626542" y="34676"/>
                </a:lnTo>
                <a:lnTo>
                  <a:pt x="626542" y="47178"/>
                </a:lnTo>
                <a:lnTo>
                  <a:pt x="639688" y="47178"/>
                </a:lnTo>
                <a:lnTo>
                  <a:pt x="637257" y="48517"/>
                </a:lnTo>
                <a:lnTo>
                  <a:pt x="632495" y="51196"/>
                </a:lnTo>
                <a:lnTo>
                  <a:pt x="628923" y="54322"/>
                </a:lnTo>
                <a:lnTo>
                  <a:pt x="626542" y="57894"/>
                </a:lnTo>
                <a:lnTo>
                  <a:pt x="626542" y="120550"/>
                </a:lnTo>
                <a:close/>
              </a:path>
              <a:path extrusionOk="0" h="123189" w="824864">
                <a:moveTo>
                  <a:pt x="684436" y="120550"/>
                </a:moveTo>
                <a:lnTo>
                  <a:pt x="671190" y="120550"/>
                </a:lnTo>
                <a:lnTo>
                  <a:pt x="671190" y="56802"/>
                </a:lnTo>
                <a:lnTo>
                  <a:pt x="669404" y="51593"/>
                </a:lnTo>
                <a:lnTo>
                  <a:pt x="665832" y="48815"/>
                </a:lnTo>
                <a:lnTo>
                  <a:pt x="662360" y="45938"/>
                </a:lnTo>
                <a:lnTo>
                  <a:pt x="657746" y="44499"/>
                </a:lnTo>
                <a:lnTo>
                  <a:pt x="680549" y="44499"/>
                </a:lnTo>
                <a:lnTo>
                  <a:pt x="682724" y="48164"/>
                </a:lnTo>
                <a:lnTo>
                  <a:pt x="684436" y="60275"/>
                </a:lnTo>
                <a:lnTo>
                  <a:pt x="684436" y="120550"/>
                </a:lnTo>
                <a:close/>
              </a:path>
              <a:path extrusionOk="0" h="123189" w="824864">
                <a:moveTo>
                  <a:pt x="727134" y="34676"/>
                </a:moveTo>
                <a:lnTo>
                  <a:pt x="713739" y="34676"/>
                </a:lnTo>
                <a:lnTo>
                  <a:pt x="713739" y="11310"/>
                </a:lnTo>
                <a:lnTo>
                  <a:pt x="727134" y="11310"/>
                </a:lnTo>
                <a:lnTo>
                  <a:pt x="727134" y="34676"/>
                </a:lnTo>
                <a:close/>
              </a:path>
              <a:path extrusionOk="0" h="123189" w="824864">
                <a:moveTo>
                  <a:pt x="744547" y="46434"/>
                </a:moveTo>
                <a:lnTo>
                  <a:pt x="699601" y="46434"/>
                </a:lnTo>
                <a:lnTo>
                  <a:pt x="699601" y="34676"/>
                </a:lnTo>
                <a:lnTo>
                  <a:pt x="744547" y="34676"/>
                </a:lnTo>
                <a:lnTo>
                  <a:pt x="744547" y="46434"/>
                </a:lnTo>
                <a:close/>
              </a:path>
              <a:path extrusionOk="0" h="123189" w="824864">
                <a:moveTo>
                  <a:pt x="739834" y="122634"/>
                </a:moveTo>
                <a:lnTo>
                  <a:pt x="732789" y="122634"/>
                </a:lnTo>
                <a:lnTo>
                  <a:pt x="724455" y="121378"/>
                </a:lnTo>
                <a:lnTo>
                  <a:pt x="718502" y="117611"/>
                </a:lnTo>
                <a:lnTo>
                  <a:pt x="714930" y="111332"/>
                </a:lnTo>
                <a:lnTo>
                  <a:pt x="713800" y="102989"/>
                </a:lnTo>
                <a:lnTo>
                  <a:pt x="713739" y="46434"/>
                </a:lnTo>
                <a:lnTo>
                  <a:pt x="727134" y="46434"/>
                </a:lnTo>
                <a:lnTo>
                  <a:pt x="727134" y="102989"/>
                </a:lnTo>
                <a:lnTo>
                  <a:pt x="727829" y="105667"/>
                </a:lnTo>
                <a:lnTo>
                  <a:pt x="729217" y="107751"/>
                </a:lnTo>
                <a:lnTo>
                  <a:pt x="730706" y="109735"/>
                </a:lnTo>
                <a:lnTo>
                  <a:pt x="732938" y="110728"/>
                </a:lnTo>
                <a:lnTo>
                  <a:pt x="746284" y="110728"/>
                </a:lnTo>
                <a:lnTo>
                  <a:pt x="748863" y="117127"/>
                </a:lnTo>
                <a:lnTo>
                  <a:pt x="745192" y="120798"/>
                </a:lnTo>
                <a:lnTo>
                  <a:pt x="739834" y="122634"/>
                </a:lnTo>
                <a:close/>
              </a:path>
              <a:path extrusionOk="0" h="123189" w="824864">
                <a:moveTo>
                  <a:pt x="746284" y="110728"/>
                </a:moveTo>
                <a:lnTo>
                  <a:pt x="739586" y="110728"/>
                </a:lnTo>
                <a:lnTo>
                  <a:pt x="742562" y="109537"/>
                </a:lnTo>
                <a:lnTo>
                  <a:pt x="744844" y="107156"/>
                </a:lnTo>
                <a:lnTo>
                  <a:pt x="746284" y="110728"/>
                </a:lnTo>
                <a:close/>
              </a:path>
              <a:path extrusionOk="0" h="123189" w="824864">
                <a:moveTo>
                  <a:pt x="820201" y="111769"/>
                </a:moveTo>
                <a:lnTo>
                  <a:pt x="797783" y="111769"/>
                </a:lnTo>
                <a:lnTo>
                  <a:pt x="802794" y="110380"/>
                </a:lnTo>
                <a:lnTo>
                  <a:pt x="806167" y="107602"/>
                </a:lnTo>
                <a:lnTo>
                  <a:pt x="809640" y="104824"/>
                </a:lnTo>
                <a:lnTo>
                  <a:pt x="811376" y="101302"/>
                </a:lnTo>
                <a:lnTo>
                  <a:pt x="811376" y="93265"/>
                </a:lnTo>
                <a:lnTo>
                  <a:pt x="809491" y="90289"/>
                </a:lnTo>
                <a:lnTo>
                  <a:pt x="805721" y="88106"/>
                </a:lnTo>
                <a:lnTo>
                  <a:pt x="802049" y="85923"/>
                </a:lnTo>
                <a:lnTo>
                  <a:pt x="795104" y="83641"/>
                </a:lnTo>
                <a:lnTo>
                  <a:pt x="784885" y="81260"/>
                </a:lnTo>
                <a:lnTo>
                  <a:pt x="776253" y="79474"/>
                </a:lnTo>
                <a:lnTo>
                  <a:pt x="769655" y="76696"/>
                </a:lnTo>
                <a:lnTo>
                  <a:pt x="765090" y="72925"/>
                </a:lnTo>
                <a:lnTo>
                  <a:pt x="760526" y="69056"/>
                </a:lnTo>
                <a:lnTo>
                  <a:pt x="758244" y="63847"/>
                </a:lnTo>
                <a:lnTo>
                  <a:pt x="758317" y="49907"/>
                </a:lnTo>
                <a:lnTo>
                  <a:pt x="761122" y="44152"/>
                </a:lnTo>
                <a:lnTo>
                  <a:pt x="772730" y="34925"/>
                </a:lnTo>
                <a:lnTo>
                  <a:pt x="780519" y="32593"/>
                </a:lnTo>
                <a:lnTo>
                  <a:pt x="790242" y="32593"/>
                </a:lnTo>
                <a:lnTo>
                  <a:pt x="799488" y="33374"/>
                </a:lnTo>
                <a:lnTo>
                  <a:pt x="807879" y="35718"/>
                </a:lnTo>
                <a:lnTo>
                  <a:pt x="815413" y="39625"/>
                </a:lnTo>
                <a:lnTo>
                  <a:pt x="820093" y="43457"/>
                </a:lnTo>
                <a:lnTo>
                  <a:pt x="784289" y="43457"/>
                </a:lnTo>
                <a:lnTo>
                  <a:pt x="779626" y="44747"/>
                </a:lnTo>
                <a:lnTo>
                  <a:pt x="772879" y="49907"/>
                </a:lnTo>
                <a:lnTo>
                  <a:pt x="771192" y="53131"/>
                </a:lnTo>
                <a:lnTo>
                  <a:pt x="771192" y="60374"/>
                </a:lnTo>
                <a:lnTo>
                  <a:pt x="797833" y="71288"/>
                </a:lnTo>
                <a:lnTo>
                  <a:pt x="806465" y="73372"/>
                </a:lnTo>
                <a:lnTo>
                  <a:pt x="813013" y="76448"/>
                </a:lnTo>
                <a:lnTo>
                  <a:pt x="817478" y="80515"/>
                </a:lnTo>
                <a:lnTo>
                  <a:pt x="822042" y="84583"/>
                </a:lnTo>
                <a:lnTo>
                  <a:pt x="824324" y="89991"/>
                </a:lnTo>
                <a:lnTo>
                  <a:pt x="824251" y="104824"/>
                </a:lnTo>
                <a:lnTo>
                  <a:pt x="821248" y="110976"/>
                </a:lnTo>
                <a:lnTo>
                  <a:pt x="820201" y="111769"/>
                </a:lnTo>
                <a:close/>
              </a:path>
              <a:path extrusionOk="0" h="123189" w="824864">
                <a:moveTo>
                  <a:pt x="815841" y="54322"/>
                </a:moveTo>
                <a:lnTo>
                  <a:pt x="813261" y="51246"/>
                </a:lnTo>
                <a:lnTo>
                  <a:pt x="809739" y="48666"/>
                </a:lnTo>
                <a:lnTo>
                  <a:pt x="800809" y="44499"/>
                </a:lnTo>
                <a:lnTo>
                  <a:pt x="795799" y="43457"/>
                </a:lnTo>
                <a:lnTo>
                  <a:pt x="820093" y="43457"/>
                </a:lnTo>
                <a:lnTo>
                  <a:pt x="822092" y="45094"/>
                </a:lnTo>
                <a:lnTo>
                  <a:pt x="815841" y="54322"/>
                </a:lnTo>
                <a:close/>
              </a:path>
              <a:path extrusionOk="0" h="123189" w="824864">
                <a:moveTo>
                  <a:pt x="790540" y="122634"/>
                </a:moveTo>
                <a:lnTo>
                  <a:pt x="780169" y="121797"/>
                </a:lnTo>
                <a:lnTo>
                  <a:pt x="770932" y="119285"/>
                </a:lnTo>
                <a:lnTo>
                  <a:pt x="762830" y="115099"/>
                </a:lnTo>
                <a:lnTo>
                  <a:pt x="755863" y="109239"/>
                </a:lnTo>
                <a:lnTo>
                  <a:pt x="762858" y="99565"/>
                </a:lnTo>
                <a:lnTo>
                  <a:pt x="765735" y="102939"/>
                </a:lnTo>
                <a:lnTo>
                  <a:pt x="769654" y="105816"/>
                </a:lnTo>
                <a:lnTo>
                  <a:pt x="779676" y="110579"/>
                </a:lnTo>
                <a:lnTo>
                  <a:pt x="785182" y="111769"/>
                </a:lnTo>
                <a:lnTo>
                  <a:pt x="820201" y="111769"/>
                </a:lnTo>
                <a:lnTo>
                  <a:pt x="815097" y="115639"/>
                </a:lnTo>
                <a:lnTo>
                  <a:pt x="810102" y="118699"/>
                </a:lnTo>
                <a:lnTo>
                  <a:pt x="804344" y="120885"/>
                </a:lnTo>
                <a:lnTo>
                  <a:pt x="797823" y="122197"/>
                </a:lnTo>
                <a:lnTo>
                  <a:pt x="790540" y="1226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5" name="Google Shape;225;p3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889766" y="2900145"/>
            <a:ext cx="3029982" cy="151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877562" y="3147795"/>
            <a:ext cx="3460714" cy="15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884408" y="3393659"/>
            <a:ext cx="2408961" cy="155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A1E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544" y="2377553"/>
            <a:ext cx="4592744" cy="419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582" y="631024"/>
            <a:ext cx="5414366" cy="31075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/>
          <p:nvPr/>
        </p:nvSpPr>
        <p:spPr>
          <a:xfrm>
            <a:off x="475249" y="1216355"/>
            <a:ext cx="163830" cy="281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233" y="1302726"/>
            <a:ext cx="5356114" cy="19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2484" y="1933757"/>
            <a:ext cx="4933128" cy="197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6233" y="2560025"/>
            <a:ext cx="6850472" cy="19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6708" y="3188824"/>
            <a:ext cx="6712779" cy="19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2484" y="3817474"/>
            <a:ext cx="5016567" cy="19957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2"/>
          <p:cNvSpPr txBox="1"/>
          <p:nvPr/>
        </p:nvSpPr>
        <p:spPr>
          <a:xfrm>
            <a:off x="3428826" y="4238194"/>
            <a:ext cx="274510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rgbClr val="595959"/>
                </a:solidFill>
                <a:latin typeface="Caveat"/>
                <a:ea typeface="Caveat"/>
                <a:cs typeface="Caveat"/>
                <a:sym typeface="Caveat"/>
              </a:rPr>
              <a:t>Now it’s your turn...</a:t>
            </a:r>
            <a:endParaRPr sz="3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968" y="628643"/>
            <a:ext cx="7319297" cy="31417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/>
        </p:nvSpPr>
        <p:spPr>
          <a:xfrm>
            <a:off x="475249" y="1216355"/>
            <a:ext cx="163830" cy="3128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484" y="1301088"/>
            <a:ext cx="7781706" cy="20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345" y="1617199"/>
            <a:ext cx="2102576" cy="19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7899" y="2244063"/>
            <a:ext cx="7783030" cy="20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6977" y="2557942"/>
            <a:ext cx="7303949" cy="202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2484" y="3188824"/>
            <a:ext cx="7779938" cy="19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65340" y="3505382"/>
            <a:ext cx="1175240" cy="155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57899" y="4131799"/>
            <a:ext cx="7192800" cy="19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71740" y="4448357"/>
            <a:ext cx="2606502" cy="197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/>
          <p:nvPr/>
        </p:nvSpPr>
        <p:spPr>
          <a:xfrm>
            <a:off x="425107" y="635042"/>
            <a:ext cx="1693545" cy="241935"/>
          </a:xfrm>
          <a:custGeom>
            <a:rect b="b" l="l" r="r" t="t"/>
            <a:pathLst>
              <a:path extrusionOk="0" h="241934" w="1693545">
                <a:moveTo>
                  <a:pt x="29616" y="237083"/>
                </a:moveTo>
                <a:lnTo>
                  <a:pt x="0" y="237083"/>
                </a:lnTo>
                <a:lnTo>
                  <a:pt x="0" y="0"/>
                </a:lnTo>
                <a:lnTo>
                  <a:pt x="42416" y="0"/>
                </a:lnTo>
                <a:lnTo>
                  <a:pt x="59646" y="41820"/>
                </a:lnTo>
                <a:lnTo>
                  <a:pt x="29616" y="41820"/>
                </a:lnTo>
                <a:lnTo>
                  <a:pt x="29616" y="237083"/>
                </a:lnTo>
                <a:close/>
              </a:path>
              <a:path extrusionOk="0" h="241934" w="1693545">
                <a:moveTo>
                  <a:pt x="146263" y="178444"/>
                </a:moveTo>
                <a:lnTo>
                  <a:pt x="115937" y="178444"/>
                </a:lnTo>
                <a:lnTo>
                  <a:pt x="189904" y="0"/>
                </a:lnTo>
                <a:lnTo>
                  <a:pt x="232171" y="0"/>
                </a:lnTo>
                <a:lnTo>
                  <a:pt x="232171" y="41820"/>
                </a:lnTo>
                <a:lnTo>
                  <a:pt x="202703" y="41820"/>
                </a:lnTo>
                <a:lnTo>
                  <a:pt x="146263" y="178444"/>
                </a:lnTo>
                <a:close/>
              </a:path>
              <a:path extrusionOk="0" h="241934" w="1693545">
                <a:moveTo>
                  <a:pt x="122039" y="237083"/>
                </a:moveTo>
                <a:lnTo>
                  <a:pt x="109983" y="237083"/>
                </a:lnTo>
                <a:lnTo>
                  <a:pt x="29616" y="41820"/>
                </a:lnTo>
                <a:lnTo>
                  <a:pt x="59646" y="41820"/>
                </a:lnTo>
                <a:lnTo>
                  <a:pt x="115937" y="178444"/>
                </a:lnTo>
                <a:lnTo>
                  <a:pt x="146263" y="178444"/>
                </a:lnTo>
                <a:lnTo>
                  <a:pt x="122039" y="237083"/>
                </a:lnTo>
                <a:close/>
              </a:path>
              <a:path extrusionOk="0" h="241934" w="1693545">
                <a:moveTo>
                  <a:pt x="232171" y="237083"/>
                </a:moveTo>
                <a:lnTo>
                  <a:pt x="202703" y="237083"/>
                </a:lnTo>
                <a:lnTo>
                  <a:pt x="202703" y="41820"/>
                </a:lnTo>
                <a:lnTo>
                  <a:pt x="232171" y="41820"/>
                </a:lnTo>
                <a:lnTo>
                  <a:pt x="232171" y="237083"/>
                </a:lnTo>
                <a:close/>
              </a:path>
              <a:path extrusionOk="0" h="241934" w="1693545">
                <a:moveTo>
                  <a:pt x="361608" y="241399"/>
                </a:moveTo>
                <a:lnTo>
                  <a:pt x="313193" y="227083"/>
                </a:lnTo>
                <a:lnTo>
                  <a:pt x="282581" y="187002"/>
                </a:lnTo>
                <a:lnTo>
                  <a:pt x="276627" y="151060"/>
                </a:lnTo>
                <a:lnTo>
                  <a:pt x="278116" y="132047"/>
                </a:lnTo>
                <a:lnTo>
                  <a:pt x="300483" y="86134"/>
                </a:lnTo>
                <a:lnTo>
                  <a:pt x="343777" y="62591"/>
                </a:lnTo>
                <a:lnTo>
                  <a:pt x="361608" y="61019"/>
                </a:lnTo>
                <a:lnTo>
                  <a:pt x="379440" y="62591"/>
                </a:lnTo>
                <a:lnTo>
                  <a:pt x="395578" y="67307"/>
                </a:lnTo>
                <a:lnTo>
                  <a:pt x="410024" y="75167"/>
                </a:lnTo>
                <a:lnTo>
                  <a:pt x="421397" y="84980"/>
                </a:lnTo>
                <a:lnTo>
                  <a:pt x="361608" y="84980"/>
                </a:lnTo>
                <a:lnTo>
                  <a:pt x="349721" y="86134"/>
                </a:lnTo>
                <a:lnTo>
                  <a:pt x="313500" y="113332"/>
                </a:lnTo>
                <a:lnTo>
                  <a:pt x="304458" y="151060"/>
                </a:lnTo>
                <a:lnTo>
                  <a:pt x="305454" y="165115"/>
                </a:lnTo>
                <a:lnTo>
                  <a:pt x="328987" y="207205"/>
                </a:lnTo>
                <a:lnTo>
                  <a:pt x="361608" y="217586"/>
                </a:lnTo>
                <a:lnTo>
                  <a:pt x="420902" y="217586"/>
                </a:lnTo>
                <a:lnTo>
                  <a:pt x="410024" y="227083"/>
                </a:lnTo>
                <a:lnTo>
                  <a:pt x="395578" y="235036"/>
                </a:lnTo>
                <a:lnTo>
                  <a:pt x="379440" y="239808"/>
                </a:lnTo>
                <a:lnTo>
                  <a:pt x="361608" y="241399"/>
                </a:lnTo>
                <a:close/>
              </a:path>
              <a:path extrusionOk="0" h="241934" w="1693545">
                <a:moveTo>
                  <a:pt x="420902" y="217586"/>
                </a:moveTo>
                <a:lnTo>
                  <a:pt x="361608" y="217586"/>
                </a:lnTo>
                <a:lnTo>
                  <a:pt x="373477" y="216423"/>
                </a:lnTo>
                <a:lnTo>
                  <a:pt x="384230" y="212935"/>
                </a:lnTo>
                <a:lnTo>
                  <a:pt x="414442" y="177626"/>
                </a:lnTo>
                <a:lnTo>
                  <a:pt x="418461" y="151060"/>
                </a:lnTo>
                <a:lnTo>
                  <a:pt x="417456" y="137266"/>
                </a:lnTo>
                <a:lnTo>
                  <a:pt x="393867" y="95445"/>
                </a:lnTo>
                <a:lnTo>
                  <a:pt x="361608" y="84980"/>
                </a:lnTo>
                <a:lnTo>
                  <a:pt x="421397" y="84980"/>
                </a:lnTo>
                <a:lnTo>
                  <a:pt x="445101" y="132047"/>
                </a:lnTo>
                <a:lnTo>
                  <a:pt x="446589" y="151060"/>
                </a:lnTo>
                <a:lnTo>
                  <a:pt x="445101" y="169905"/>
                </a:lnTo>
                <a:lnTo>
                  <a:pt x="440636" y="187002"/>
                </a:lnTo>
                <a:lnTo>
                  <a:pt x="433195" y="202350"/>
                </a:lnTo>
                <a:lnTo>
                  <a:pt x="422777" y="215949"/>
                </a:lnTo>
                <a:lnTo>
                  <a:pt x="420902" y="217586"/>
                </a:lnTo>
                <a:close/>
              </a:path>
              <a:path extrusionOk="0" h="241934" w="1693545">
                <a:moveTo>
                  <a:pt x="543761" y="93017"/>
                </a:moveTo>
                <a:lnTo>
                  <a:pt x="516615" y="93017"/>
                </a:lnTo>
                <a:lnTo>
                  <a:pt x="529125" y="79343"/>
                </a:lnTo>
                <a:lnTo>
                  <a:pt x="542846" y="69577"/>
                </a:lnTo>
                <a:lnTo>
                  <a:pt x="557775" y="63717"/>
                </a:lnTo>
                <a:lnTo>
                  <a:pt x="573913" y="61763"/>
                </a:lnTo>
                <a:lnTo>
                  <a:pt x="573913" y="88106"/>
                </a:lnTo>
                <a:lnTo>
                  <a:pt x="563198" y="88106"/>
                </a:lnTo>
                <a:lnTo>
                  <a:pt x="557012" y="88655"/>
                </a:lnTo>
                <a:lnTo>
                  <a:pt x="550510" y="90301"/>
                </a:lnTo>
                <a:lnTo>
                  <a:pt x="543761" y="93017"/>
                </a:lnTo>
                <a:close/>
              </a:path>
              <a:path extrusionOk="0" h="241934" w="1693545">
                <a:moveTo>
                  <a:pt x="516615" y="237083"/>
                </a:moveTo>
                <a:lnTo>
                  <a:pt x="489974" y="237083"/>
                </a:lnTo>
                <a:lnTo>
                  <a:pt x="489974" y="65335"/>
                </a:lnTo>
                <a:lnTo>
                  <a:pt x="516615" y="65335"/>
                </a:lnTo>
                <a:lnTo>
                  <a:pt x="516615" y="93017"/>
                </a:lnTo>
                <a:lnTo>
                  <a:pt x="543761" y="93017"/>
                </a:lnTo>
                <a:lnTo>
                  <a:pt x="516615" y="115490"/>
                </a:lnTo>
                <a:lnTo>
                  <a:pt x="516615" y="237083"/>
                </a:lnTo>
                <a:close/>
              </a:path>
              <a:path extrusionOk="0" h="241934" w="1693545">
                <a:moveTo>
                  <a:pt x="573913" y="89148"/>
                </a:moveTo>
                <a:lnTo>
                  <a:pt x="563198" y="88106"/>
                </a:lnTo>
                <a:lnTo>
                  <a:pt x="573913" y="88106"/>
                </a:lnTo>
                <a:lnTo>
                  <a:pt x="573913" y="89148"/>
                </a:lnTo>
                <a:close/>
              </a:path>
              <a:path extrusionOk="0" h="241934" w="1693545">
                <a:moveTo>
                  <a:pt x="684846" y="241399"/>
                </a:moveTo>
                <a:lnTo>
                  <a:pt x="634840" y="227167"/>
                </a:lnTo>
                <a:lnTo>
                  <a:pt x="603437" y="187188"/>
                </a:lnTo>
                <a:lnTo>
                  <a:pt x="597335" y="151060"/>
                </a:lnTo>
                <a:lnTo>
                  <a:pt x="598842" y="132773"/>
                </a:lnTo>
                <a:lnTo>
                  <a:pt x="621445" y="87064"/>
                </a:lnTo>
                <a:lnTo>
                  <a:pt x="664614" y="62647"/>
                </a:lnTo>
                <a:lnTo>
                  <a:pt x="682018" y="61019"/>
                </a:lnTo>
                <a:lnTo>
                  <a:pt x="699589" y="62619"/>
                </a:lnTo>
                <a:lnTo>
                  <a:pt x="715393" y="67419"/>
                </a:lnTo>
                <a:lnTo>
                  <a:pt x="729429" y="75418"/>
                </a:lnTo>
                <a:lnTo>
                  <a:pt x="737948" y="83194"/>
                </a:lnTo>
                <a:lnTo>
                  <a:pt x="681572" y="83194"/>
                </a:lnTo>
                <a:lnTo>
                  <a:pt x="670168" y="84236"/>
                </a:lnTo>
                <a:lnTo>
                  <a:pt x="635035" y="108644"/>
                </a:lnTo>
                <a:lnTo>
                  <a:pt x="625463" y="140344"/>
                </a:lnTo>
                <a:lnTo>
                  <a:pt x="763535" y="140344"/>
                </a:lnTo>
                <a:lnTo>
                  <a:pt x="764469" y="153144"/>
                </a:lnTo>
                <a:lnTo>
                  <a:pt x="764469" y="159990"/>
                </a:lnTo>
                <a:lnTo>
                  <a:pt x="625463" y="159990"/>
                </a:lnTo>
                <a:lnTo>
                  <a:pt x="627212" y="172491"/>
                </a:lnTo>
                <a:lnTo>
                  <a:pt x="653778" y="210080"/>
                </a:lnTo>
                <a:lnTo>
                  <a:pt x="687376" y="219372"/>
                </a:lnTo>
                <a:lnTo>
                  <a:pt x="747860" y="219372"/>
                </a:lnTo>
                <a:lnTo>
                  <a:pt x="739010" y="226581"/>
                </a:lnTo>
                <a:lnTo>
                  <a:pt x="722909" y="234813"/>
                </a:lnTo>
                <a:lnTo>
                  <a:pt x="704854" y="239752"/>
                </a:lnTo>
                <a:lnTo>
                  <a:pt x="684846" y="241399"/>
                </a:lnTo>
                <a:close/>
              </a:path>
              <a:path extrusionOk="0" h="241934" w="1693545">
                <a:moveTo>
                  <a:pt x="763535" y="140344"/>
                </a:moveTo>
                <a:lnTo>
                  <a:pt x="738126" y="140344"/>
                </a:lnTo>
                <a:lnTo>
                  <a:pt x="737150" y="128885"/>
                </a:lnTo>
                <a:lnTo>
                  <a:pt x="734220" y="118318"/>
                </a:lnTo>
                <a:lnTo>
                  <a:pt x="704454" y="87362"/>
                </a:lnTo>
                <a:lnTo>
                  <a:pt x="681572" y="83194"/>
                </a:lnTo>
                <a:lnTo>
                  <a:pt x="737948" y="83194"/>
                </a:lnTo>
                <a:lnTo>
                  <a:pt x="741698" y="86617"/>
                </a:lnTo>
                <a:lnTo>
                  <a:pt x="751660" y="100375"/>
                </a:lnTo>
                <a:lnTo>
                  <a:pt x="758776" y="116048"/>
                </a:lnTo>
                <a:lnTo>
                  <a:pt x="763046" y="133638"/>
                </a:lnTo>
                <a:lnTo>
                  <a:pt x="763535" y="140344"/>
                </a:lnTo>
                <a:close/>
              </a:path>
              <a:path extrusionOk="0" h="241934" w="1693545">
                <a:moveTo>
                  <a:pt x="747860" y="219372"/>
                </a:moveTo>
                <a:lnTo>
                  <a:pt x="687376" y="219372"/>
                </a:lnTo>
                <a:lnTo>
                  <a:pt x="702408" y="218014"/>
                </a:lnTo>
                <a:lnTo>
                  <a:pt x="716249" y="213940"/>
                </a:lnTo>
                <a:lnTo>
                  <a:pt x="728899" y="207150"/>
                </a:lnTo>
                <a:lnTo>
                  <a:pt x="740359" y="197643"/>
                </a:lnTo>
                <a:lnTo>
                  <a:pt x="753158" y="215056"/>
                </a:lnTo>
                <a:lnTo>
                  <a:pt x="747860" y="219372"/>
                </a:lnTo>
                <a:close/>
              </a:path>
              <a:path extrusionOk="0" h="241934" w="1693545">
                <a:moveTo>
                  <a:pt x="917421" y="40778"/>
                </a:moveTo>
                <a:lnTo>
                  <a:pt x="907697" y="40778"/>
                </a:lnTo>
                <a:lnTo>
                  <a:pt x="903530" y="39092"/>
                </a:lnTo>
                <a:lnTo>
                  <a:pt x="899958" y="35718"/>
                </a:lnTo>
                <a:lnTo>
                  <a:pt x="896387" y="32246"/>
                </a:lnTo>
                <a:lnTo>
                  <a:pt x="894601" y="28029"/>
                </a:lnTo>
                <a:lnTo>
                  <a:pt x="894601" y="18107"/>
                </a:lnTo>
                <a:lnTo>
                  <a:pt x="896387" y="13841"/>
                </a:lnTo>
                <a:lnTo>
                  <a:pt x="903530" y="6697"/>
                </a:lnTo>
                <a:lnTo>
                  <a:pt x="907697" y="4911"/>
                </a:lnTo>
                <a:lnTo>
                  <a:pt x="917421" y="4911"/>
                </a:lnTo>
                <a:lnTo>
                  <a:pt x="921638" y="6697"/>
                </a:lnTo>
                <a:lnTo>
                  <a:pt x="925110" y="10269"/>
                </a:lnTo>
                <a:lnTo>
                  <a:pt x="928682" y="13841"/>
                </a:lnTo>
                <a:lnTo>
                  <a:pt x="930468" y="18107"/>
                </a:lnTo>
                <a:lnTo>
                  <a:pt x="930468" y="28029"/>
                </a:lnTo>
                <a:lnTo>
                  <a:pt x="928682" y="32246"/>
                </a:lnTo>
                <a:lnTo>
                  <a:pt x="921638" y="39092"/>
                </a:lnTo>
                <a:lnTo>
                  <a:pt x="917421" y="40778"/>
                </a:lnTo>
                <a:close/>
              </a:path>
              <a:path extrusionOk="0" h="241934" w="1693545">
                <a:moveTo>
                  <a:pt x="925854" y="237083"/>
                </a:moveTo>
                <a:lnTo>
                  <a:pt x="899214" y="237083"/>
                </a:lnTo>
                <a:lnTo>
                  <a:pt x="899214" y="65335"/>
                </a:lnTo>
                <a:lnTo>
                  <a:pt x="925854" y="65335"/>
                </a:lnTo>
                <a:lnTo>
                  <a:pt x="925854" y="237083"/>
                </a:lnTo>
                <a:close/>
              </a:path>
              <a:path extrusionOk="0" h="241934" w="1693545">
                <a:moveTo>
                  <a:pt x="1130423" y="91380"/>
                </a:moveTo>
                <a:lnTo>
                  <a:pt x="1103634" y="91380"/>
                </a:lnTo>
                <a:lnTo>
                  <a:pt x="1103634" y="0"/>
                </a:lnTo>
                <a:lnTo>
                  <a:pt x="1130423" y="0"/>
                </a:lnTo>
                <a:lnTo>
                  <a:pt x="1130423" y="91380"/>
                </a:lnTo>
                <a:close/>
              </a:path>
              <a:path extrusionOk="0" h="241934" w="1693545">
                <a:moveTo>
                  <a:pt x="1045739" y="241399"/>
                </a:moveTo>
                <a:lnTo>
                  <a:pt x="1001565" y="227586"/>
                </a:lnTo>
                <a:lnTo>
                  <a:pt x="974488" y="188193"/>
                </a:lnTo>
                <a:lnTo>
                  <a:pt x="969242" y="151358"/>
                </a:lnTo>
                <a:lnTo>
                  <a:pt x="970563" y="131787"/>
                </a:lnTo>
                <a:lnTo>
                  <a:pt x="990375" y="85576"/>
                </a:lnTo>
                <a:lnTo>
                  <a:pt x="1029499" y="62554"/>
                </a:lnTo>
                <a:lnTo>
                  <a:pt x="1045739" y="61019"/>
                </a:lnTo>
                <a:lnTo>
                  <a:pt x="1054297" y="61521"/>
                </a:lnTo>
                <a:lnTo>
                  <a:pt x="1092137" y="78655"/>
                </a:lnTo>
                <a:lnTo>
                  <a:pt x="1098477" y="84980"/>
                </a:lnTo>
                <a:lnTo>
                  <a:pt x="1052139" y="84980"/>
                </a:lnTo>
                <a:lnTo>
                  <a:pt x="1040317" y="86115"/>
                </a:lnTo>
                <a:lnTo>
                  <a:pt x="1005528" y="112904"/>
                </a:lnTo>
                <a:lnTo>
                  <a:pt x="997073" y="151358"/>
                </a:lnTo>
                <a:lnTo>
                  <a:pt x="998003" y="165459"/>
                </a:lnTo>
                <a:lnTo>
                  <a:pt x="1020048" y="207289"/>
                </a:lnTo>
                <a:lnTo>
                  <a:pt x="1052139" y="217586"/>
                </a:lnTo>
                <a:lnTo>
                  <a:pt x="1098647" y="217586"/>
                </a:lnTo>
                <a:lnTo>
                  <a:pt x="1098518" y="217744"/>
                </a:lnTo>
                <a:lnTo>
                  <a:pt x="1063115" y="239315"/>
                </a:lnTo>
                <a:lnTo>
                  <a:pt x="1054623" y="240878"/>
                </a:lnTo>
                <a:lnTo>
                  <a:pt x="1045739" y="241399"/>
                </a:lnTo>
                <a:close/>
              </a:path>
              <a:path extrusionOk="0" h="241934" w="1693545">
                <a:moveTo>
                  <a:pt x="1098647" y="217586"/>
                </a:moveTo>
                <a:lnTo>
                  <a:pt x="1052139" y="217586"/>
                </a:lnTo>
                <a:lnTo>
                  <a:pt x="1059999" y="217093"/>
                </a:lnTo>
                <a:lnTo>
                  <a:pt x="1067654" y="215614"/>
                </a:lnTo>
                <a:lnTo>
                  <a:pt x="1103634" y="190499"/>
                </a:lnTo>
                <a:lnTo>
                  <a:pt x="1103634" y="112662"/>
                </a:lnTo>
                <a:lnTo>
                  <a:pt x="1067654" y="87027"/>
                </a:lnTo>
                <a:lnTo>
                  <a:pt x="1052139" y="84980"/>
                </a:lnTo>
                <a:lnTo>
                  <a:pt x="1098477" y="84980"/>
                </a:lnTo>
                <a:lnTo>
                  <a:pt x="1103634" y="91380"/>
                </a:lnTo>
                <a:lnTo>
                  <a:pt x="1130423" y="91380"/>
                </a:lnTo>
                <a:lnTo>
                  <a:pt x="1130423" y="211484"/>
                </a:lnTo>
                <a:lnTo>
                  <a:pt x="1103634" y="211484"/>
                </a:lnTo>
                <a:lnTo>
                  <a:pt x="1098647" y="217586"/>
                </a:lnTo>
                <a:close/>
              </a:path>
              <a:path extrusionOk="0" h="241934" w="1693545">
                <a:moveTo>
                  <a:pt x="1130423" y="237083"/>
                </a:moveTo>
                <a:lnTo>
                  <a:pt x="1103634" y="237083"/>
                </a:lnTo>
                <a:lnTo>
                  <a:pt x="1103634" y="211484"/>
                </a:lnTo>
                <a:lnTo>
                  <a:pt x="1130423" y="211484"/>
                </a:lnTo>
                <a:lnTo>
                  <a:pt x="1130423" y="237083"/>
                </a:lnTo>
                <a:close/>
              </a:path>
              <a:path extrusionOk="0" h="241934" w="1693545">
                <a:moveTo>
                  <a:pt x="1261195" y="241399"/>
                </a:moveTo>
                <a:lnTo>
                  <a:pt x="1211189" y="227167"/>
                </a:lnTo>
                <a:lnTo>
                  <a:pt x="1179786" y="187188"/>
                </a:lnTo>
                <a:lnTo>
                  <a:pt x="1173684" y="151060"/>
                </a:lnTo>
                <a:lnTo>
                  <a:pt x="1175191" y="132773"/>
                </a:lnTo>
                <a:lnTo>
                  <a:pt x="1197794" y="87064"/>
                </a:lnTo>
                <a:lnTo>
                  <a:pt x="1240964" y="62647"/>
                </a:lnTo>
                <a:lnTo>
                  <a:pt x="1258367" y="61019"/>
                </a:lnTo>
                <a:lnTo>
                  <a:pt x="1275938" y="62619"/>
                </a:lnTo>
                <a:lnTo>
                  <a:pt x="1291742" y="67419"/>
                </a:lnTo>
                <a:lnTo>
                  <a:pt x="1305778" y="75418"/>
                </a:lnTo>
                <a:lnTo>
                  <a:pt x="1314297" y="83194"/>
                </a:lnTo>
                <a:lnTo>
                  <a:pt x="1257921" y="83194"/>
                </a:lnTo>
                <a:lnTo>
                  <a:pt x="1246517" y="84236"/>
                </a:lnTo>
                <a:lnTo>
                  <a:pt x="1211384" y="108644"/>
                </a:lnTo>
                <a:lnTo>
                  <a:pt x="1201813" y="140344"/>
                </a:lnTo>
                <a:lnTo>
                  <a:pt x="1339884" y="140344"/>
                </a:lnTo>
                <a:lnTo>
                  <a:pt x="1340818" y="153144"/>
                </a:lnTo>
                <a:lnTo>
                  <a:pt x="1340818" y="159990"/>
                </a:lnTo>
                <a:lnTo>
                  <a:pt x="1201813" y="159990"/>
                </a:lnTo>
                <a:lnTo>
                  <a:pt x="1203561" y="172491"/>
                </a:lnTo>
                <a:lnTo>
                  <a:pt x="1230127" y="210080"/>
                </a:lnTo>
                <a:lnTo>
                  <a:pt x="1263725" y="219372"/>
                </a:lnTo>
                <a:lnTo>
                  <a:pt x="1324209" y="219372"/>
                </a:lnTo>
                <a:lnTo>
                  <a:pt x="1315359" y="226581"/>
                </a:lnTo>
                <a:lnTo>
                  <a:pt x="1299258" y="234813"/>
                </a:lnTo>
                <a:lnTo>
                  <a:pt x="1281203" y="239752"/>
                </a:lnTo>
                <a:lnTo>
                  <a:pt x="1261195" y="241399"/>
                </a:lnTo>
                <a:close/>
              </a:path>
              <a:path extrusionOk="0" h="241934" w="1693545">
                <a:moveTo>
                  <a:pt x="1339884" y="140344"/>
                </a:moveTo>
                <a:lnTo>
                  <a:pt x="1314475" y="140344"/>
                </a:lnTo>
                <a:lnTo>
                  <a:pt x="1313499" y="128885"/>
                </a:lnTo>
                <a:lnTo>
                  <a:pt x="1310569" y="118318"/>
                </a:lnTo>
                <a:lnTo>
                  <a:pt x="1280803" y="87362"/>
                </a:lnTo>
                <a:lnTo>
                  <a:pt x="1257921" y="83194"/>
                </a:lnTo>
                <a:lnTo>
                  <a:pt x="1314297" y="83194"/>
                </a:lnTo>
                <a:lnTo>
                  <a:pt x="1318047" y="86617"/>
                </a:lnTo>
                <a:lnTo>
                  <a:pt x="1328009" y="100375"/>
                </a:lnTo>
                <a:lnTo>
                  <a:pt x="1335125" y="116048"/>
                </a:lnTo>
                <a:lnTo>
                  <a:pt x="1339395" y="133638"/>
                </a:lnTo>
                <a:lnTo>
                  <a:pt x="1339884" y="140344"/>
                </a:lnTo>
                <a:close/>
              </a:path>
              <a:path extrusionOk="0" h="241934" w="1693545">
                <a:moveTo>
                  <a:pt x="1324209" y="219372"/>
                </a:moveTo>
                <a:lnTo>
                  <a:pt x="1263725" y="219372"/>
                </a:lnTo>
                <a:lnTo>
                  <a:pt x="1278757" y="218014"/>
                </a:lnTo>
                <a:lnTo>
                  <a:pt x="1292598" y="213940"/>
                </a:lnTo>
                <a:lnTo>
                  <a:pt x="1305248" y="207150"/>
                </a:lnTo>
                <a:lnTo>
                  <a:pt x="1316708" y="197643"/>
                </a:lnTo>
                <a:lnTo>
                  <a:pt x="1329507" y="215056"/>
                </a:lnTo>
                <a:lnTo>
                  <a:pt x="1324209" y="219372"/>
                </a:lnTo>
                <a:close/>
              </a:path>
              <a:path extrusionOk="0" h="241934" w="1693545">
                <a:moveTo>
                  <a:pt x="1395291" y="108049"/>
                </a:moveTo>
                <a:lnTo>
                  <a:pt x="1413634" y="68163"/>
                </a:lnTo>
                <a:lnTo>
                  <a:pt x="1451399" y="61019"/>
                </a:lnTo>
                <a:lnTo>
                  <a:pt x="1466356" y="61977"/>
                </a:lnTo>
                <a:lnTo>
                  <a:pt x="1479528" y="64851"/>
                </a:lnTo>
                <a:lnTo>
                  <a:pt x="1490913" y="69642"/>
                </a:lnTo>
                <a:lnTo>
                  <a:pt x="1500512" y="76348"/>
                </a:lnTo>
                <a:lnTo>
                  <a:pt x="1507651" y="84236"/>
                </a:lnTo>
                <a:lnTo>
                  <a:pt x="1447827" y="84236"/>
                </a:lnTo>
                <a:lnTo>
                  <a:pt x="1433214" y="85725"/>
                </a:lnTo>
                <a:lnTo>
                  <a:pt x="1419587" y="90189"/>
                </a:lnTo>
                <a:lnTo>
                  <a:pt x="1406946" y="97631"/>
                </a:lnTo>
                <a:lnTo>
                  <a:pt x="1395291" y="108049"/>
                </a:lnTo>
                <a:close/>
              </a:path>
              <a:path extrusionOk="0" h="241934" w="1693545">
                <a:moveTo>
                  <a:pt x="1517925" y="151358"/>
                </a:moveTo>
                <a:lnTo>
                  <a:pt x="1491285" y="151358"/>
                </a:lnTo>
                <a:lnTo>
                  <a:pt x="1491159" y="119062"/>
                </a:lnTo>
                <a:lnTo>
                  <a:pt x="1490513" y="112197"/>
                </a:lnTo>
                <a:lnTo>
                  <a:pt x="1456859" y="84822"/>
                </a:lnTo>
                <a:lnTo>
                  <a:pt x="1447827" y="84236"/>
                </a:lnTo>
                <a:lnTo>
                  <a:pt x="1507651" y="84236"/>
                </a:lnTo>
                <a:lnTo>
                  <a:pt x="1508130" y="84766"/>
                </a:lnTo>
                <a:lnTo>
                  <a:pt x="1513572" y="94691"/>
                </a:lnTo>
                <a:lnTo>
                  <a:pt x="1516837" y="106123"/>
                </a:lnTo>
                <a:lnTo>
                  <a:pt x="1517925" y="119062"/>
                </a:lnTo>
                <a:lnTo>
                  <a:pt x="1517925" y="151358"/>
                </a:lnTo>
                <a:close/>
              </a:path>
              <a:path extrusionOk="0" h="241934" w="1693545">
                <a:moveTo>
                  <a:pt x="1434284" y="241399"/>
                </a:moveTo>
                <a:lnTo>
                  <a:pt x="1391272" y="225028"/>
                </a:lnTo>
                <a:lnTo>
                  <a:pt x="1374306" y="184398"/>
                </a:lnTo>
                <a:lnTo>
                  <a:pt x="1375357" y="172538"/>
                </a:lnTo>
                <a:lnTo>
                  <a:pt x="1400184" y="136866"/>
                </a:lnTo>
                <a:lnTo>
                  <a:pt x="1434284" y="127992"/>
                </a:lnTo>
                <a:lnTo>
                  <a:pt x="1451743" y="129452"/>
                </a:lnTo>
                <a:lnTo>
                  <a:pt x="1467063" y="133833"/>
                </a:lnTo>
                <a:lnTo>
                  <a:pt x="1480244" y="141135"/>
                </a:lnTo>
                <a:lnTo>
                  <a:pt x="1486784" y="147191"/>
                </a:lnTo>
                <a:lnTo>
                  <a:pt x="1443958" y="147191"/>
                </a:lnTo>
                <a:lnTo>
                  <a:pt x="1434954" y="147851"/>
                </a:lnTo>
                <a:lnTo>
                  <a:pt x="1402416" y="176900"/>
                </a:lnTo>
                <a:lnTo>
                  <a:pt x="1401690" y="184844"/>
                </a:lnTo>
                <a:lnTo>
                  <a:pt x="1402416" y="192667"/>
                </a:lnTo>
                <a:lnTo>
                  <a:pt x="1434954" y="221549"/>
                </a:lnTo>
                <a:lnTo>
                  <a:pt x="1443958" y="222200"/>
                </a:lnTo>
                <a:lnTo>
                  <a:pt x="1486099" y="222200"/>
                </a:lnTo>
                <a:lnTo>
                  <a:pt x="1479574" y="228004"/>
                </a:lnTo>
                <a:lnTo>
                  <a:pt x="1466170" y="235446"/>
                </a:lnTo>
                <a:lnTo>
                  <a:pt x="1451073" y="239910"/>
                </a:lnTo>
                <a:lnTo>
                  <a:pt x="1434284" y="241399"/>
                </a:lnTo>
                <a:close/>
              </a:path>
              <a:path extrusionOk="0" h="241934" w="1693545">
                <a:moveTo>
                  <a:pt x="1486099" y="222200"/>
                </a:moveTo>
                <a:lnTo>
                  <a:pt x="1443958" y="222200"/>
                </a:lnTo>
                <a:lnTo>
                  <a:pt x="1458803" y="220860"/>
                </a:lnTo>
                <a:lnTo>
                  <a:pt x="1471640" y="216842"/>
                </a:lnTo>
                <a:lnTo>
                  <a:pt x="1482467" y="210145"/>
                </a:lnTo>
                <a:lnTo>
                  <a:pt x="1491285" y="200769"/>
                </a:lnTo>
                <a:lnTo>
                  <a:pt x="1491285" y="168473"/>
                </a:lnTo>
                <a:lnTo>
                  <a:pt x="1482467" y="159162"/>
                </a:lnTo>
                <a:lnTo>
                  <a:pt x="1471640" y="152511"/>
                </a:lnTo>
                <a:lnTo>
                  <a:pt x="1458803" y="148521"/>
                </a:lnTo>
                <a:lnTo>
                  <a:pt x="1443958" y="147191"/>
                </a:lnTo>
                <a:lnTo>
                  <a:pt x="1486784" y="147191"/>
                </a:lnTo>
                <a:lnTo>
                  <a:pt x="1491285" y="151358"/>
                </a:lnTo>
                <a:lnTo>
                  <a:pt x="1517925" y="151358"/>
                </a:lnTo>
                <a:lnTo>
                  <a:pt x="1517925" y="217586"/>
                </a:lnTo>
                <a:lnTo>
                  <a:pt x="1491285" y="217586"/>
                </a:lnTo>
                <a:lnTo>
                  <a:pt x="1486099" y="222200"/>
                </a:lnTo>
                <a:close/>
              </a:path>
              <a:path extrusionOk="0" h="241934" w="1693545">
                <a:moveTo>
                  <a:pt x="1517925" y="237083"/>
                </a:moveTo>
                <a:lnTo>
                  <a:pt x="1491285" y="237083"/>
                </a:lnTo>
                <a:lnTo>
                  <a:pt x="1491285" y="217586"/>
                </a:lnTo>
                <a:lnTo>
                  <a:pt x="1517925" y="217586"/>
                </a:lnTo>
                <a:lnTo>
                  <a:pt x="1517925" y="237083"/>
                </a:lnTo>
                <a:close/>
              </a:path>
              <a:path extrusionOk="0" h="241934" w="1693545">
                <a:moveTo>
                  <a:pt x="1682824" y="219670"/>
                </a:moveTo>
                <a:lnTo>
                  <a:pt x="1626720" y="219670"/>
                </a:lnTo>
                <a:lnTo>
                  <a:pt x="1636086" y="219149"/>
                </a:lnTo>
                <a:lnTo>
                  <a:pt x="1644244" y="217586"/>
                </a:lnTo>
                <a:lnTo>
                  <a:pt x="1651192" y="214982"/>
                </a:lnTo>
                <a:lnTo>
                  <a:pt x="1656932" y="211335"/>
                </a:lnTo>
                <a:lnTo>
                  <a:pt x="1663778" y="205779"/>
                </a:lnTo>
                <a:lnTo>
                  <a:pt x="1667201" y="198735"/>
                </a:lnTo>
                <a:lnTo>
                  <a:pt x="1667201" y="182562"/>
                </a:lnTo>
                <a:lnTo>
                  <a:pt x="1628329" y="162036"/>
                </a:lnTo>
                <a:lnTo>
                  <a:pt x="1602033" y="155441"/>
                </a:lnTo>
                <a:lnTo>
                  <a:pt x="1591373" y="151618"/>
                </a:lnTo>
                <a:lnTo>
                  <a:pt x="1561793" y="119834"/>
                </a:lnTo>
                <a:lnTo>
                  <a:pt x="1560938" y="110579"/>
                </a:lnTo>
                <a:lnTo>
                  <a:pt x="1562026" y="100207"/>
                </a:lnTo>
                <a:lnTo>
                  <a:pt x="1587792" y="68888"/>
                </a:lnTo>
                <a:lnTo>
                  <a:pt x="1624934" y="61019"/>
                </a:lnTo>
                <a:lnTo>
                  <a:pt x="1643425" y="62582"/>
                </a:lnTo>
                <a:lnTo>
                  <a:pt x="1660206" y="67270"/>
                </a:lnTo>
                <a:lnTo>
                  <a:pt x="1675275" y="75083"/>
                </a:lnTo>
                <a:lnTo>
                  <a:pt x="1684634" y="82748"/>
                </a:lnTo>
                <a:lnTo>
                  <a:pt x="1624934" y="82748"/>
                </a:lnTo>
                <a:lnTo>
                  <a:pt x="1616488" y="83241"/>
                </a:lnTo>
                <a:lnTo>
                  <a:pt x="1586834" y="102195"/>
                </a:lnTo>
                <a:lnTo>
                  <a:pt x="1586834" y="116681"/>
                </a:lnTo>
                <a:lnTo>
                  <a:pt x="1626134" y="135387"/>
                </a:lnTo>
                <a:lnTo>
                  <a:pt x="1640263" y="138558"/>
                </a:lnTo>
                <a:lnTo>
                  <a:pt x="1652439" y="142000"/>
                </a:lnTo>
                <a:lnTo>
                  <a:pt x="1685628" y="163617"/>
                </a:lnTo>
                <a:lnTo>
                  <a:pt x="1693246" y="189458"/>
                </a:lnTo>
                <a:lnTo>
                  <a:pt x="1692083" y="200759"/>
                </a:lnTo>
                <a:lnTo>
                  <a:pt x="1688595" y="210852"/>
                </a:lnTo>
                <a:lnTo>
                  <a:pt x="1682824" y="219670"/>
                </a:lnTo>
                <a:close/>
              </a:path>
              <a:path extrusionOk="0" h="241934" w="1693545">
                <a:moveTo>
                  <a:pt x="1676130" y="104477"/>
                </a:moveTo>
                <a:lnTo>
                  <a:pt x="1640747" y="84311"/>
                </a:lnTo>
                <a:lnTo>
                  <a:pt x="1624934" y="82748"/>
                </a:lnTo>
                <a:lnTo>
                  <a:pt x="1684634" y="82748"/>
                </a:lnTo>
                <a:lnTo>
                  <a:pt x="1688632" y="86022"/>
                </a:lnTo>
                <a:lnTo>
                  <a:pt x="1676130" y="104477"/>
                </a:lnTo>
                <a:close/>
              </a:path>
              <a:path extrusionOk="0" h="241934" w="1693545">
                <a:moveTo>
                  <a:pt x="1625678" y="241399"/>
                </a:moveTo>
                <a:lnTo>
                  <a:pt x="1604935" y="239706"/>
                </a:lnTo>
                <a:lnTo>
                  <a:pt x="1586462" y="234627"/>
                </a:lnTo>
                <a:lnTo>
                  <a:pt x="1570258" y="226162"/>
                </a:lnTo>
                <a:lnTo>
                  <a:pt x="1556324" y="214312"/>
                </a:lnTo>
                <a:lnTo>
                  <a:pt x="1570165" y="195113"/>
                </a:lnTo>
                <a:lnTo>
                  <a:pt x="1574816" y="199931"/>
                </a:lnTo>
                <a:lnTo>
                  <a:pt x="1580285" y="204415"/>
                </a:lnTo>
                <a:lnTo>
                  <a:pt x="1617957" y="219214"/>
                </a:lnTo>
                <a:lnTo>
                  <a:pt x="1626720" y="219670"/>
                </a:lnTo>
                <a:lnTo>
                  <a:pt x="1682824" y="219670"/>
                </a:lnTo>
                <a:lnTo>
                  <a:pt x="1674642" y="227409"/>
                </a:lnTo>
                <a:lnTo>
                  <a:pt x="1664661" y="233529"/>
                </a:lnTo>
                <a:lnTo>
                  <a:pt x="1653174" y="237901"/>
                </a:lnTo>
                <a:lnTo>
                  <a:pt x="1640179" y="240524"/>
                </a:lnTo>
                <a:lnTo>
                  <a:pt x="1625678" y="241399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" name="Google Shape;265;p34"/>
          <p:cNvSpPr txBox="1"/>
          <p:nvPr/>
        </p:nvSpPr>
        <p:spPr>
          <a:xfrm>
            <a:off x="475249" y="1216355"/>
            <a:ext cx="163830" cy="928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484" y="1305107"/>
            <a:ext cx="1200786" cy="155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484" y="1929292"/>
            <a:ext cx="7621905" cy="201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5369" y="2245849"/>
            <a:ext cx="7506225" cy="19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5638" y="2560174"/>
            <a:ext cx="6929472" cy="19957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4"/>
          <p:cNvSpPr txBox="1"/>
          <p:nvPr/>
        </p:nvSpPr>
        <p:spPr>
          <a:xfrm>
            <a:off x="475249" y="3102306"/>
            <a:ext cx="1638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3257" y="3188824"/>
            <a:ext cx="7575365" cy="19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6233" y="3503000"/>
            <a:ext cx="7657671" cy="19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8345" y="3817474"/>
            <a:ext cx="4230607" cy="199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336" y="635042"/>
            <a:ext cx="3891279" cy="30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484" y="1300642"/>
            <a:ext cx="7615511" cy="201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6857" y="1619432"/>
            <a:ext cx="2886788" cy="197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6708" y="1931524"/>
            <a:ext cx="3498897" cy="19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20903" y="2230121"/>
            <a:ext cx="3474986" cy="157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17480" y="2477771"/>
            <a:ext cx="1846923" cy="15716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/>
          <p:nvPr/>
        </p:nvSpPr>
        <p:spPr>
          <a:xfrm>
            <a:off x="1318522" y="2726612"/>
            <a:ext cx="939165" cy="153670"/>
          </a:xfrm>
          <a:custGeom>
            <a:rect b="b" l="l" r="r" t="t"/>
            <a:pathLst>
              <a:path extrusionOk="0" h="153669" w="939164">
                <a:moveTo>
                  <a:pt x="81373" y="109537"/>
                </a:moveTo>
                <a:lnTo>
                  <a:pt x="54669" y="109537"/>
                </a:lnTo>
                <a:lnTo>
                  <a:pt x="61416" y="107652"/>
                </a:lnTo>
                <a:lnTo>
                  <a:pt x="66377" y="103882"/>
                </a:lnTo>
                <a:lnTo>
                  <a:pt x="71437" y="100111"/>
                </a:lnTo>
                <a:lnTo>
                  <a:pt x="73967" y="95200"/>
                </a:lnTo>
                <a:lnTo>
                  <a:pt x="73967" y="89148"/>
                </a:lnTo>
                <a:lnTo>
                  <a:pt x="40090" y="65744"/>
                </a:lnTo>
                <a:lnTo>
                  <a:pt x="30584" y="62805"/>
                </a:lnTo>
                <a:lnTo>
                  <a:pt x="3720" y="38844"/>
                </a:lnTo>
                <a:lnTo>
                  <a:pt x="3720" y="33188"/>
                </a:lnTo>
                <a:lnTo>
                  <a:pt x="28240" y="2641"/>
                </a:lnTo>
                <a:lnTo>
                  <a:pt x="44499" y="297"/>
                </a:lnTo>
                <a:lnTo>
                  <a:pt x="57122" y="1330"/>
                </a:lnTo>
                <a:lnTo>
                  <a:pt x="68349" y="4427"/>
                </a:lnTo>
                <a:lnTo>
                  <a:pt x="78181" y="9590"/>
                </a:lnTo>
                <a:lnTo>
                  <a:pt x="82622" y="13394"/>
                </a:lnTo>
                <a:lnTo>
                  <a:pt x="36314" y="13394"/>
                </a:lnTo>
                <a:lnTo>
                  <a:pt x="30460" y="15130"/>
                </a:lnTo>
                <a:lnTo>
                  <a:pt x="25896" y="18603"/>
                </a:lnTo>
                <a:lnTo>
                  <a:pt x="21332" y="21976"/>
                </a:lnTo>
                <a:lnTo>
                  <a:pt x="19139" y="26361"/>
                </a:lnTo>
                <a:lnTo>
                  <a:pt x="41225" y="49857"/>
                </a:lnTo>
                <a:lnTo>
                  <a:pt x="52750" y="53131"/>
                </a:lnTo>
                <a:lnTo>
                  <a:pt x="85278" y="72181"/>
                </a:lnTo>
                <a:lnTo>
                  <a:pt x="87957" y="76448"/>
                </a:lnTo>
                <a:lnTo>
                  <a:pt x="89296" y="81657"/>
                </a:lnTo>
                <a:lnTo>
                  <a:pt x="89296" y="87808"/>
                </a:lnTo>
                <a:lnTo>
                  <a:pt x="88552" y="95547"/>
                </a:lnTo>
                <a:lnTo>
                  <a:pt x="86320" y="102393"/>
                </a:lnTo>
                <a:lnTo>
                  <a:pt x="82599" y="108346"/>
                </a:lnTo>
                <a:lnTo>
                  <a:pt x="81373" y="109537"/>
                </a:lnTo>
                <a:close/>
              </a:path>
              <a:path extrusionOk="0" h="153669" w="939164">
                <a:moveTo>
                  <a:pt x="77688" y="27682"/>
                </a:moveTo>
                <a:lnTo>
                  <a:pt x="70749" y="21431"/>
                </a:lnTo>
                <a:lnTo>
                  <a:pt x="62731" y="16966"/>
                </a:lnTo>
                <a:lnTo>
                  <a:pt x="53633" y="14287"/>
                </a:lnTo>
                <a:lnTo>
                  <a:pt x="43457" y="13394"/>
                </a:lnTo>
                <a:lnTo>
                  <a:pt x="82622" y="13394"/>
                </a:lnTo>
                <a:lnTo>
                  <a:pt x="86617" y="16817"/>
                </a:lnTo>
                <a:lnTo>
                  <a:pt x="77688" y="27682"/>
                </a:lnTo>
                <a:close/>
              </a:path>
              <a:path extrusionOk="0" h="153669" w="939164">
                <a:moveTo>
                  <a:pt x="45541" y="122634"/>
                </a:moveTo>
                <a:lnTo>
                  <a:pt x="31979" y="121462"/>
                </a:lnTo>
                <a:lnTo>
                  <a:pt x="19868" y="117946"/>
                </a:lnTo>
                <a:lnTo>
                  <a:pt x="9208" y="112086"/>
                </a:lnTo>
                <a:lnTo>
                  <a:pt x="0" y="103882"/>
                </a:lnTo>
                <a:lnTo>
                  <a:pt x="8780" y="92719"/>
                </a:lnTo>
                <a:lnTo>
                  <a:pt x="13642" y="98077"/>
                </a:lnTo>
                <a:lnTo>
                  <a:pt x="19298" y="102244"/>
                </a:lnTo>
                <a:lnTo>
                  <a:pt x="25747" y="105221"/>
                </a:lnTo>
                <a:lnTo>
                  <a:pt x="32295" y="108098"/>
                </a:lnTo>
                <a:lnTo>
                  <a:pt x="39092" y="109537"/>
                </a:lnTo>
                <a:lnTo>
                  <a:pt x="81373" y="109537"/>
                </a:lnTo>
                <a:lnTo>
                  <a:pt x="77390" y="113407"/>
                </a:lnTo>
                <a:lnTo>
                  <a:pt x="70935" y="117443"/>
                </a:lnTo>
                <a:lnTo>
                  <a:pt x="63475" y="120327"/>
                </a:lnTo>
                <a:lnTo>
                  <a:pt x="55010" y="122057"/>
                </a:lnTo>
                <a:lnTo>
                  <a:pt x="45541" y="122634"/>
                </a:lnTo>
                <a:close/>
              </a:path>
              <a:path extrusionOk="0" h="153669" w="939164">
                <a:moveTo>
                  <a:pt x="136130" y="47178"/>
                </a:moveTo>
                <a:lnTo>
                  <a:pt x="124075" y="47178"/>
                </a:lnTo>
                <a:lnTo>
                  <a:pt x="126060" y="43705"/>
                </a:lnTo>
                <a:lnTo>
                  <a:pt x="129830" y="40431"/>
                </a:lnTo>
                <a:lnTo>
                  <a:pt x="141042" y="34180"/>
                </a:lnTo>
                <a:lnTo>
                  <a:pt x="146499" y="32593"/>
                </a:lnTo>
                <a:lnTo>
                  <a:pt x="158405" y="32593"/>
                </a:lnTo>
                <a:lnTo>
                  <a:pt x="163564" y="34131"/>
                </a:lnTo>
                <a:lnTo>
                  <a:pt x="167235" y="37207"/>
                </a:lnTo>
                <a:lnTo>
                  <a:pt x="171006" y="40282"/>
                </a:lnTo>
                <a:lnTo>
                  <a:pt x="173585" y="44053"/>
                </a:lnTo>
                <a:lnTo>
                  <a:pt x="173724" y="44499"/>
                </a:lnTo>
                <a:lnTo>
                  <a:pt x="142331" y="44499"/>
                </a:lnTo>
                <a:lnTo>
                  <a:pt x="138065" y="45888"/>
                </a:lnTo>
                <a:lnTo>
                  <a:pt x="136130" y="47178"/>
                </a:lnTo>
                <a:close/>
              </a:path>
              <a:path extrusionOk="0" h="153669" w="939164">
                <a:moveTo>
                  <a:pt x="185392" y="48517"/>
                </a:moveTo>
                <a:lnTo>
                  <a:pt x="174974" y="48517"/>
                </a:lnTo>
                <a:lnTo>
                  <a:pt x="177852" y="43953"/>
                </a:lnTo>
                <a:lnTo>
                  <a:pt x="182019" y="40183"/>
                </a:lnTo>
                <a:lnTo>
                  <a:pt x="187476" y="37207"/>
                </a:lnTo>
                <a:lnTo>
                  <a:pt x="192933" y="34131"/>
                </a:lnTo>
                <a:lnTo>
                  <a:pt x="198340" y="32593"/>
                </a:lnTo>
                <a:lnTo>
                  <a:pt x="203698" y="32593"/>
                </a:lnTo>
                <a:lnTo>
                  <a:pt x="214181" y="34211"/>
                </a:lnTo>
                <a:lnTo>
                  <a:pt x="221669" y="39067"/>
                </a:lnTo>
                <a:lnTo>
                  <a:pt x="224685" y="44499"/>
                </a:lnTo>
                <a:lnTo>
                  <a:pt x="194024" y="44499"/>
                </a:lnTo>
                <a:lnTo>
                  <a:pt x="189659" y="45839"/>
                </a:lnTo>
                <a:lnTo>
                  <a:pt x="185392" y="48517"/>
                </a:lnTo>
                <a:close/>
              </a:path>
              <a:path extrusionOk="0" h="153669" w="939164">
                <a:moveTo>
                  <a:pt x="124075" y="120550"/>
                </a:moveTo>
                <a:lnTo>
                  <a:pt x="110829" y="120550"/>
                </a:lnTo>
                <a:lnTo>
                  <a:pt x="110829" y="34676"/>
                </a:lnTo>
                <a:lnTo>
                  <a:pt x="124075" y="34676"/>
                </a:lnTo>
                <a:lnTo>
                  <a:pt x="124075" y="47178"/>
                </a:lnTo>
                <a:lnTo>
                  <a:pt x="136130" y="47178"/>
                </a:lnTo>
                <a:lnTo>
                  <a:pt x="133898" y="48666"/>
                </a:lnTo>
                <a:lnTo>
                  <a:pt x="129731" y="51345"/>
                </a:lnTo>
                <a:lnTo>
                  <a:pt x="126456" y="54421"/>
                </a:lnTo>
                <a:lnTo>
                  <a:pt x="124075" y="57894"/>
                </a:lnTo>
                <a:lnTo>
                  <a:pt x="124075" y="120550"/>
                </a:lnTo>
                <a:close/>
              </a:path>
              <a:path extrusionOk="0" h="153669" w="939164">
                <a:moveTo>
                  <a:pt x="175867" y="120550"/>
                </a:moveTo>
                <a:lnTo>
                  <a:pt x="162473" y="120550"/>
                </a:lnTo>
                <a:lnTo>
                  <a:pt x="162473" y="50403"/>
                </a:lnTo>
                <a:lnTo>
                  <a:pt x="157214" y="44499"/>
                </a:lnTo>
                <a:lnTo>
                  <a:pt x="173724" y="44499"/>
                </a:lnTo>
                <a:lnTo>
                  <a:pt x="174974" y="48517"/>
                </a:lnTo>
                <a:lnTo>
                  <a:pt x="185392" y="48517"/>
                </a:lnTo>
                <a:lnTo>
                  <a:pt x="181225" y="51196"/>
                </a:lnTo>
                <a:lnTo>
                  <a:pt x="178050" y="54222"/>
                </a:lnTo>
                <a:lnTo>
                  <a:pt x="175867" y="57596"/>
                </a:lnTo>
                <a:lnTo>
                  <a:pt x="175867" y="120550"/>
                </a:lnTo>
                <a:close/>
              </a:path>
              <a:path extrusionOk="0" h="153669" w="939164">
                <a:moveTo>
                  <a:pt x="227660" y="120550"/>
                </a:moveTo>
                <a:lnTo>
                  <a:pt x="214414" y="120550"/>
                </a:lnTo>
                <a:lnTo>
                  <a:pt x="214414" y="50403"/>
                </a:lnTo>
                <a:lnTo>
                  <a:pt x="209106" y="44499"/>
                </a:lnTo>
                <a:lnTo>
                  <a:pt x="224685" y="44499"/>
                </a:lnTo>
                <a:lnTo>
                  <a:pt x="226164" y="47178"/>
                </a:lnTo>
                <a:lnTo>
                  <a:pt x="227542" y="57596"/>
                </a:lnTo>
                <a:lnTo>
                  <a:pt x="227660" y="120550"/>
                </a:lnTo>
                <a:close/>
              </a:path>
              <a:path extrusionOk="0" h="153669" w="939164">
                <a:moveTo>
                  <a:pt x="260067" y="56108"/>
                </a:moveTo>
                <a:lnTo>
                  <a:pt x="288047" y="32593"/>
                </a:lnTo>
                <a:lnTo>
                  <a:pt x="295553" y="33076"/>
                </a:lnTo>
                <a:lnTo>
                  <a:pt x="302148" y="34528"/>
                </a:lnTo>
                <a:lnTo>
                  <a:pt x="307832" y="36946"/>
                </a:lnTo>
                <a:lnTo>
                  <a:pt x="312604" y="40332"/>
                </a:lnTo>
                <a:lnTo>
                  <a:pt x="317080" y="44201"/>
                </a:lnTo>
                <a:lnTo>
                  <a:pt x="286261" y="44201"/>
                </a:lnTo>
                <a:lnTo>
                  <a:pt x="278987" y="44946"/>
                </a:lnTo>
                <a:lnTo>
                  <a:pt x="272197" y="47178"/>
                </a:lnTo>
                <a:lnTo>
                  <a:pt x="265890" y="50899"/>
                </a:lnTo>
                <a:lnTo>
                  <a:pt x="260067" y="56108"/>
                </a:lnTo>
                <a:close/>
              </a:path>
              <a:path extrusionOk="0" h="153669" w="939164">
                <a:moveTo>
                  <a:pt x="321384" y="77688"/>
                </a:moveTo>
                <a:lnTo>
                  <a:pt x="307990" y="77688"/>
                </a:lnTo>
                <a:lnTo>
                  <a:pt x="307990" y="56455"/>
                </a:lnTo>
                <a:lnTo>
                  <a:pt x="305956" y="52040"/>
                </a:lnTo>
                <a:lnTo>
                  <a:pt x="301888" y="48964"/>
                </a:lnTo>
                <a:lnTo>
                  <a:pt x="297820" y="45789"/>
                </a:lnTo>
                <a:lnTo>
                  <a:pt x="292611" y="44201"/>
                </a:lnTo>
                <a:lnTo>
                  <a:pt x="317080" y="44201"/>
                </a:lnTo>
                <a:lnTo>
                  <a:pt x="318457" y="45392"/>
                </a:lnTo>
                <a:lnTo>
                  <a:pt x="321384" y="52486"/>
                </a:lnTo>
                <a:lnTo>
                  <a:pt x="321384" y="77688"/>
                </a:lnTo>
                <a:close/>
              </a:path>
              <a:path extrusionOk="0" h="153669" w="939164">
                <a:moveTo>
                  <a:pt x="279564" y="122634"/>
                </a:moveTo>
                <a:lnTo>
                  <a:pt x="270932" y="122634"/>
                </a:lnTo>
                <a:lnTo>
                  <a:pt x="263738" y="119905"/>
                </a:lnTo>
                <a:lnTo>
                  <a:pt x="257984" y="114448"/>
                </a:lnTo>
                <a:lnTo>
                  <a:pt x="252328" y="108991"/>
                </a:lnTo>
                <a:lnTo>
                  <a:pt x="249563" y="102393"/>
                </a:lnTo>
                <a:lnTo>
                  <a:pt x="249500" y="85973"/>
                </a:lnTo>
                <a:lnTo>
                  <a:pt x="252328" y="79226"/>
                </a:lnTo>
                <a:lnTo>
                  <a:pt x="257984" y="73967"/>
                </a:lnTo>
                <a:lnTo>
                  <a:pt x="263639" y="68609"/>
                </a:lnTo>
                <a:lnTo>
                  <a:pt x="270832" y="65930"/>
                </a:lnTo>
                <a:lnTo>
                  <a:pt x="279564" y="65930"/>
                </a:lnTo>
                <a:lnTo>
                  <a:pt x="288261" y="66665"/>
                </a:lnTo>
                <a:lnTo>
                  <a:pt x="295898" y="68870"/>
                </a:lnTo>
                <a:lnTo>
                  <a:pt x="302474" y="72544"/>
                </a:lnTo>
                <a:lnTo>
                  <a:pt x="305756" y="75604"/>
                </a:lnTo>
                <a:lnTo>
                  <a:pt x="278075" y="75604"/>
                </a:lnTo>
                <a:lnTo>
                  <a:pt x="272966" y="77341"/>
                </a:lnTo>
                <a:lnTo>
                  <a:pt x="268997" y="80813"/>
                </a:lnTo>
                <a:lnTo>
                  <a:pt x="265127" y="84286"/>
                </a:lnTo>
                <a:lnTo>
                  <a:pt x="263193" y="88800"/>
                </a:lnTo>
                <a:lnTo>
                  <a:pt x="263193" y="99814"/>
                </a:lnTo>
                <a:lnTo>
                  <a:pt x="265127" y="104328"/>
                </a:lnTo>
                <a:lnTo>
                  <a:pt x="268997" y="107900"/>
                </a:lnTo>
                <a:lnTo>
                  <a:pt x="272966" y="111372"/>
                </a:lnTo>
                <a:lnTo>
                  <a:pt x="278075" y="113109"/>
                </a:lnTo>
                <a:lnTo>
                  <a:pt x="305315" y="113109"/>
                </a:lnTo>
                <a:lnTo>
                  <a:pt x="302139" y="115937"/>
                </a:lnTo>
                <a:lnTo>
                  <a:pt x="295451" y="119657"/>
                </a:lnTo>
                <a:lnTo>
                  <a:pt x="287926" y="121890"/>
                </a:lnTo>
                <a:lnTo>
                  <a:pt x="279564" y="122634"/>
                </a:lnTo>
                <a:close/>
              </a:path>
              <a:path extrusionOk="0" h="153669" w="939164">
                <a:moveTo>
                  <a:pt x="305315" y="113109"/>
                </a:moveTo>
                <a:lnTo>
                  <a:pt x="284326" y="113109"/>
                </a:lnTo>
                <a:lnTo>
                  <a:pt x="291777" y="112439"/>
                </a:lnTo>
                <a:lnTo>
                  <a:pt x="298204" y="110430"/>
                </a:lnTo>
                <a:lnTo>
                  <a:pt x="303609" y="107081"/>
                </a:lnTo>
                <a:lnTo>
                  <a:pt x="307990" y="102393"/>
                </a:lnTo>
                <a:lnTo>
                  <a:pt x="307990" y="86320"/>
                </a:lnTo>
                <a:lnTo>
                  <a:pt x="303609" y="81632"/>
                </a:lnTo>
                <a:lnTo>
                  <a:pt x="298204" y="78283"/>
                </a:lnTo>
                <a:lnTo>
                  <a:pt x="291777" y="76274"/>
                </a:lnTo>
                <a:lnTo>
                  <a:pt x="284326" y="75604"/>
                </a:lnTo>
                <a:lnTo>
                  <a:pt x="305756" y="75604"/>
                </a:lnTo>
                <a:lnTo>
                  <a:pt x="307990" y="77688"/>
                </a:lnTo>
                <a:lnTo>
                  <a:pt x="321384" y="77688"/>
                </a:lnTo>
                <a:lnTo>
                  <a:pt x="321384" y="110728"/>
                </a:lnTo>
                <a:lnTo>
                  <a:pt x="307990" y="110728"/>
                </a:lnTo>
                <a:lnTo>
                  <a:pt x="305315" y="113109"/>
                </a:lnTo>
                <a:close/>
              </a:path>
              <a:path extrusionOk="0" h="153669" w="939164">
                <a:moveTo>
                  <a:pt x="321384" y="120550"/>
                </a:moveTo>
                <a:lnTo>
                  <a:pt x="307990" y="120550"/>
                </a:lnTo>
                <a:lnTo>
                  <a:pt x="307990" y="110728"/>
                </a:lnTo>
                <a:lnTo>
                  <a:pt x="321384" y="110728"/>
                </a:lnTo>
                <a:lnTo>
                  <a:pt x="321384" y="120550"/>
                </a:lnTo>
                <a:close/>
              </a:path>
              <a:path extrusionOk="0" h="153669" w="939164">
                <a:moveTo>
                  <a:pt x="361306" y="120550"/>
                </a:moveTo>
                <a:lnTo>
                  <a:pt x="348060" y="120550"/>
                </a:lnTo>
                <a:lnTo>
                  <a:pt x="348060" y="2083"/>
                </a:lnTo>
                <a:lnTo>
                  <a:pt x="361306" y="2083"/>
                </a:lnTo>
                <a:lnTo>
                  <a:pt x="361306" y="120550"/>
                </a:lnTo>
                <a:close/>
              </a:path>
              <a:path extrusionOk="0" h="153669" w="939164">
                <a:moveTo>
                  <a:pt x="401288" y="120550"/>
                </a:moveTo>
                <a:lnTo>
                  <a:pt x="388043" y="120550"/>
                </a:lnTo>
                <a:lnTo>
                  <a:pt x="388043" y="2083"/>
                </a:lnTo>
                <a:lnTo>
                  <a:pt x="401288" y="2083"/>
                </a:lnTo>
                <a:lnTo>
                  <a:pt x="401288" y="120550"/>
                </a:lnTo>
                <a:close/>
              </a:path>
              <a:path extrusionOk="0" h="153669" w="939164">
                <a:moveTo>
                  <a:pt x="530427" y="122932"/>
                </a:moveTo>
                <a:lnTo>
                  <a:pt x="486969" y="105370"/>
                </a:lnTo>
                <a:lnTo>
                  <a:pt x="469556" y="61317"/>
                </a:lnTo>
                <a:lnTo>
                  <a:pt x="470645" y="48517"/>
                </a:lnTo>
                <a:lnTo>
                  <a:pt x="496271" y="9711"/>
                </a:lnTo>
                <a:lnTo>
                  <a:pt x="530427" y="0"/>
                </a:lnTo>
                <a:lnTo>
                  <a:pt x="543803" y="1395"/>
                </a:lnTo>
                <a:lnTo>
                  <a:pt x="555951" y="5581"/>
                </a:lnTo>
                <a:lnTo>
                  <a:pt x="566871" y="12557"/>
                </a:lnTo>
                <a:lnTo>
                  <a:pt x="567554" y="13245"/>
                </a:lnTo>
                <a:lnTo>
                  <a:pt x="530427" y="13245"/>
                </a:lnTo>
                <a:lnTo>
                  <a:pt x="521023" y="14101"/>
                </a:lnTo>
                <a:lnTo>
                  <a:pt x="488123" y="42378"/>
                </a:lnTo>
                <a:lnTo>
                  <a:pt x="484886" y="61317"/>
                </a:lnTo>
                <a:lnTo>
                  <a:pt x="485695" y="71353"/>
                </a:lnTo>
                <a:lnTo>
                  <a:pt x="512531" y="106263"/>
                </a:lnTo>
                <a:lnTo>
                  <a:pt x="530427" y="109686"/>
                </a:lnTo>
                <a:lnTo>
                  <a:pt x="569031" y="109686"/>
                </a:lnTo>
                <a:lnTo>
                  <a:pt x="567178" y="111379"/>
                </a:lnTo>
                <a:lnTo>
                  <a:pt x="556137" y="117797"/>
                </a:lnTo>
                <a:lnTo>
                  <a:pt x="543887" y="121648"/>
                </a:lnTo>
                <a:lnTo>
                  <a:pt x="530427" y="122932"/>
                </a:lnTo>
                <a:close/>
              </a:path>
              <a:path extrusionOk="0" h="153669" w="939164">
                <a:moveTo>
                  <a:pt x="564806" y="29616"/>
                </a:moveTo>
                <a:lnTo>
                  <a:pt x="561036" y="24754"/>
                </a:lnTo>
                <a:lnTo>
                  <a:pt x="556125" y="20835"/>
                </a:lnTo>
                <a:lnTo>
                  <a:pt x="550072" y="17859"/>
                </a:lnTo>
                <a:lnTo>
                  <a:pt x="544119" y="14783"/>
                </a:lnTo>
                <a:lnTo>
                  <a:pt x="537571" y="13245"/>
                </a:lnTo>
                <a:lnTo>
                  <a:pt x="567554" y="13245"/>
                </a:lnTo>
                <a:lnTo>
                  <a:pt x="576564" y="22324"/>
                </a:lnTo>
                <a:lnTo>
                  <a:pt x="564806" y="29616"/>
                </a:lnTo>
                <a:close/>
              </a:path>
              <a:path extrusionOk="0" h="153669" w="939164">
                <a:moveTo>
                  <a:pt x="569031" y="109686"/>
                </a:moveTo>
                <a:lnTo>
                  <a:pt x="536380" y="109686"/>
                </a:lnTo>
                <a:lnTo>
                  <a:pt x="542184" y="108545"/>
                </a:lnTo>
                <a:lnTo>
                  <a:pt x="547840" y="106263"/>
                </a:lnTo>
                <a:lnTo>
                  <a:pt x="553595" y="103981"/>
                </a:lnTo>
                <a:lnTo>
                  <a:pt x="558407" y="100855"/>
                </a:lnTo>
                <a:lnTo>
                  <a:pt x="562276" y="96887"/>
                </a:lnTo>
                <a:lnTo>
                  <a:pt x="562276" y="72776"/>
                </a:lnTo>
                <a:lnTo>
                  <a:pt x="521646" y="72776"/>
                </a:lnTo>
                <a:lnTo>
                  <a:pt x="521646" y="59531"/>
                </a:lnTo>
                <a:lnTo>
                  <a:pt x="577010" y="59531"/>
                </a:lnTo>
                <a:lnTo>
                  <a:pt x="577010" y="102393"/>
                </a:lnTo>
                <a:lnTo>
                  <a:pt x="569031" y="109686"/>
                </a:lnTo>
                <a:close/>
              </a:path>
              <a:path extrusionOk="0" h="153669" w="939164">
                <a:moveTo>
                  <a:pt x="627059" y="48517"/>
                </a:moveTo>
                <a:lnTo>
                  <a:pt x="613819" y="48517"/>
                </a:lnTo>
                <a:lnTo>
                  <a:pt x="620070" y="41681"/>
                </a:lnTo>
                <a:lnTo>
                  <a:pt x="626916" y="36797"/>
                </a:lnTo>
                <a:lnTo>
                  <a:pt x="634357" y="33867"/>
                </a:lnTo>
                <a:lnTo>
                  <a:pt x="642394" y="32890"/>
                </a:lnTo>
                <a:lnTo>
                  <a:pt x="642394" y="46136"/>
                </a:lnTo>
                <a:lnTo>
                  <a:pt x="633117" y="46136"/>
                </a:lnTo>
                <a:lnTo>
                  <a:pt x="628652" y="47575"/>
                </a:lnTo>
                <a:lnTo>
                  <a:pt x="627059" y="48517"/>
                </a:lnTo>
                <a:close/>
              </a:path>
              <a:path extrusionOk="0" h="153669" w="939164">
                <a:moveTo>
                  <a:pt x="613819" y="120550"/>
                </a:moveTo>
                <a:lnTo>
                  <a:pt x="600573" y="120550"/>
                </a:lnTo>
                <a:lnTo>
                  <a:pt x="600573" y="34676"/>
                </a:lnTo>
                <a:lnTo>
                  <a:pt x="613819" y="34676"/>
                </a:lnTo>
                <a:lnTo>
                  <a:pt x="613819" y="48517"/>
                </a:lnTo>
                <a:lnTo>
                  <a:pt x="627059" y="48517"/>
                </a:lnTo>
                <a:lnTo>
                  <a:pt x="618928" y="53330"/>
                </a:lnTo>
                <a:lnTo>
                  <a:pt x="615605" y="56455"/>
                </a:lnTo>
                <a:lnTo>
                  <a:pt x="613819" y="59828"/>
                </a:lnTo>
                <a:lnTo>
                  <a:pt x="613819" y="120550"/>
                </a:lnTo>
                <a:close/>
              </a:path>
              <a:path extrusionOk="0" h="153669" w="939164">
                <a:moveTo>
                  <a:pt x="642394" y="46583"/>
                </a:moveTo>
                <a:lnTo>
                  <a:pt x="637185" y="46136"/>
                </a:lnTo>
                <a:lnTo>
                  <a:pt x="642394" y="46136"/>
                </a:lnTo>
                <a:lnTo>
                  <a:pt x="642394" y="46583"/>
                </a:lnTo>
                <a:close/>
              </a:path>
              <a:path extrusionOk="0" h="153669" w="939164">
                <a:moveTo>
                  <a:pt x="696570" y="122634"/>
                </a:moveTo>
                <a:lnTo>
                  <a:pt x="660851" y="103212"/>
                </a:lnTo>
                <a:lnTo>
                  <a:pt x="654154" y="77539"/>
                </a:lnTo>
                <a:lnTo>
                  <a:pt x="654898" y="68033"/>
                </a:lnTo>
                <a:lnTo>
                  <a:pt x="679641" y="35718"/>
                </a:lnTo>
                <a:lnTo>
                  <a:pt x="696570" y="32593"/>
                </a:lnTo>
                <a:lnTo>
                  <a:pt x="705519" y="33374"/>
                </a:lnTo>
                <a:lnTo>
                  <a:pt x="713611" y="35718"/>
                </a:lnTo>
                <a:lnTo>
                  <a:pt x="720848" y="39625"/>
                </a:lnTo>
                <a:lnTo>
                  <a:pt x="726534" y="44499"/>
                </a:lnTo>
                <a:lnTo>
                  <a:pt x="688335" y="44499"/>
                </a:lnTo>
                <a:lnTo>
                  <a:pt x="681489" y="47575"/>
                </a:lnTo>
                <a:lnTo>
                  <a:pt x="676032" y="53726"/>
                </a:lnTo>
                <a:lnTo>
                  <a:pt x="670674" y="59878"/>
                </a:lnTo>
                <a:lnTo>
                  <a:pt x="667995" y="67815"/>
                </a:lnTo>
                <a:lnTo>
                  <a:pt x="667995" y="87362"/>
                </a:lnTo>
                <a:lnTo>
                  <a:pt x="670674" y="95349"/>
                </a:lnTo>
                <a:lnTo>
                  <a:pt x="681390" y="107652"/>
                </a:lnTo>
                <a:lnTo>
                  <a:pt x="688236" y="110728"/>
                </a:lnTo>
                <a:lnTo>
                  <a:pt x="726371" y="110728"/>
                </a:lnTo>
                <a:lnTo>
                  <a:pt x="720848" y="115518"/>
                </a:lnTo>
                <a:lnTo>
                  <a:pt x="713611" y="119471"/>
                </a:lnTo>
                <a:lnTo>
                  <a:pt x="705519" y="121843"/>
                </a:lnTo>
                <a:lnTo>
                  <a:pt x="696570" y="122634"/>
                </a:lnTo>
                <a:close/>
              </a:path>
              <a:path extrusionOk="0" h="153669" w="939164">
                <a:moveTo>
                  <a:pt x="726371" y="110728"/>
                </a:moveTo>
                <a:lnTo>
                  <a:pt x="704905" y="110728"/>
                </a:lnTo>
                <a:lnTo>
                  <a:pt x="711751" y="107652"/>
                </a:lnTo>
                <a:lnTo>
                  <a:pt x="717109" y="101500"/>
                </a:lnTo>
                <a:lnTo>
                  <a:pt x="722466" y="95250"/>
                </a:lnTo>
                <a:lnTo>
                  <a:pt x="725112" y="87362"/>
                </a:lnTo>
                <a:lnTo>
                  <a:pt x="725112" y="67815"/>
                </a:lnTo>
                <a:lnTo>
                  <a:pt x="722466" y="60027"/>
                </a:lnTo>
                <a:lnTo>
                  <a:pt x="717109" y="53875"/>
                </a:lnTo>
                <a:lnTo>
                  <a:pt x="711751" y="47625"/>
                </a:lnTo>
                <a:lnTo>
                  <a:pt x="704905" y="44499"/>
                </a:lnTo>
                <a:lnTo>
                  <a:pt x="726534" y="44499"/>
                </a:lnTo>
                <a:lnTo>
                  <a:pt x="739135" y="77539"/>
                </a:lnTo>
                <a:lnTo>
                  <a:pt x="738391" y="86989"/>
                </a:lnTo>
                <a:lnTo>
                  <a:pt x="736159" y="95547"/>
                </a:lnTo>
                <a:lnTo>
                  <a:pt x="732438" y="103212"/>
                </a:lnTo>
                <a:lnTo>
                  <a:pt x="727229" y="109983"/>
                </a:lnTo>
                <a:lnTo>
                  <a:pt x="726371" y="110728"/>
                </a:lnTo>
                <a:close/>
              </a:path>
              <a:path extrusionOk="0" h="153669" w="939164">
                <a:moveTo>
                  <a:pt x="794544" y="122634"/>
                </a:moveTo>
                <a:lnTo>
                  <a:pt x="788095" y="122634"/>
                </a:lnTo>
                <a:lnTo>
                  <a:pt x="776179" y="120922"/>
                </a:lnTo>
                <a:lnTo>
                  <a:pt x="767668" y="115788"/>
                </a:lnTo>
                <a:lnTo>
                  <a:pt x="762561" y="107230"/>
                </a:lnTo>
                <a:lnTo>
                  <a:pt x="760859" y="95250"/>
                </a:lnTo>
                <a:lnTo>
                  <a:pt x="760859" y="34676"/>
                </a:lnTo>
                <a:lnTo>
                  <a:pt x="774105" y="34676"/>
                </a:lnTo>
                <a:lnTo>
                  <a:pt x="774105" y="97978"/>
                </a:lnTo>
                <a:lnTo>
                  <a:pt x="775643" y="102939"/>
                </a:lnTo>
                <a:lnTo>
                  <a:pt x="778719" y="106114"/>
                </a:lnTo>
                <a:lnTo>
                  <a:pt x="781794" y="109190"/>
                </a:lnTo>
                <a:lnTo>
                  <a:pt x="786656" y="110728"/>
                </a:lnTo>
                <a:lnTo>
                  <a:pt x="816756" y="110728"/>
                </a:lnTo>
                <a:lnTo>
                  <a:pt x="815380" y="112265"/>
                </a:lnTo>
                <a:lnTo>
                  <a:pt x="811014" y="115589"/>
                </a:lnTo>
                <a:lnTo>
                  <a:pt x="800398" y="121245"/>
                </a:lnTo>
                <a:lnTo>
                  <a:pt x="794544" y="122634"/>
                </a:lnTo>
                <a:close/>
              </a:path>
              <a:path extrusionOk="0" h="153669" w="939164">
                <a:moveTo>
                  <a:pt x="816756" y="110728"/>
                </a:moveTo>
                <a:lnTo>
                  <a:pt x="798562" y="110728"/>
                </a:lnTo>
                <a:lnTo>
                  <a:pt x="803474" y="109438"/>
                </a:lnTo>
                <a:lnTo>
                  <a:pt x="808038" y="106858"/>
                </a:lnTo>
                <a:lnTo>
                  <a:pt x="812701" y="104278"/>
                </a:lnTo>
                <a:lnTo>
                  <a:pt x="816273" y="101252"/>
                </a:lnTo>
                <a:lnTo>
                  <a:pt x="818753" y="97780"/>
                </a:lnTo>
                <a:lnTo>
                  <a:pt x="818753" y="34676"/>
                </a:lnTo>
                <a:lnTo>
                  <a:pt x="831999" y="34676"/>
                </a:lnTo>
                <a:lnTo>
                  <a:pt x="831999" y="108495"/>
                </a:lnTo>
                <a:lnTo>
                  <a:pt x="818753" y="108495"/>
                </a:lnTo>
                <a:lnTo>
                  <a:pt x="816756" y="110728"/>
                </a:lnTo>
                <a:close/>
              </a:path>
              <a:path extrusionOk="0" h="153669" w="939164">
                <a:moveTo>
                  <a:pt x="831999" y="120550"/>
                </a:moveTo>
                <a:lnTo>
                  <a:pt x="818753" y="120550"/>
                </a:lnTo>
                <a:lnTo>
                  <a:pt x="818753" y="108495"/>
                </a:lnTo>
                <a:lnTo>
                  <a:pt x="831999" y="108495"/>
                </a:lnTo>
                <a:lnTo>
                  <a:pt x="831999" y="120550"/>
                </a:lnTo>
                <a:close/>
              </a:path>
              <a:path extrusionOk="0" h="153669" w="939164">
                <a:moveTo>
                  <a:pt x="884398" y="47476"/>
                </a:moveTo>
                <a:lnTo>
                  <a:pt x="872018" y="47476"/>
                </a:lnTo>
                <a:lnTo>
                  <a:pt x="875094" y="43110"/>
                </a:lnTo>
                <a:lnTo>
                  <a:pt x="879162" y="39538"/>
                </a:lnTo>
                <a:lnTo>
                  <a:pt x="884222" y="36760"/>
                </a:lnTo>
                <a:lnTo>
                  <a:pt x="889381" y="33982"/>
                </a:lnTo>
                <a:lnTo>
                  <a:pt x="894987" y="32593"/>
                </a:lnTo>
                <a:lnTo>
                  <a:pt x="901040" y="32593"/>
                </a:lnTo>
                <a:lnTo>
                  <a:pt x="909244" y="33346"/>
                </a:lnTo>
                <a:lnTo>
                  <a:pt x="916592" y="35607"/>
                </a:lnTo>
                <a:lnTo>
                  <a:pt x="923085" y="39374"/>
                </a:lnTo>
                <a:lnTo>
                  <a:pt x="928563" y="44499"/>
                </a:lnTo>
                <a:lnTo>
                  <a:pt x="892259" y="44499"/>
                </a:lnTo>
                <a:lnTo>
                  <a:pt x="887248" y="45839"/>
                </a:lnTo>
                <a:lnTo>
                  <a:pt x="884398" y="47476"/>
                </a:lnTo>
                <a:close/>
              </a:path>
              <a:path extrusionOk="0" h="153669" w="939164">
                <a:moveTo>
                  <a:pt x="872018" y="153292"/>
                </a:moveTo>
                <a:lnTo>
                  <a:pt x="858772" y="153292"/>
                </a:lnTo>
                <a:lnTo>
                  <a:pt x="858772" y="34676"/>
                </a:lnTo>
                <a:lnTo>
                  <a:pt x="872018" y="34676"/>
                </a:lnTo>
                <a:lnTo>
                  <a:pt x="872018" y="47476"/>
                </a:lnTo>
                <a:lnTo>
                  <a:pt x="884398" y="47476"/>
                </a:lnTo>
                <a:lnTo>
                  <a:pt x="877891" y="51224"/>
                </a:lnTo>
                <a:lnTo>
                  <a:pt x="874399" y="54421"/>
                </a:lnTo>
                <a:lnTo>
                  <a:pt x="872018" y="58191"/>
                </a:lnTo>
                <a:lnTo>
                  <a:pt x="872018" y="96887"/>
                </a:lnTo>
                <a:lnTo>
                  <a:pt x="874399" y="100657"/>
                </a:lnTo>
                <a:lnTo>
                  <a:pt x="877922" y="103931"/>
                </a:lnTo>
                <a:lnTo>
                  <a:pt x="882585" y="106709"/>
                </a:lnTo>
                <a:lnTo>
                  <a:pt x="884139" y="107602"/>
                </a:lnTo>
                <a:lnTo>
                  <a:pt x="872018" y="107602"/>
                </a:lnTo>
                <a:lnTo>
                  <a:pt x="872018" y="153292"/>
                </a:lnTo>
                <a:close/>
              </a:path>
              <a:path extrusionOk="0" h="153669" w="939164">
                <a:moveTo>
                  <a:pt x="928411" y="110728"/>
                </a:moveTo>
                <a:lnTo>
                  <a:pt x="905951" y="110728"/>
                </a:lnTo>
                <a:lnTo>
                  <a:pt x="912599" y="107751"/>
                </a:lnTo>
                <a:lnTo>
                  <a:pt x="917559" y="101798"/>
                </a:lnTo>
                <a:lnTo>
                  <a:pt x="920880" y="96877"/>
                </a:lnTo>
                <a:lnTo>
                  <a:pt x="923252" y="91194"/>
                </a:lnTo>
                <a:lnTo>
                  <a:pt x="924675" y="84748"/>
                </a:lnTo>
                <a:lnTo>
                  <a:pt x="925150" y="77539"/>
                </a:lnTo>
                <a:lnTo>
                  <a:pt x="925135" y="67670"/>
                </a:lnTo>
                <a:lnTo>
                  <a:pt x="922669" y="59779"/>
                </a:lnTo>
                <a:lnTo>
                  <a:pt x="917708" y="53726"/>
                </a:lnTo>
                <a:lnTo>
                  <a:pt x="912747" y="47575"/>
                </a:lnTo>
                <a:lnTo>
                  <a:pt x="906050" y="44499"/>
                </a:lnTo>
                <a:lnTo>
                  <a:pt x="928563" y="44499"/>
                </a:lnTo>
                <a:lnTo>
                  <a:pt x="939140" y="77539"/>
                </a:lnTo>
                <a:lnTo>
                  <a:pt x="938488" y="87352"/>
                </a:lnTo>
                <a:lnTo>
                  <a:pt x="936535" y="96105"/>
                </a:lnTo>
                <a:lnTo>
                  <a:pt x="933280" y="103798"/>
                </a:lnTo>
                <a:lnTo>
                  <a:pt x="928722" y="110430"/>
                </a:lnTo>
                <a:lnTo>
                  <a:pt x="928411" y="110728"/>
                </a:lnTo>
                <a:close/>
              </a:path>
              <a:path extrusionOk="0" h="153669" w="939164">
                <a:moveTo>
                  <a:pt x="901040" y="122634"/>
                </a:moveTo>
                <a:lnTo>
                  <a:pt x="892361" y="121694"/>
                </a:lnTo>
                <a:lnTo>
                  <a:pt x="884631" y="118876"/>
                </a:lnTo>
                <a:lnTo>
                  <a:pt x="877850" y="114179"/>
                </a:lnTo>
                <a:lnTo>
                  <a:pt x="872018" y="107602"/>
                </a:lnTo>
                <a:lnTo>
                  <a:pt x="884139" y="107602"/>
                </a:lnTo>
                <a:lnTo>
                  <a:pt x="887248" y="109388"/>
                </a:lnTo>
                <a:lnTo>
                  <a:pt x="892259" y="110728"/>
                </a:lnTo>
                <a:lnTo>
                  <a:pt x="928411" y="110728"/>
                </a:lnTo>
                <a:lnTo>
                  <a:pt x="923141" y="115769"/>
                </a:lnTo>
                <a:lnTo>
                  <a:pt x="916667" y="119583"/>
                </a:lnTo>
                <a:lnTo>
                  <a:pt x="909300" y="121871"/>
                </a:lnTo>
                <a:lnTo>
                  <a:pt x="901040" y="12263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5" name="Google Shape;285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13462" y="2973071"/>
            <a:ext cx="2082488" cy="157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72484" y="3236449"/>
            <a:ext cx="5382551" cy="19957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5"/>
          <p:cNvSpPr txBox="1"/>
          <p:nvPr/>
        </p:nvSpPr>
        <p:spPr>
          <a:xfrm>
            <a:off x="475249" y="1216355"/>
            <a:ext cx="621000" cy="28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○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○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○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○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3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72484" y="3867332"/>
            <a:ext cx="4516848" cy="19734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5"/>
          <p:cNvSpPr txBox="1"/>
          <p:nvPr/>
        </p:nvSpPr>
        <p:spPr>
          <a:xfrm>
            <a:off x="3833241" y="4285819"/>
            <a:ext cx="147828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rgbClr val="595959"/>
                </a:solidFill>
                <a:latin typeface="Caveat"/>
                <a:ea typeface="Caveat"/>
                <a:cs typeface="Caveat"/>
                <a:sym typeface="Caveat"/>
              </a:rPr>
              <a:t>Questions?</a:t>
            </a:r>
            <a:endParaRPr sz="3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336" y="631470"/>
            <a:ext cx="3178745" cy="31030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/>
          <p:nvPr/>
        </p:nvSpPr>
        <p:spPr>
          <a:xfrm>
            <a:off x="564291" y="1394850"/>
            <a:ext cx="55244" cy="15240"/>
          </a:xfrm>
          <a:custGeom>
            <a:rect b="b" l="l" r="r" t="t"/>
            <a:pathLst>
              <a:path extrusionOk="0" h="15240" w="55245">
                <a:moveTo>
                  <a:pt x="54917" y="15031"/>
                </a:moveTo>
                <a:lnTo>
                  <a:pt x="0" y="15031"/>
                </a:lnTo>
                <a:lnTo>
                  <a:pt x="0" y="0"/>
                </a:lnTo>
                <a:lnTo>
                  <a:pt x="54917" y="0"/>
                </a:lnTo>
                <a:lnTo>
                  <a:pt x="54917" y="1503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8" name="Google Shape;9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6708" y="1301088"/>
            <a:ext cx="7659220" cy="20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1740" y="1617051"/>
            <a:ext cx="5041324" cy="19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/>
          <p:nvPr/>
        </p:nvSpPr>
        <p:spPr>
          <a:xfrm>
            <a:off x="564291" y="2023500"/>
            <a:ext cx="55244" cy="15240"/>
          </a:xfrm>
          <a:custGeom>
            <a:rect b="b" l="l" r="r" t="t"/>
            <a:pathLst>
              <a:path extrusionOk="0" h="15239" w="55245">
                <a:moveTo>
                  <a:pt x="54917" y="15031"/>
                </a:moveTo>
                <a:lnTo>
                  <a:pt x="0" y="15031"/>
                </a:lnTo>
                <a:lnTo>
                  <a:pt x="0" y="0"/>
                </a:lnTo>
                <a:lnTo>
                  <a:pt x="54917" y="0"/>
                </a:lnTo>
                <a:lnTo>
                  <a:pt x="54917" y="1503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1917" y="1929738"/>
            <a:ext cx="5511503" cy="20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76255" y="4301463"/>
            <a:ext cx="6191501" cy="2021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20"/>
          <p:cNvGrpSpPr/>
          <p:nvPr/>
        </p:nvGrpSpPr>
        <p:grpSpPr>
          <a:xfrm>
            <a:off x="2445082" y="2537641"/>
            <a:ext cx="4099438" cy="1360333"/>
            <a:chOff x="2445082" y="2537641"/>
            <a:chExt cx="4099438" cy="1360333"/>
          </a:xfrm>
        </p:grpSpPr>
        <p:pic>
          <p:nvPicPr>
            <p:cNvPr id="104" name="Google Shape;104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45082" y="2537641"/>
              <a:ext cx="3957322" cy="13603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20"/>
            <p:cNvSpPr/>
            <p:nvPr/>
          </p:nvSpPr>
          <p:spPr>
            <a:xfrm>
              <a:off x="2482425" y="3300499"/>
              <a:ext cx="4062095" cy="310515"/>
            </a:xfrm>
            <a:custGeom>
              <a:rect b="b" l="l" r="r" t="t"/>
              <a:pathLst>
                <a:path extrusionOk="0" h="310514" w="4062095">
                  <a:moveTo>
                    <a:pt x="0" y="0"/>
                  </a:moveTo>
                  <a:lnTo>
                    <a:pt x="4061999" y="0"/>
                  </a:lnTo>
                  <a:lnTo>
                    <a:pt x="4061999" y="310199"/>
                  </a:lnTo>
                  <a:lnTo>
                    <a:pt x="0" y="3101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0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C5D3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21"/>
          <p:cNvSpPr/>
          <p:nvPr/>
        </p:nvSpPr>
        <p:spPr>
          <a:xfrm>
            <a:off x="445881" y="1987492"/>
            <a:ext cx="2576195" cy="414020"/>
          </a:xfrm>
          <a:custGeom>
            <a:rect b="b" l="l" r="r" t="t"/>
            <a:pathLst>
              <a:path extrusionOk="0" h="414019" w="2576195">
                <a:moveTo>
                  <a:pt x="57894" y="406598"/>
                </a:moveTo>
                <a:lnTo>
                  <a:pt x="0" y="406598"/>
                </a:lnTo>
                <a:lnTo>
                  <a:pt x="163413" y="0"/>
                </a:lnTo>
                <a:lnTo>
                  <a:pt x="226069" y="0"/>
                </a:lnTo>
                <a:lnTo>
                  <a:pt x="247201" y="52387"/>
                </a:lnTo>
                <a:lnTo>
                  <a:pt x="195113" y="52387"/>
                </a:lnTo>
                <a:lnTo>
                  <a:pt x="108495" y="271313"/>
                </a:lnTo>
                <a:lnTo>
                  <a:pt x="335509" y="271313"/>
                </a:lnTo>
                <a:lnTo>
                  <a:pt x="353698" y="316408"/>
                </a:lnTo>
                <a:lnTo>
                  <a:pt x="93910" y="316408"/>
                </a:lnTo>
                <a:lnTo>
                  <a:pt x="57894" y="406598"/>
                </a:lnTo>
                <a:close/>
              </a:path>
              <a:path extrusionOk="0" h="414019" w="2576195">
                <a:moveTo>
                  <a:pt x="335509" y="271313"/>
                </a:moveTo>
                <a:lnTo>
                  <a:pt x="280987" y="271313"/>
                </a:lnTo>
                <a:lnTo>
                  <a:pt x="195113" y="52387"/>
                </a:lnTo>
                <a:lnTo>
                  <a:pt x="247201" y="52387"/>
                </a:lnTo>
                <a:lnTo>
                  <a:pt x="335509" y="271313"/>
                </a:lnTo>
                <a:close/>
              </a:path>
              <a:path extrusionOk="0" h="414019" w="2576195">
                <a:moveTo>
                  <a:pt x="390078" y="406598"/>
                </a:moveTo>
                <a:lnTo>
                  <a:pt x="332184" y="406598"/>
                </a:lnTo>
                <a:lnTo>
                  <a:pt x="296316" y="316408"/>
                </a:lnTo>
                <a:lnTo>
                  <a:pt x="353698" y="316408"/>
                </a:lnTo>
                <a:lnTo>
                  <a:pt x="390078" y="406598"/>
                </a:lnTo>
                <a:close/>
              </a:path>
              <a:path extrusionOk="0" h="414019" w="2576195">
                <a:moveTo>
                  <a:pt x="486989" y="406598"/>
                </a:moveTo>
                <a:lnTo>
                  <a:pt x="441299" y="406598"/>
                </a:lnTo>
                <a:lnTo>
                  <a:pt x="441299" y="0"/>
                </a:lnTo>
                <a:lnTo>
                  <a:pt x="486989" y="0"/>
                </a:lnTo>
                <a:lnTo>
                  <a:pt x="486989" y="156716"/>
                </a:lnTo>
                <a:lnTo>
                  <a:pt x="529266" y="156716"/>
                </a:lnTo>
                <a:lnTo>
                  <a:pt x="493836" y="183774"/>
                </a:lnTo>
                <a:lnTo>
                  <a:pt x="486989" y="193178"/>
                </a:lnTo>
                <a:lnTo>
                  <a:pt x="486989" y="326677"/>
                </a:lnTo>
                <a:lnTo>
                  <a:pt x="523303" y="359717"/>
                </a:lnTo>
                <a:lnTo>
                  <a:pt x="529531" y="362694"/>
                </a:lnTo>
                <a:lnTo>
                  <a:pt x="486989" y="362694"/>
                </a:lnTo>
                <a:lnTo>
                  <a:pt x="486989" y="406598"/>
                </a:lnTo>
                <a:close/>
              </a:path>
              <a:path extrusionOk="0" h="414019" w="2576195">
                <a:moveTo>
                  <a:pt x="529266" y="156716"/>
                </a:moveTo>
                <a:lnTo>
                  <a:pt x="486989" y="156716"/>
                </a:lnTo>
                <a:lnTo>
                  <a:pt x="507379" y="133991"/>
                </a:lnTo>
                <a:lnTo>
                  <a:pt x="530745" y="117760"/>
                </a:lnTo>
                <a:lnTo>
                  <a:pt x="557087" y="108021"/>
                </a:lnTo>
                <a:lnTo>
                  <a:pt x="586407" y="104775"/>
                </a:lnTo>
                <a:lnTo>
                  <a:pt x="614265" y="107444"/>
                </a:lnTo>
                <a:lnTo>
                  <a:pt x="639352" y="115453"/>
                </a:lnTo>
                <a:lnTo>
                  <a:pt x="661667" y="128801"/>
                </a:lnTo>
                <a:lnTo>
                  <a:pt x="679342" y="145702"/>
                </a:lnTo>
                <a:lnTo>
                  <a:pt x="574798" y="145702"/>
                </a:lnTo>
                <a:lnTo>
                  <a:pt x="561310" y="146577"/>
                </a:lnTo>
                <a:lnTo>
                  <a:pt x="548232" y="149200"/>
                </a:lnTo>
                <a:lnTo>
                  <a:pt x="535563" y="153572"/>
                </a:lnTo>
                <a:lnTo>
                  <a:pt x="529266" y="156716"/>
                </a:lnTo>
                <a:close/>
              </a:path>
              <a:path extrusionOk="0" h="414019" w="2576195">
                <a:moveTo>
                  <a:pt x="680253" y="373112"/>
                </a:moveTo>
                <a:lnTo>
                  <a:pt x="574798" y="373112"/>
                </a:lnTo>
                <a:lnTo>
                  <a:pt x="595364" y="371149"/>
                </a:lnTo>
                <a:lnTo>
                  <a:pt x="613754" y="365261"/>
                </a:lnTo>
                <a:lnTo>
                  <a:pt x="644003" y="341709"/>
                </a:lnTo>
                <a:lnTo>
                  <a:pt x="663425" y="305506"/>
                </a:lnTo>
                <a:lnTo>
                  <a:pt x="669899" y="259705"/>
                </a:lnTo>
                <a:lnTo>
                  <a:pt x="668299" y="235343"/>
                </a:lnTo>
                <a:lnTo>
                  <a:pt x="655500" y="194044"/>
                </a:lnTo>
                <a:lnTo>
                  <a:pt x="630357" y="163366"/>
                </a:lnTo>
                <a:lnTo>
                  <a:pt x="595606" y="147665"/>
                </a:lnTo>
                <a:lnTo>
                  <a:pt x="574798" y="145702"/>
                </a:lnTo>
                <a:lnTo>
                  <a:pt x="679342" y="145702"/>
                </a:lnTo>
                <a:lnTo>
                  <a:pt x="708446" y="196899"/>
                </a:lnTo>
                <a:lnTo>
                  <a:pt x="717524" y="259705"/>
                </a:lnTo>
                <a:lnTo>
                  <a:pt x="715255" y="293247"/>
                </a:lnTo>
                <a:lnTo>
                  <a:pt x="708446" y="323180"/>
                </a:lnTo>
                <a:lnTo>
                  <a:pt x="697098" y="349504"/>
                </a:lnTo>
                <a:lnTo>
                  <a:pt x="681210" y="372219"/>
                </a:lnTo>
                <a:lnTo>
                  <a:pt x="680253" y="373112"/>
                </a:lnTo>
                <a:close/>
              </a:path>
              <a:path extrusionOk="0" h="414019" w="2576195">
                <a:moveTo>
                  <a:pt x="586407" y="413891"/>
                </a:moveTo>
                <a:lnTo>
                  <a:pt x="542679" y="405854"/>
                </a:lnTo>
                <a:lnTo>
                  <a:pt x="505853" y="383232"/>
                </a:lnTo>
                <a:lnTo>
                  <a:pt x="486989" y="362694"/>
                </a:lnTo>
                <a:lnTo>
                  <a:pt x="529531" y="362694"/>
                </a:lnTo>
                <a:lnTo>
                  <a:pt x="535563" y="365577"/>
                </a:lnTo>
                <a:lnTo>
                  <a:pt x="548232" y="369763"/>
                </a:lnTo>
                <a:lnTo>
                  <a:pt x="561310" y="372275"/>
                </a:lnTo>
                <a:lnTo>
                  <a:pt x="574798" y="373112"/>
                </a:lnTo>
                <a:lnTo>
                  <a:pt x="680253" y="373112"/>
                </a:lnTo>
                <a:lnTo>
                  <a:pt x="661667" y="390450"/>
                </a:lnTo>
                <a:lnTo>
                  <a:pt x="639352" y="403473"/>
                </a:lnTo>
                <a:lnTo>
                  <a:pt x="614265" y="411286"/>
                </a:lnTo>
                <a:lnTo>
                  <a:pt x="586407" y="413891"/>
                </a:lnTo>
                <a:close/>
              </a:path>
              <a:path extrusionOk="0" h="414019" w="2576195">
                <a:moveTo>
                  <a:pt x="920406" y="413891"/>
                </a:moveTo>
                <a:lnTo>
                  <a:pt x="862214" y="402989"/>
                </a:lnTo>
                <a:lnTo>
                  <a:pt x="815631" y="370284"/>
                </a:lnTo>
                <a:lnTo>
                  <a:pt x="785047" y="320687"/>
                </a:lnTo>
                <a:lnTo>
                  <a:pt x="774852" y="259109"/>
                </a:lnTo>
                <a:lnTo>
                  <a:pt x="777401" y="226535"/>
                </a:lnTo>
                <a:lnTo>
                  <a:pt x="797790" y="170873"/>
                </a:lnTo>
                <a:lnTo>
                  <a:pt x="837472" y="128968"/>
                </a:lnTo>
                <a:lnTo>
                  <a:pt x="889859" y="107463"/>
                </a:lnTo>
                <a:lnTo>
                  <a:pt x="920406" y="104775"/>
                </a:lnTo>
                <a:lnTo>
                  <a:pt x="951018" y="107463"/>
                </a:lnTo>
                <a:lnTo>
                  <a:pt x="978710" y="115527"/>
                </a:lnTo>
                <a:lnTo>
                  <a:pt x="1003480" y="128968"/>
                </a:lnTo>
                <a:lnTo>
                  <a:pt x="1022911" y="145702"/>
                </a:lnTo>
                <a:lnTo>
                  <a:pt x="920406" y="145702"/>
                </a:lnTo>
                <a:lnTo>
                  <a:pt x="900045" y="147684"/>
                </a:lnTo>
                <a:lnTo>
                  <a:pt x="864847" y="163534"/>
                </a:lnTo>
                <a:lnTo>
                  <a:pt x="837900" y="194397"/>
                </a:lnTo>
                <a:lnTo>
                  <a:pt x="824059" y="235250"/>
                </a:lnTo>
                <a:lnTo>
                  <a:pt x="822328" y="259109"/>
                </a:lnTo>
                <a:lnTo>
                  <a:pt x="824040" y="283229"/>
                </a:lnTo>
                <a:lnTo>
                  <a:pt x="837732" y="324380"/>
                </a:lnTo>
                <a:lnTo>
                  <a:pt x="864456" y="355280"/>
                </a:lnTo>
                <a:lnTo>
                  <a:pt x="899803" y="371130"/>
                </a:lnTo>
                <a:lnTo>
                  <a:pt x="920406" y="373112"/>
                </a:lnTo>
                <a:lnTo>
                  <a:pt x="1022091" y="373112"/>
                </a:lnTo>
                <a:lnTo>
                  <a:pt x="1003480" y="389362"/>
                </a:lnTo>
                <a:lnTo>
                  <a:pt x="978710" y="402989"/>
                </a:lnTo>
                <a:lnTo>
                  <a:pt x="951018" y="411165"/>
                </a:lnTo>
                <a:lnTo>
                  <a:pt x="920406" y="413891"/>
                </a:lnTo>
                <a:close/>
              </a:path>
              <a:path extrusionOk="0" h="414019" w="2576195">
                <a:moveTo>
                  <a:pt x="1022091" y="373112"/>
                </a:moveTo>
                <a:lnTo>
                  <a:pt x="920406" y="373112"/>
                </a:lnTo>
                <a:lnTo>
                  <a:pt x="940805" y="371112"/>
                </a:lnTo>
                <a:lnTo>
                  <a:pt x="959287" y="365112"/>
                </a:lnTo>
                <a:lnTo>
                  <a:pt x="990504" y="341114"/>
                </a:lnTo>
                <a:lnTo>
                  <a:pt x="1011154" y="304614"/>
                </a:lnTo>
                <a:lnTo>
                  <a:pt x="1018037" y="259109"/>
                </a:lnTo>
                <a:lnTo>
                  <a:pt x="1016317" y="235492"/>
                </a:lnTo>
                <a:lnTo>
                  <a:pt x="1002550" y="194788"/>
                </a:lnTo>
                <a:lnTo>
                  <a:pt x="975854" y="163701"/>
                </a:lnTo>
                <a:lnTo>
                  <a:pt x="940805" y="147702"/>
                </a:lnTo>
                <a:lnTo>
                  <a:pt x="920406" y="145702"/>
                </a:lnTo>
                <a:lnTo>
                  <a:pt x="1022911" y="145702"/>
                </a:lnTo>
                <a:lnTo>
                  <a:pt x="1055914" y="197122"/>
                </a:lnTo>
                <a:lnTo>
                  <a:pt x="1066109" y="259109"/>
                </a:lnTo>
                <a:lnTo>
                  <a:pt x="1063560" y="291396"/>
                </a:lnTo>
                <a:lnTo>
                  <a:pt x="1055914" y="320687"/>
                </a:lnTo>
                <a:lnTo>
                  <a:pt x="1043171" y="346983"/>
                </a:lnTo>
                <a:lnTo>
                  <a:pt x="1025330" y="370284"/>
                </a:lnTo>
                <a:lnTo>
                  <a:pt x="1022091" y="373112"/>
                </a:lnTo>
                <a:close/>
              </a:path>
              <a:path extrusionOk="0" h="414019" w="2576195">
                <a:moveTo>
                  <a:pt x="1234420" y="413891"/>
                </a:moveTo>
                <a:lnTo>
                  <a:pt x="1193334" y="408021"/>
                </a:lnTo>
                <a:lnTo>
                  <a:pt x="1163987" y="390413"/>
                </a:lnTo>
                <a:lnTo>
                  <a:pt x="1146379" y="361066"/>
                </a:lnTo>
                <a:lnTo>
                  <a:pt x="1140509" y="319980"/>
                </a:lnTo>
                <a:lnTo>
                  <a:pt x="1140509" y="112216"/>
                </a:lnTo>
                <a:lnTo>
                  <a:pt x="1186200" y="112216"/>
                </a:lnTo>
                <a:lnTo>
                  <a:pt x="1186200" y="305990"/>
                </a:lnTo>
                <a:lnTo>
                  <a:pt x="1187186" y="322240"/>
                </a:lnTo>
                <a:lnTo>
                  <a:pt x="1211082" y="364070"/>
                </a:lnTo>
                <a:lnTo>
                  <a:pt x="1252130" y="373112"/>
                </a:lnTo>
                <a:lnTo>
                  <a:pt x="1331465" y="373112"/>
                </a:lnTo>
                <a:lnTo>
                  <a:pt x="1330051" y="374581"/>
                </a:lnTo>
                <a:lnTo>
                  <a:pt x="1294695" y="399305"/>
                </a:lnTo>
                <a:lnTo>
                  <a:pt x="1250521" y="412979"/>
                </a:lnTo>
                <a:lnTo>
                  <a:pt x="1234420" y="413891"/>
                </a:lnTo>
                <a:close/>
              </a:path>
              <a:path extrusionOk="0" h="414019" w="2576195">
                <a:moveTo>
                  <a:pt x="1331465" y="373112"/>
                </a:moveTo>
                <a:lnTo>
                  <a:pt x="1252130" y="373112"/>
                </a:lnTo>
                <a:lnTo>
                  <a:pt x="1265330" y="372275"/>
                </a:lnTo>
                <a:lnTo>
                  <a:pt x="1278138" y="369763"/>
                </a:lnTo>
                <a:lnTo>
                  <a:pt x="1313801" y="352694"/>
                </a:lnTo>
                <a:lnTo>
                  <a:pt x="1339195" y="328612"/>
                </a:lnTo>
                <a:lnTo>
                  <a:pt x="1339195" y="112216"/>
                </a:lnTo>
                <a:lnTo>
                  <a:pt x="1385034" y="112216"/>
                </a:lnTo>
                <a:lnTo>
                  <a:pt x="1385034" y="365075"/>
                </a:lnTo>
                <a:lnTo>
                  <a:pt x="1339195" y="365075"/>
                </a:lnTo>
                <a:lnTo>
                  <a:pt x="1331465" y="373112"/>
                </a:lnTo>
                <a:close/>
              </a:path>
              <a:path extrusionOk="0" h="414019" w="2576195">
                <a:moveTo>
                  <a:pt x="1385034" y="406598"/>
                </a:moveTo>
                <a:lnTo>
                  <a:pt x="1339195" y="406598"/>
                </a:lnTo>
                <a:lnTo>
                  <a:pt x="1339195" y="365075"/>
                </a:lnTo>
                <a:lnTo>
                  <a:pt x="1385034" y="365075"/>
                </a:lnTo>
                <a:lnTo>
                  <a:pt x="1385034" y="406598"/>
                </a:lnTo>
                <a:close/>
              </a:path>
              <a:path extrusionOk="0" h="414019" w="2576195">
                <a:moveTo>
                  <a:pt x="1531316" y="112216"/>
                </a:moveTo>
                <a:lnTo>
                  <a:pt x="1485626" y="112216"/>
                </a:lnTo>
                <a:lnTo>
                  <a:pt x="1485626" y="31700"/>
                </a:lnTo>
                <a:lnTo>
                  <a:pt x="1531316" y="31700"/>
                </a:lnTo>
                <a:lnTo>
                  <a:pt x="1531316" y="112216"/>
                </a:lnTo>
                <a:close/>
              </a:path>
              <a:path extrusionOk="0" h="414019" w="2576195">
                <a:moveTo>
                  <a:pt x="1590996" y="152400"/>
                </a:moveTo>
                <a:lnTo>
                  <a:pt x="1436810" y="152400"/>
                </a:lnTo>
                <a:lnTo>
                  <a:pt x="1436810" y="112216"/>
                </a:lnTo>
                <a:lnTo>
                  <a:pt x="1590996" y="112216"/>
                </a:lnTo>
                <a:lnTo>
                  <a:pt x="1590996" y="152400"/>
                </a:lnTo>
                <a:close/>
              </a:path>
              <a:path extrusionOk="0" h="414019" w="2576195">
                <a:moveTo>
                  <a:pt x="1550812" y="413891"/>
                </a:moveTo>
                <a:lnTo>
                  <a:pt x="1522293" y="409584"/>
                </a:lnTo>
                <a:lnTo>
                  <a:pt x="1501922" y="396664"/>
                </a:lnTo>
                <a:lnTo>
                  <a:pt x="1489700" y="375130"/>
                </a:lnTo>
                <a:lnTo>
                  <a:pt x="1485626" y="344983"/>
                </a:lnTo>
                <a:lnTo>
                  <a:pt x="1485626" y="152400"/>
                </a:lnTo>
                <a:lnTo>
                  <a:pt x="1531316" y="152400"/>
                </a:lnTo>
                <a:lnTo>
                  <a:pt x="1531316" y="335309"/>
                </a:lnTo>
                <a:lnTo>
                  <a:pt x="1531772" y="343141"/>
                </a:lnTo>
                <a:lnTo>
                  <a:pt x="1551011" y="373112"/>
                </a:lnTo>
                <a:lnTo>
                  <a:pt x="1597036" y="373112"/>
                </a:lnTo>
                <a:lnTo>
                  <a:pt x="1605730" y="394989"/>
                </a:lnTo>
                <a:lnTo>
                  <a:pt x="1595210" y="403259"/>
                </a:lnTo>
                <a:lnTo>
                  <a:pt x="1582550" y="409165"/>
                </a:lnTo>
                <a:lnTo>
                  <a:pt x="1567751" y="412709"/>
                </a:lnTo>
                <a:lnTo>
                  <a:pt x="1550812" y="413891"/>
                </a:lnTo>
                <a:close/>
              </a:path>
              <a:path extrusionOk="0" h="414019" w="2576195">
                <a:moveTo>
                  <a:pt x="1597036" y="373112"/>
                </a:moveTo>
                <a:lnTo>
                  <a:pt x="1561230" y="373112"/>
                </a:lnTo>
                <a:lnTo>
                  <a:pt x="1570253" y="372349"/>
                </a:lnTo>
                <a:lnTo>
                  <a:pt x="1578420" y="370061"/>
                </a:lnTo>
                <a:lnTo>
                  <a:pt x="1585731" y="366247"/>
                </a:lnTo>
                <a:lnTo>
                  <a:pt x="1592187" y="360908"/>
                </a:lnTo>
                <a:lnTo>
                  <a:pt x="1597036" y="373112"/>
                </a:lnTo>
                <a:close/>
              </a:path>
              <a:path extrusionOk="0" h="414019" w="2576195">
                <a:moveTo>
                  <a:pt x="1865285" y="406598"/>
                </a:moveTo>
                <a:lnTo>
                  <a:pt x="1814683" y="406598"/>
                </a:lnTo>
                <a:lnTo>
                  <a:pt x="1814683" y="0"/>
                </a:lnTo>
                <a:lnTo>
                  <a:pt x="1887311" y="0"/>
                </a:lnTo>
                <a:lnTo>
                  <a:pt x="1916960" y="71884"/>
                </a:lnTo>
                <a:lnTo>
                  <a:pt x="1865285" y="71884"/>
                </a:lnTo>
                <a:lnTo>
                  <a:pt x="1865285" y="406598"/>
                </a:lnTo>
                <a:close/>
              </a:path>
              <a:path extrusionOk="0" h="414019" w="2576195">
                <a:moveTo>
                  <a:pt x="2065390" y="305990"/>
                </a:moveTo>
                <a:lnTo>
                  <a:pt x="2013517" y="305990"/>
                </a:lnTo>
                <a:lnTo>
                  <a:pt x="2140319" y="0"/>
                </a:lnTo>
                <a:lnTo>
                  <a:pt x="2212798" y="0"/>
                </a:lnTo>
                <a:lnTo>
                  <a:pt x="2212798" y="71884"/>
                </a:lnTo>
                <a:lnTo>
                  <a:pt x="2162197" y="71884"/>
                </a:lnTo>
                <a:lnTo>
                  <a:pt x="2065390" y="305990"/>
                </a:lnTo>
                <a:close/>
              </a:path>
              <a:path extrusionOk="0" h="414019" w="2576195">
                <a:moveTo>
                  <a:pt x="2023787" y="406598"/>
                </a:moveTo>
                <a:lnTo>
                  <a:pt x="2003099" y="406598"/>
                </a:lnTo>
                <a:lnTo>
                  <a:pt x="1865285" y="71884"/>
                </a:lnTo>
                <a:lnTo>
                  <a:pt x="1916960" y="71884"/>
                </a:lnTo>
                <a:lnTo>
                  <a:pt x="2013517" y="305990"/>
                </a:lnTo>
                <a:lnTo>
                  <a:pt x="2065390" y="305990"/>
                </a:lnTo>
                <a:lnTo>
                  <a:pt x="2023787" y="406598"/>
                </a:lnTo>
                <a:close/>
              </a:path>
              <a:path extrusionOk="0" h="414019" w="2576195">
                <a:moveTo>
                  <a:pt x="2212798" y="406598"/>
                </a:moveTo>
                <a:lnTo>
                  <a:pt x="2162197" y="406598"/>
                </a:lnTo>
                <a:lnTo>
                  <a:pt x="2162197" y="71884"/>
                </a:lnTo>
                <a:lnTo>
                  <a:pt x="2212798" y="71884"/>
                </a:lnTo>
                <a:lnTo>
                  <a:pt x="2212798" y="406598"/>
                </a:lnTo>
                <a:close/>
              </a:path>
              <a:path extrusionOk="0" h="414019" w="2576195">
                <a:moveTo>
                  <a:pt x="2438966" y="413891"/>
                </a:moveTo>
                <a:lnTo>
                  <a:pt x="2378728" y="403100"/>
                </a:lnTo>
                <a:lnTo>
                  <a:pt x="2330768" y="370730"/>
                </a:lnTo>
                <a:lnTo>
                  <a:pt x="2299514" y="321171"/>
                </a:lnTo>
                <a:lnTo>
                  <a:pt x="2289096" y="259109"/>
                </a:lnTo>
                <a:lnTo>
                  <a:pt x="2291682" y="227744"/>
                </a:lnTo>
                <a:lnTo>
                  <a:pt x="2312369" y="172826"/>
                </a:lnTo>
                <a:lnTo>
                  <a:pt x="2352516" y="129806"/>
                </a:lnTo>
                <a:lnTo>
                  <a:pt x="2404308" y="107556"/>
                </a:lnTo>
                <a:lnTo>
                  <a:pt x="2434055" y="104775"/>
                </a:lnTo>
                <a:lnTo>
                  <a:pt x="2464230" y="107519"/>
                </a:lnTo>
                <a:lnTo>
                  <a:pt x="2491354" y="115751"/>
                </a:lnTo>
                <a:lnTo>
                  <a:pt x="2515427" y="129471"/>
                </a:lnTo>
                <a:lnTo>
                  <a:pt x="2529770" y="142577"/>
                </a:lnTo>
                <a:lnTo>
                  <a:pt x="2433459" y="142577"/>
                </a:lnTo>
                <a:lnTo>
                  <a:pt x="2413917" y="144372"/>
                </a:lnTo>
                <a:lnTo>
                  <a:pt x="2365445" y="171301"/>
                </a:lnTo>
                <a:lnTo>
                  <a:pt x="2339381" y="221112"/>
                </a:lnTo>
                <a:lnTo>
                  <a:pt x="2337168" y="240803"/>
                </a:lnTo>
                <a:lnTo>
                  <a:pt x="2573988" y="240803"/>
                </a:lnTo>
                <a:lnTo>
                  <a:pt x="2575590" y="262681"/>
                </a:lnTo>
                <a:lnTo>
                  <a:pt x="2575590" y="274290"/>
                </a:lnTo>
                <a:lnTo>
                  <a:pt x="2337168" y="274290"/>
                </a:lnTo>
                <a:lnTo>
                  <a:pt x="2340098" y="295795"/>
                </a:lnTo>
                <a:lnTo>
                  <a:pt x="2356394" y="332556"/>
                </a:lnTo>
                <a:lnTo>
                  <a:pt x="2385686" y="360182"/>
                </a:lnTo>
                <a:lnTo>
                  <a:pt x="2422446" y="374321"/>
                </a:lnTo>
                <a:lnTo>
                  <a:pt x="2443282" y="376088"/>
                </a:lnTo>
                <a:lnTo>
                  <a:pt x="2547116" y="376088"/>
                </a:lnTo>
                <a:lnTo>
                  <a:pt x="2531807" y="388525"/>
                </a:lnTo>
                <a:lnTo>
                  <a:pt x="2504190" y="402617"/>
                </a:lnTo>
                <a:lnTo>
                  <a:pt x="2473243" y="411072"/>
                </a:lnTo>
                <a:lnTo>
                  <a:pt x="2438966" y="413891"/>
                </a:lnTo>
                <a:close/>
              </a:path>
              <a:path extrusionOk="0" h="414019" w="2576195">
                <a:moveTo>
                  <a:pt x="2573988" y="240803"/>
                </a:moveTo>
                <a:lnTo>
                  <a:pt x="2530495" y="240803"/>
                </a:lnTo>
                <a:lnTo>
                  <a:pt x="2528812" y="221112"/>
                </a:lnTo>
                <a:lnTo>
                  <a:pt x="2523761" y="202964"/>
                </a:lnTo>
                <a:lnTo>
                  <a:pt x="2489130" y="158734"/>
                </a:lnTo>
                <a:lnTo>
                  <a:pt x="2433459" y="142577"/>
                </a:lnTo>
                <a:lnTo>
                  <a:pt x="2529770" y="142577"/>
                </a:lnTo>
                <a:lnTo>
                  <a:pt x="2536449" y="148679"/>
                </a:lnTo>
                <a:lnTo>
                  <a:pt x="2553573" y="172268"/>
                </a:lnTo>
                <a:lnTo>
                  <a:pt x="2565805" y="199132"/>
                </a:lnTo>
                <a:lnTo>
                  <a:pt x="2573144" y="229269"/>
                </a:lnTo>
                <a:lnTo>
                  <a:pt x="2573988" y="240803"/>
                </a:lnTo>
                <a:close/>
              </a:path>
              <a:path extrusionOk="0" h="414019" w="2576195">
                <a:moveTo>
                  <a:pt x="2547116" y="376088"/>
                </a:moveTo>
                <a:lnTo>
                  <a:pt x="2443282" y="376088"/>
                </a:lnTo>
                <a:lnTo>
                  <a:pt x="2469048" y="373763"/>
                </a:lnTo>
                <a:lnTo>
                  <a:pt x="2492768" y="366786"/>
                </a:lnTo>
                <a:lnTo>
                  <a:pt x="2514441" y="355159"/>
                </a:lnTo>
                <a:lnTo>
                  <a:pt x="2534067" y="338881"/>
                </a:lnTo>
                <a:lnTo>
                  <a:pt x="2556094" y="368796"/>
                </a:lnTo>
                <a:lnTo>
                  <a:pt x="2547116" y="3760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" name="Google Shape;112;p21"/>
          <p:cNvSpPr txBox="1"/>
          <p:nvPr/>
        </p:nvSpPr>
        <p:spPr>
          <a:xfrm>
            <a:off x="445875" y="3375675"/>
            <a:ext cx="214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Hi, I’m Troy!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725" y="402413"/>
            <a:ext cx="2576199" cy="1934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900" y="2449738"/>
            <a:ext cx="27051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1250" y="402425"/>
            <a:ext cx="2619375" cy="19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-13325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A1E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2323" y="297880"/>
            <a:ext cx="3539357" cy="413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0188" y="857209"/>
            <a:ext cx="1303607" cy="15716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2220850" y="1494300"/>
            <a:ext cx="4841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Optional Icebreaker Questions: 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Favorite childhood food and what memorable experience do you have eating that food?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book or movie you’ve read or seen recently?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Favorite </a:t>
            </a: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pastime</a:t>
            </a: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during the pandemic?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060" y="506049"/>
            <a:ext cx="4460771" cy="31075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/>
          <p:nvPr/>
        </p:nvSpPr>
        <p:spPr>
          <a:xfrm>
            <a:off x="417516" y="1321704"/>
            <a:ext cx="1614170" cy="269240"/>
          </a:xfrm>
          <a:custGeom>
            <a:rect b="b" l="l" r="r" t="t"/>
            <a:pathLst>
              <a:path extrusionOk="0" h="269240" w="1614170">
                <a:moveTo>
                  <a:pt x="43308" y="209103"/>
                </a:moveTo>
                <a:lnTo>
                  <a:pt x="0" y="209103"/>
                </a:lnTo>
                <a:lnTo>
                  <a:pt x="0" y="5804"/>
                </a:lnTo>
                <a:lnTo>
                  <a:pt x="43308" y="5804"/>
                </a:lnTo>
                <a:lnTo>
                  <a:pt x="43308" y="209103"/>
                </a:lnTo>
                <a:close/>
              </a:path>
              <a:path extrusionOk="0" h="269240" w="1614170">
                <a:moveTo>
                  <a:pt x="215666" y="81111"/>
                </a:moveTo>
                <a:lnTo>
                  <a:pt x="121317" y="81111"/>
                </a:lnTo>
                <a:lnTo>
                  <a:pt x="125196" y="76888"/>
                </a:lnTo>
                <a:lnTo>
                  <a:pt x="163984" y="58638"/>
                </a:lnTo>
                <a:lnTo>
                  <a:pt x="172812" y="58191"/>
                </a:lnTo>
                <a:lnTo>
                  <a:pt x="184225" y="58982"/>
                </a:lnTo>
                <a:lnTo>
                  <a:pt x="215666" y="81111"/>
                </a:lnTo>
                <a:close/>
              </a:path>
              <a:path extrusionOk="0" h="269240" w="1614170">
                <a:moveTo>
                  <a:pt x="121317" y="209103"/>
                </a:moveTo>
                <a:lnTo>
                  <a:pt x="82622" y="209103"/>
                </a:lnTo>
                <a:lnTo>
                  <a:pt x="82622" y="61912"/>
                </a:lnTo>
                <a:lnTo>
                  <a:pt x="121317" y="61912"/>
                </a:lnTo>
                <a:lnTo>
                  <a:pt x="121317" y="81111"/>
                </a:lnTo>
                <a:lnTo>
                  <a:pt x="215666" y="81111"/>
                </a:lnTo>
                <a:lnTo>
                  <a:pt x="217795" y="85762"/>
                </a:lnTo>
                <a:lnTo>
                  <a:pt x="219469" y="92719"/>
                </a:lnTo>
                <a:lnTo>
                  <a:pt x="154804" y="92719"/>
                </a:lnTo>
                <a:lnTo>
                  <a:pt x="144841" y="93798"/>
                </a:lnTo>
                <a:lnTo>
                  <a:pt x="135940" y="97035"/>
                </a:lnTo>
                <a:lnTo>
                  <a:pt x="128098" y="102430"/>
                </a:lnTo>
                <a:lnTo>
                  <a:pt x="121317" y="109983"/>
                </a:lnTo>
                <a:lnTo>
                  <a:pt x="121317" y="209103"/>
                </a:lnTo>
                <a:close/>
              </a:path>
              <a:path extrusionOk="0" h="269240" w="1614170">
                <a:moveTo>
                  <a:pt x="220734" y="209103"/>
                </a:moveTo>
                <a:lnTo>
                  <a:pt x="182039" y="209103"/>
                </a:lnTo>
                <a:lnTo>
                  <a:pt x="182039" y="120104"/>
                </a:lnTo>
                <a:lnTo>
                  <a:pt x="180337" y="108123"/>
                </a:lnTo>
                <a:lnTo>
                  <a:pt x="175230" y="99566"/>
                </a:lnTo>
                <a:lnTo>
                  <a:pt x="166719" y="94431"/>
                </a:lnTo>
                <a:lnTo>
                  <a:pt x="154804" y="92719"/>
                </a:lnTo>
                <a:lnTo>
                  <a:pt x="219469" y="92719"/>
                </a:lnTo>
                <a:lnTo>
                  <a:pt x="220000" y="94924"/>
                </a:lnTo>
                <a:lnTo>
                  <a:pt x="220734" y="105221"/>
                </a:lnTo>
                <a:lnTo>
                  <a:pt x="220734" y="209103"/>
                </a:lnTo>
                <a:close/>
              </a:path>
              <a:path extrusionOk="0" h="269240" w="1614170">
                <a:moveTo>
                  <a:pt x="305685" y="61912"/>
                </a:moveTo>
                <a:lnTo>
                  <a:pt x="266692" y="61912"/>
                </a:lnTo>
                <a:lnTo>
                  <a:pt x="266692" y="21580"/>
                </a:lnTo>
                <a:lnTo>
                  <a:pt x="305685" y="21580"/>
                </a:lnTo>
                <a:lnTo>
                  <a:pt x="305685" y="61912"/>
                </a:lnTo>
                <a:close/>
              </a:path>
              <a:path extrusionOk="0" h="269240" w="1614170">
                <a:moveTo>
                  <a:pt x="335599" y="95696"/>
                </a:moveTo>
                <a:lnTo>
                  <a:pt x="242284" y="95696"/>
                </a:lnTo>
                <a:lnTo>
                  <a:pt x="242284" y="61912"/>
                </a:lnTo>
                <a:lnTo>
                  <a:pt x="335599" y="61912"/>
                </a:lnTo>
                <a:lnTo>
                  <a:pt x="335599" y="95696"/>
                </a:lnTo>
                <a:close/>
              </a:path>
              <a:path extrusionOk="0" h="269240" w="1614170">
                <a:moveTo>
                  <a:pt x="308512" y="212824"/>
                </a:moveTo>
                <a:lnTo>
                  <a:pt x="290216" y="210303"/>
                </a:lnTo>
                <a:lnTo>
                  <a:pt x="277147" y="202741"/>
                </a:lnTo>
                <a:lnTo>
                  <a:pt x="269305" y="190137"/>
                </a:lnTo>
                <a:lnTo>
                  <a:pt x="266692" y="172491"/>
                </a:lnTo>
                <a:lnTo>
                  <a:pt x="266692" y="95696"/>
                </a:lnTo>
                <a:lnTo>
                  <a:pt x="305685" y="95696"/>
                </a:lnTo>
                <a:lnTo>
                  <a:pt x="305685" y="166885"/>
                </a:lnTo>
                <a:lnTo>
                  <a:pt x="306826" y="170755"/>
                </a:lnTo>
                <a:lnTo>
                  <a:pt x="309227" y="173980"/>
                </a:lnTo>
                <a:lnTo>
                  <a:pt x="311489" y="176807"/>
                </a:lnTo>
                <a:lnTo>
                  <a:pt x="314813" y="178296"/>
                </a:lnTo>
                <a:lnTo>
                  <a:pt x="333828" y="178296"/>
                </a:lnTo>
                <a:lnTo>
                  <a:pt x="340808" y="203299"/>
                </a:lnTo>
                <a:lnTo>
                  <a:pt x="334994" y="207466"/>
                </a:lnTo>
                <a:lnTo>
                  <a:pt x="327674" y="210442"/>
                </a:lnTo>
                <a:lnTo>
                  <a:pt x="318847" y="212228"/>
                </a:lnTo>
                <a:lnTo>
                  <a:pt x="308512" y="212824"/>
                </a:lnTo>
                <a:close/>
              </a:path>
              <a:path extrusionOk="0" h="269240" w="1614170">
                <a:moveTo>
                  <a:pt x="333828" y="178296"/>
                </a:moveTo>
                <a:lnTo>
                  <a:pt x="325231" y="178296"/>
                </a:lnTo>
                <a:lnTo>
                  <a:pt x="329745" y="176857"/>
                </a:lnTo>
                <a:lnTo>
                  <a:pt x="332623" y="173980"/>
                </a:lnTo>
                <a:lnTo>
                  <a:pt x="333828" y="178296"/>
                </a:lnTo>
                <a:close/>
              </a:path>
              <a:path extrusionOk="0" h="269240" w="1614170">
                <a:moveTo>
                  <a:pt x="431329" y="212824"/>
                </a:moveTo>
                <a:lnTo>
                  <a:pt x="386374" y="200769"/>
                </a:lnTo>
                <a:lnTo>
                  <a:pt x="358217" y="166575"/>
                </a:lnTo>
                <a:lnTo>
                  <a:pt x="352748" y="135284"/>
                </a:lnTo>
                <a:lnTo>
                  <a:pt x="354106" y="119518"/>
                </a:lnTo>
                <a:lnTo>
                  <a:pt x="374477" y="80367"/>
                </a:lnTo>
                <a:lnTo>
                  <a:pt x="413265" y="59577"/>
                </a:lnTo>
                <a:lnTo>
                  <a:pt x="428948" y="58191"/>
                </a:lnTo>
                <a:lnTo>
                  <a:pt x="444491" y="59596"/>
                </a:lnTo>
                <a:lnTo>
                  <a:pt x="458527" y="63810"/>
                </a:lnTo>
                <a:lnTo>
                  <a:pt x="471057" y="70832"/>
                </a:lnTo>
                <a:lnTo>
                  <a:pt x="482080" y="80664"/>
                </a:lnTo>
                <a:lnTo>
                  <a:pt x="488301" y="88999"/>
                </a:lnTo>
                <a:lnTo>
                  <a:pt x="428948" y="88999"/>
                </a:lnTo>
                <a:lnTo>
                  <a:pt x="421627" y="89585"/>
                </a:lnTo>
                <a:lnTo>
                  <a:pt x="392634" y="121592"/>
                </a:lnTo>
                <a:lnTo>
                  <a:pt x="501228" y="121592"/>
                </a:lnTo>
                <a:lnTo>
                  <a:pt x="501334" y="122020"/>
                </a:lnTo>
                <a:lnTo>
                  <a:pt x="502618" y="139303"/>
                </a:lnTo>
                <a:lnTo>
                  <a:pt x="502618" y="147786"/>
                </a:lnTo>
                <a:lnTo>
                  <a:pt x="393229" y="147786"/>
                </a:lnTo>
                <a:lnTo>
                  <a:pt x="394690" y="154604"/>
                </a:lnTo>
                <a:lnTo>
                  <a:pt x="426697" y="181393"/>
                </a:lnTo>
                <a:lnTo>
                  <a:pt x="435645" y="182016"/>
                </a:lnTo>
                <a:lnTo>
                  <a:pt x="484934" y="182016"/>
                </a:lnTo>
                <a:lnTo>
                  <a:pt x="491902" y="192285"/>
                </a:lnTo>
                <a:lnTo>
                  <a:pt x="456695" y="209894"/>
                </a:lnTo>
                <a:lnTo>
                  <a:pt x="439952" y="212498"/>
                </a:lnTo>
                <a:lnTo>
                  <a:pt x="431329" y="212824"/>
                </a:lnTo>
                <a:close/>
              </a:path>
              <a:path extrusionOk="0" h="269240" w="1614170">
                <a:moveTo>
                  <a:pt x="501228" y="121592"/>
                </a:moveTo>
                <a:lnTo>
                  <a:pt x="465113" y="121592"/>
                </a:lnTo>
                <a:lnTo>
                  <a:pt x="464090" y="114653"/>
                </a:lnTo>
                <a:lnTo>
                  <a:pt x="461913" y="108421"/>
                </a:lnTo>
                <a:lnTo>
                  <a:pt x="428948" y="88999"/>
                </a:lnTo>
                <a:lnTo>
                  <a:pt x="488301" y="88999"/>
                </a:lnTo>
                <a:lnTo>
                  <a:pt x="491065" y="92701"/>
                </a:lnTo>
                <a:lnTo>
                  <a:pt x="497483" y="106486"/>
                </a:lnTo>
                <a:lnTo>
                  <a:pt x="501228" y="121592"/>
                </a:lnTo>
                <a:close/>
              </a:path>
              <a:path extrusionOk="0" h="269240" w="1614170">
                <a:moveTo>
                  <a:pt x="484934" y="182016"/>
                </a:moveTo>
                <a:lnTo>
                  <a:pt x="441698" y="182016"/>
                </a:lnTo>
                <a:lnTo>
                  <a:pt x="448494" y="180776"/>
                </a:lnTo>
                <a:lnTo>
                  <a:pt x="456035" y="178296"/>
                </a:lnTo>
                <a:lnTo>
                  <a:pt x="463575" y="175716"/>
                </a:lnTo>
                <a:lnTo>
                  <a:pt x="469876" y="172045"/>
                </a:lnTo>
                <a:lnTo>
                  <a:pt x="474936" y="167282"/>
                </a:lnTo>
                <a:lnTo>
                  <a:pt x="484934" y="182016"/>
                </a:lnTo>
                <a:close/>
              </a:path>
              <a:path extrusionOk="0" h="269240" w="1614170">
                <a:moveTo>
                  <a:pt x="616404" y="82004"/>
                </a:moveTo>
                <a:lnTo>
                  <a:pt x="569374" y="82004"/>
                </a:lnTo>
                <a:lnTo>
                  <a:pt x="573616" y="77269"/>
                </a:lnTo>
                <a:lnTo>
                  <a:pt x="609558" y="58628"/>
                </a:lnTo>
                <a:lnTo>
                  <a:pt x="616404" y="58191"/>
                </a:lnTo>
                <a:lnTo>
                  <a:pt x="616404" y="82004"/>
                </a:lnTo>
                <a:close/>
              </a:path>
              <a:path extrusionOk="0" h="269240" w="1614170">
                <a:moveTo>
                  <a:pt x="569374" y="209103"/>
                </a:moveTo>
                <a:lnTo>
                  <a:pt x="530679" y="209103"/>
                </a:lnTo>
                <a:lnTo>
                  <a:pt x="530679" y="61912"/>
                </a:lnTo>
                <a:lnTo>
                  <a:pt x="569374" y="61912"/>
                </a:lnTo>
                <a:lnTo>
                  <a:pt x="569374" y="82004"/>
                </a:lnTo>
                <a:lnTo>
                  <a:pt x="616404" y="82004"/>
                </a:lnTo>
                <a:lnTo>
                  <a:pt x="616404" y="95101"/>
                </a:lnTo>
                <a:lnTo>
                  <a:pt x="598743" y="95101"/>
                </a:lnTo>
                <a:lnTo>
                  <a:pt x="591748" y="96738"/>
                </a:lnTo>
                <a:lnTo>
                  <a:pt x="577758" y="103286"/>
                </a:lnTo>
                <a:lnTo>
                  <a:pt x="572648" y="107255"/>
                </a:lnTo>
                <a:lnTo>
                  <a:pt x="569374" y="111918"/>
                </a:lnTo>
                <a:lnTo>
                  <a:pt x="569374" y="209103"/>
                </a:lnTo>
                <a:close/>
              </a:path>
              <a:path extrusionOk="0" h="269240" w="1614170">
                <a:moveTo>
                  <a:pt x="616404" y="95994"/>
                </a:moveTo>
                <a:lnTo>
                  <a:pt x="605688" y="95101"/>
                </a:lnTo>
                <a:lnTo>
                  <a:pt x="616404" y="95101"/>
                </a:lnTo>
                <a:lnTo>
                  <a:pt x="616404" y="95994"/>
                </a:lnTo>
                <a:close/>
              </a:path>
              <a:path extrusionOk="0" h="269240" w="1614170">
                <a:moveTo>
                  <a:pt x="653504" y="107305"/>
                </a:moveTo>
                <a:lnTo>
                  <a:pt x="638919" y="81408"/>
                </a:lnTo>
                <a:lnTo>
                  <a:pt x="652983" y="71251"/>
                </a:lnTo>
                <a:lnTo>
                  <a:pt x="668387" y="63996"/>
                </a:lnTo>
                <a:lnTo>
                  <a:pt x="685130" y="59642"/>
                </a:lnTo>
                <a:lnTo>
                  <a:pt x="703212" y="58191"/>
                </a:lnTo>
                <a:lnTo>
                  <a:pt x="717853" y="59103"/>
                </a:lnTo>
                <a:lnTo>
                  <a:pt x="758130" y="80767"/>
                </a:lnTo>
                <a:lnTo>
                  <a:pt x="763115" y="89892"/>
                </a:lnTo>
                <a:lnTo>
                  <a:pt x="696515" y="89892"/>
                </a:lnTo>
                <a:lnTo>
                  <a:pt x="684674" y="90980"/>
                </a:lnTo>
                <a:lnTo>
                  <a:pt x="673558" y="94245"/>
                </a:lnTo>
                <a:lnTo>
                  <a:pt x="663168" y="99686"/>
                </a:lnTo>
                <a:lnTo>
                  <a:pt x="653504" y="107305"/>
                </a:lnTo>
                <a:close/>
              </a:path>
              <a:path extrusionOk="0" h="269240" w="1614170">
                <a:moveTo>
                  <a:pt x="767506" y="134391"/>
                </a:moveTo>
                <a:lnTo>
                  <a:pt x="728811" y="134391"/>
                </a:lnTo>
                <a:lnTo>
                  <a:pt x="728811" y="107057"/>
                </a:lnTo>
                <a:lnTo>
                  <a:pt x="725834" y="101054"/>
                </a:lnTo>
                <a:lnTo>
                  <a:pt x="719881" y="96589"/>
                </a:lnTo>
                <a:lnTo>
                  <a:pt x="714027" y="92124"/>
                </a:lnTo>
                <a:lnTo>
                  <a:pt x="706239" y="89892"/>
                </a:lnTo>
                <a:lnTo>
                  <a:pt x="763115" y="89892"/>
                </a:lnTo>
                <a:lnTo>
                  <a:pt x="763339" y="90301"/>
                </a:lnTo>
                <a:lnTo>
                  <a:pt x="766464" y="101379"/>
                </a:lnTo>
                <a:lnTo>
                  <a:pt x="767506" y="114002"/>
                </a:lnTo>
                <a:lnTo>
                  <a:pt x="767506" y="134391"/>
                </a:lnTo>
                <a:close/>
              </a:path>
              <a:path extrusionOk="0" h="269240" w="1614170">
                <a:moveTo>
                  <a:pt x="682228" y="212824"/>
                </a:moveTo>
                <a:lnTo>
                  <a:pt x="645914" y="199280"/>
                </a:lnTo>
                <a:lnTo>
                  <a:pt x="631031" y="164008"/>
                </a:lnTo>
                <a:lnTo>
                  <a:pt x="631914" y="153692"/>
                </a:lnTo>
                <a:lnTo>
                  <a:pt x="661503" y="119620"/>
                </a:lnTo>
                <a:lnTo>
                  <a:pt x="682228" y="116383"/>
                </a:lnTo>
                <a:lnTo>
                  <a:pt x="697027" y="117509"/>
                </a:lnTo>
                <a:lnTo>
                  <a:pt x="709724" y="120885"/>
                </a:lnTo>
                <a:lnTo>
                  <a:pt x="720318" y="126513"/>
                </a:lnTo>
                <a:lnTo>
                  <a:pt x="728811" y="134391"/>
                </a:lnTo>
                <a:lnTo>
                  <a:pt x="767506" y="134391"/>
                </a:lnTo>
                <a:lnTo>
                  <a:pt x="767506" y="142726"/>
                </a:lnTo>
                <a:lnTo>
                  <a:pt x="689967" y="142726"/>
                </a:lnTo>
                <a:lnTo>
                  <a:pt x="683418" y="144660"/>
                </a:lnTo>
                <a:lnTo>
                  <a:pt x="678060" y="148530"/>
                </a:lnTo>
                <a:lnTo>
                  <a:pt x="672703" y="152300"/>
                </a:lnTo>
                <a:lnTo>
                  <a:pt x="670024" y="157757"/>
                </a:lnTo>
                <a:lnTo>
                  <a:pt x="670024" y="171846"/>
                </a:lnTo>
                <a:lnTo>
                  <a:pt x="672703" y="177204"/>
                </a:lnTo>
                <a:lnTo>
                  <a:pt x="678060" y="180975"/>
                </a:lnTo>
                <a:lnTo>
                  <a:pt x="683418" y="184646"/>
                </a:lnTo>
                <a:lnTo>
                  <a:pt x="689967" y="186481"/>
                </a:lnTo>
                <a:lnTo>
                  <a:pt x="767506" y="186481"/>
                </a:lnTo>
                <a:lnTo>
                  <a:pt x="767506" y="193923"/>
                </a:lnTo>
                <a:lnTo>
                  <a:pt x="728811" y="193923"/>
                </a:lnTo>
                <a:lnTo>
                  <a:pt x="719816" y="202192"/>
                </a:lnTo>
                <a:lnTo>
                  <a:pt x="709054" y="208098"/>
                </a:lnTo>
                <a:lnTo>
                  <a:pt x="696524" y="211642"/>
                </a:lnTo>
                <a:lnTo>
                  <a:pt x="682228" y="212824"/>
                </a:lnTo>
                <a:close/>
              </a:path>
              <a:path extrusionOk="0" h="269240" w="1614170">
                <a:moveTo>
                  <a:pt x="767506" y="186481"/>
                </a:moveTo>
                <a:lnTo>
                  <a:pt x="697706" y="186481"/>
                </a:lnTo>
                <a:lnTo>
                  <a:pt x="707631" y="185681"/>
                </a:lnTo>
                <a:lnTo>
                  <a:pt x="716123" y="183281"/>
                </a:lnTo>
                <a:lnTo>
                  <a:pt x="723183" y="179282"/>
                </a:lnTo>
                <a:lnTo>
                  <a:pt x="728811" y="173682"/>
                </a:lnTo>
                <a:lnTo>
                  <a:pt x="728811" y="155525"/>
                </a:lnTo>
                <a:lnTo>
                  <a:pt x="723183" y="149925"/>
                </a:lnTo>
                <a:lnTo>
                  <a:pt x="716123" y="145925"/>
                </a:lnTo>
                <a:lnTo>
                  <a:pt x="707631" y="143526"/>
                </a:lnTo>
                <a:lnTo>
                  <a:pt x="697706" y="142726"/>
                </a:lnTo>
                <a:lnTo>
                  <a:pt x="767506" y="142726"/>
                </a:lnTo>
                <a:lnTo>
                  <a:pt x="767506" y="186481"/>
                </a:lnTo>
                <a:close/>
              </a:path>
              <a:path extrusionOk="0" h="269240" w="1614170">
                <a:moveTo>
                  <a:pt x="767506" y="209103"/>
                </a:moveTo>
                <a:lnTo>
                  <a:pt x="728811" y="209103"/>
                </a:lnTo>
                <a:lnTo>
                  <a:pt x="728811" y="193923"/>
                </a:lnTo>
                <a:lnTo>
                  <a:pt x="767506" y="193923"/>
                </a:lnTo>
                <a:lnTo>
                  <a:pt x="767506" y="209103"/>
                </a:lnTo>
                <a:close/>
              </a:path>
              <a:path extrusionOk="0" h="269240" w="1614170">
                <a:moveTo>
                  <a:pt x="874523" y="212824"/>
                </a:moveTo>
                <a:lnTo>
                  <a:pt x="829735" y="200517"/>
                </a:lnTo>
                <a:lnTo>
                  <a:pt x="801933" y="166017"/>
                </a:lnTo>
                <a:lnTo>
                  <a:pt x="796538" y="135284"/>
                </a:lnTo>
                <a:lnTo>
                  <a:pt x="797886" y="119397"/>
                </a:lnTo>
                <a:lnTo>
                  <a:pt x="818118" y="80218"/>
                </a:lnTo>
                <a:lnTo>
                  <a:pt x="857938" y="59568"/>
                </a:lnTo>
                <a:lnTo>
                  <a:pt x="874523" y="58191"/>
                </a:lnTo>
                <a:lnTo>
                  <a:pt x="885239" y="58712"/>
                </a:lnTo>
                <a:lnTo>
                  <a:pt x="923674" y="75158"/>
                </a:lnTo>
                <a:lnTo>
                  <a:pt x="932715" y="84683"/>
                </a:lnTo>
                <a:lnTo>
                  <a:pt x="924176" y="92719"/>
                </a:lnTo>
                <a:lnTo>
                  <a:pt x="876309" y="92719"/>
                </a:lnTo>
                <a:lnTo>
                  <a:pt x="867863" y="93454"/>
                </a:lnTo>
                <a:lnTo>
                  <a:pt x="837112" y="126159"/>
                </a:lnTo>
                <a:lnTo>
                  <a:pt x="836423" y="135284"/>
                </a:lnTo>
                <a:lnTo>
                  <a:pt x="837112" y="144428"/>
                </a:lnTo>
                <a:lnTo>
                  <a:pt x="860236" y="175319"/>
                </a:lnTo>
                <a:lnTo>
                  <a:pt x="876309" y="178296"/>
                </a:lnTo>
                <a:lnTo>
                  <a:pt x="924497" y="178296"/>
                </a:lnTo>
                <a:lnTo>
                  <a:pt x="932715" y="185886"/>
                </a:lnTo>
                <a:lnTo>
                  <a:pt x="894913" y="210777"/>
                </a:lnTo>
                <a:lnTo>
                  <a:pt x="885239" y="212312"/>
                </a:lnTo>
                <a:lnTo>
                  <a:pt x="874523" y="212824"/>
                </a:lnTo>
                <a:close/>
              </a:path>
              <a:path extrusionOk="0" h="269240" w="1614170">
                <a:moveTo>
                  <a:pt x="907415" y="108495"/>
                </a:moveTo>
                <a:lnTo>
                  <a:pt x="901452" y="101593"/>
                </a:lnTo>
                <a:lnTo>
                  <a:pt x="894280" y="96663"/>
                </a:lnTo>
                <a:lnTo>
                  <a:pt x="885900" y="93705"/>
                </a:lnTo>
                <a:lnTo>
                  <a:pt x="876309" y="92719"/>
                </a:lnTo>
                <a:lnTo>
                  <a:pt x="924176" y="92719"/>
                </a:lnTo>
                <a:lnTo>
                  <a:pt x="907415" y="108495"/>
                </a:lnTo>
                <a:close/>
              </a:path>
              <a:path extrusionOk="0" h="269240" w="1614170">
                <a:moveTo>
                  <a:pt x="924497" y="178296"/>
                </a:moveTo>
                <a:lnTo>
                  <a:pt x="876309" y="178296"/>
                </a:lnTo>
                <a:lnTo>
                  <a:pt x="885676" y="177310"/>
                </a:lnTo>
                <a:lnTo>
                  <a:pt x="893983" y="174352"/>
                </a:lnTo>
                <a:lnTo>
                  <a:pt x="901229" y="169422"/>
                </a:lnTo>
                <a:lnTo>
                  <a:pt x="907415" y="162520"/>
                </a:lnTo>
                <a:lnTo>
                  <a:pt x="924497" y="178296"/>
                </a:lnTo>
                <a:close/>
              </a:path>
              <a:path extrusionOk="0" h="269240" w="1614170">
                <a:moveTo>
                  <a:pt x="1004592" y="61912"/>
                </a:moveTo>
                <a:lnTo>
                  <a:pt x="965599" y="61912"/>
                </a:lnTo>
                <a:lnTo>
                  <a:pt x="965599" y="21580"/>
                </a:lnTo>
                <a:lnTo>
                  <a:pt x="1004592" y="21580"/>
                </a:lnTo>
                <a:lnTo>
                  <a:pt x="1004592" y="61912"/>
                </a:lnTo>
                <a:close/>
              </a:path>
              <a:path extrusionOk="0" h="269240" w="1614170">
                <a:moveTo>
                  <a:pt x="1034507" y="95696"/>
                </a:moveTo>
                <a:lnTo>
                  <a:pt x="941192" y="95696"/>
                </a:lnTo>
                <a:lnTo>
                  <a:pt x="941192" y="61912"/>
                </a:lnTo>
                <a:lnTo>
                  <a:pt x="1034507" y="61912"/>
                </a:lnTo>
                <a:lnTo>
                  <a:pt x="1034507" y="95696"/>
                </a:lnTo>
                <a:close/>
              </a:path>
              <a:path extrusionOk="0" h="269240" w="1614170">
                <a:moveTo>
                  <a:pt x="1007420" y="212824"/>
                </a:moveTo>
                <a:lnTo>
                  <a:pt x="989124" y="210303"/>
                </a:lnTo>
                <a:lnTo>
                  <a:pt x="976055" y="202741"/>
                </a:lnTo>
                <a:lnTo>
                  <a:pt x="968213" y="190137"/>
                </a:lnTo>
                <a:lnTo>
                  <a:pt x="965599" y="172491"/>
                </a:lnTo>
                <a:lnTo>
                  <a:pt x="965599" y="95696"/>
                </a:lnTo>
                <a:lnTo>
                  <a:pt x="1004592" y="95696"/>
                </a:lnTo>
                <a:lnTo>
                  <a:pt x="1004592" y="166885"/>
                </a:lnTo>
                <a:lnTo>
                  <a:pt x="1005733" y="170755"/>
                </a:lnTo>
                <a:lnTo>
                  <a:pt x="1008135" y="173980"/>
                </a:lnTo>
                <a:lnTo>
                  <a:pt x="1010397" y="176807"/>
                </a:lnTo>
                <a:lnTo>
                  <a:pt x="1013721" y="178296"/>
                </a:lnTo>
                <a:lnTo>
                  <a:pt x="1032735" y="178296"/>
                </a:lnTo>
                <a:lnTo>
                  <a:pt x="1039716" y="203299"/>
                </a:lnTo>
                <a:lnTo>
                  <a:pt x="1033902" y="207466"/>
                </a:lnTo>
                <a:lnTo>
                  <a:pt x="1026582" y="210442"/>
                </a:lnTo>
                <a:lnTo>
                  <a:pt x="1017754" y="212228"/>
                </a:lnTo>
                <a:lnTo>
                  <a:pt x="1007420" y="212824"/>
                </a:lnTo>
                <a:close/>
              </a:path>
              <a:path extrusionOk="0" h="269240" w="1614170">
                <a:moveTo>
                  <a:pt x="1032735" y="178296"/>
                </a:moveTo>
                <a:lnTo>
                  <a:pt x="1024139" y="178296"/>
                </a:lnTo>
                <a:lnTo>
                  <a:pt x="1028653" y="176857"/>
                </a:lnTo>
                <a:lnTo>
                  <a:pt x="1031530" y="173980"/>
                </a:lnTo>
                <a:lnTo>
                  <a:pt x="1032735" y="178296"/>
                </a:lnTo>
                <a:close/>
              </a:path>
              <a:path extrusionOk="0" h="269240" w="1614170">
                <a:moveTo>
                  <a:pt x="1086779" y="45987"/>
                </a:moveTo>
                <a:lnTo>
                  <a:pt x="1073980" y="45987"/>
                </a:lnTo>
                <a:lnTo>
                  <a:pt x="1068523" y="43755"/>
                </a:lnTo>
                <a:lnTo>
                  <a:pt x="1063860" y="39290"/>
                </a:lnTo>
                <a:lnTo>
                  <a:pt x="1059296" y="34825"/>
                </a:lnTo>
                <a:lnTo>
                  <a:pt x="1057013" y="29368"/>
                </a:lnTo>
                <a:lnTo>
                  <a:pt x="1057013" y="16371"/>
                </a:lnTo>
                <a:lnTo>
                  <a:pt x="1059296" y="10914"/>
                </a:lnTo>
                <a:lnTo>
                  <a:pt x="1063860" y="6548"/>
                </a:lnTo>
                <a:lnTo>
                  <a:pt x="1068523" y="2182"/>
                </a:lnTo>
                <a:lnTo>
                  <a:pt x="1073980" y="0"/>
                </a:lnTo>
                <a:lnTo>
                  <a:pt x="1086779" y="0"/>
                </a:lnTo>
                <a:lnTo>
                  <a:pt x="1092286" y="2182"/>
                </a:lnTo>
                <a:lnTo>
                  <a:pt x="1101215" y="10914"/>
                </a:lnTo>
                <a:lnTo>
                  <a:pt x="1103448" y="16371"/>
                </a:lnTo>
                <a:lnTo>
                  <a:pt x="1103448" y="29368"/>
                </a:lnTo>
                <a:lnTo>
                  <a:pt x="1101215" y="34825"/>
                </a:lnTo>
                <a:lnTo>
                  <a:pt x="1092286" y="43755"/>
                </a:lnTo>
                <a:lnTo>
                  <a:pt x="1086779" y="45987"/>
                </a:lnTo>
                <a:close/>
              </a:path>
              <a:path extrusionOk="0" h="269240" w="1614170">
                <a:moveTo>
                  <a:pt x="1099727" y="209103"/>
                </a:moveTo>
                <a:lnTo>
                  <a:pt x="1061032" y="209103"/>
                </a:lnTo>
                <a:lnTo>
                  <a:pt x="1061032" y="61912"/>
                </a:lnTo>
                <a:lnTo>
                  <a:pt x="1099727" y="61912"/>
                </a:lnTo>
                <a:lnTo>
                  <a:pt x="1099727" y="209103"/>
                </a:lnTo>
                <a:close/>
              </a:path>
              <a:path extrusionOk="0" h="269240" w="1614170">
                <a:moveTo>
                  <a:pt x="1218067" y="209103"/>
                </a:moveTo>
                <a:lnTo>
                  <a:pt x="1176246" y="209103"/>
                </a:lnTo>
                <a:lnTo>
                  <a:pt x="1117162" y="61912"/>
                </a:lnTo>
                <a:lnTo>
                  <a:pt x="1158536" y="61912"/>
                </a:lnTo>
                <a:lnTo>
                  <a:pt x="1196934" y="164306"/>
                </a:lnTo>
                <a:lnTo>
                  <a:pt x="1236050" y="164306"/>
                </a:lnTo>
                <a:lnTo>
                  <a:pt x="1218067" y="209103"/>
                </a:lnTo>
                <a:close/>
              </a:path>
              <a:path extrusionOk="0" h="269240" w="1614170">
                <a:moveTo>
                  <a:pt x="1236050" y="164306"/>
                </a:moveTo>
                <a:lnTo>
                  <a:pt x="1196934" y="164306"/>
                </a:lnTo>
                <a:lnTo>
                  <a:pt x="1235331" y="61912"/>
                </a:lnTo>
                <a:lnTo>
                  <a:pt x="1277152" y="61912"/>
                </a:lnTo>
                <a:lnTo>
                  <a:pt x="1236050" y="164306"/>
                </a:lnTo>
                <a:close/>
              </a:path>
              <a:path extrusionOk="0" h="269240" w="1614170">
                <a:moveTo>
                  <a:pt x="1320256" y="45987"/>
                </a:moveTo>
                <a:lnTo>
                  <a:pt x="1307457" y="45987"/>
                </a:lnTo>
                <a:lnTo>
                  <a:pt x="1302000" y="43755"/>
                </a:lnTo>
                <a:lnTo>
                  <a:pt x="1297337" y="39290"/>
                </a:lnTo>
                <a:lnTo>
                  <a:pt x="1292773" y="34825"/>
                </a:lnTo>
                <a:lnTo>
                  <a:pt x="1290491" y="29368"/>
                </a:lnTo>
                <a:lnTo>
                  <a:pt x="1290491" y="16371"/>
                </a:lnTo>
                <a:lnTo>
                  <a:pt x="1292773" y="10914"/>
                </a:lnTo>
                <a:lnTo>
                  <a:pt x="1297337" y="6548"/>
                </a:lnTo>
                <a:lnTo>
                  <a:pt x="1302000" y="2182"/>
                </a:lnTo>
                <a:lnTo>
                  <a:pt x="1307457" y="0"/>
                </a:lnTo>
                <a:lnTo>
                  <a:pt x="1320256" y="0"/>
                </a:lnTo>
                <a:lnTo>
                  <a:pt x="1325763" y="2182"/>
                </a:lnTo>
                <a:lnTo>
                  <a:pt x="1334693" y="10914"/>
                </a:lnTo>
                <a:lnTo>
                  <a:pt x="1336925" y="16371"/>
                </a:lnTo>
                <a:lnTo>
                  <a:pt x="1336925" y="29368"/>
                </a:lnTo>
                <a:lnTo>
                  <a:pt x="1334693" y="34825"/>
                </a:lnTo>
                <a:lnTo>
                  <a:pt x="1325763" y="43755"/>
                </a:lnTo>
                <a:lnTo>
                  <a:pt x="1320256" y="45987"/>
                </a:lnTo>
                <a:close/>
              </a:path>
              <a:path extrusionOk="0" h="269240" w="1614170">
                <a:moveTo>
                  <a:pt x="1333205" y="209103"/>
                </a:moveTo>
                <a:lnTo>
                  <a:pt x="1294509" y="209103"/>
                </a:lnTo>
                <a:lnTo>
                  <a:pt x="1294509" y="61912"/>
                </a:lnTo>
                <a:lnTo>
                  <a:pt x="1333205" y="61912"/>
                </a:lnTo>
                <a:lnTo>
                  <a:pt x="1333205" y="209103"/>
                </a:lnTo>
                <a:close/>
              </a:path>
              <a:path extrusionOk="0" h="269240" w="1614170">
                <a:moveTo>
                  <a:pt x="1418207" y="61912"/>
                </a:moveTo>
                <a:lnTo>
                  <a:pt x="1379214" y="61912"/>
                </a:lnTo>
                <a:lnTo>
                  <a:pt x="1379214" y="21580"/>
                </a:lnTo>
                <a:lnTo>
                  <a:pt x="1418207" y="21580"/>
                </a:lnTo>
                <a:lnTo>
                  <a:pt x="1418207" y="61912"/>
                </a:lnTo>
                <a:close/>
              </a:path>
              <a:path extrusionOk="0" h="269240" w="1614170">
                <a:moveTo>
                  <a:pt x="1448121" y="95696"/>
                </a:moveTo>
                <a:lnTo>
                  <a:pt x="1354806" y="95696"/>
                </a:lnTo>
                <a:lnTo>
                  <a:pt x="1354806" y="61912"/>
                </a:lnTo>
                <a:lnTo>
                  <a:pt x="1448121" y="61912"/>
                </a:lnTo>
                <a:lnTo>
                  <a:pt x="1448121" y="95696"/>
                </a:lnTo>
                <a:close/>
              </a:path>
              <a:path extrusionOk="0" h="269240" w="1614170">
                <a:moveTo>
                  <a:pt x="1421035" y="212824"/>
                </a:moveTo>
                <a:lnTo>
                  <a:pt x="1402738" y="210303"/>
                </a:lnTo>
                <a:lnTo>
                  <a:pt x="1389669" y="202741"/>
                </a:lnTo>
                <a:lnTo>
                  <a:pt x="1381828" y="190137"/>
                </a:lnTo>
                <a:lnTo>
                  <a:pt x="1379214" y="172491"/>
                </a:lnTo>
                <a:lnTo>
                  <a:pt x="1379214" y="95696"/>
                </a:lnTo>
                <a:lnTo>
                  <a:pt x="1418207" y="95696"/>
                </a:lnTo>
                <a:lnTo>
                  <a:pt x="1418207" y="166885"/>
                </a:lnTo>
                <a:lnTo>
                  <a:pt x="1419348" y="170755"/>
                </a:lnTo>
                <a:lnTo>
                  <a:pt x="1421749" y="173980"/>
                </a:lnTo>
                <a:lnTo>
                  <a:pt x="1424011" y="176807"/>
                </a:lnTo>
                <a:lnTo>
                  <a:pt x="1427335" y="178296"/>
                </a:lnTo>
                <a:lnTo>
                  <a:pt x="1446350" y="178296"/>
                </a:lnTo>
                <a:lnTo>
                  <a:pt x="1453330" y="203299"/>
                </a:lnTo>
                <a:lnTo>
                  <a:pt x="1447517" y="207466"/>
                </a:lnTo>
                <a:lnTo>
                  <a:pt x="1440196" y="210442"/>
                </a:lnTo>
                <a:lnTo>
                  <a:pt x="1431369" y="212228"/>
                </a:lnTo>
                <a:lnTo>
                  <a:pt x="1421035" y="212824"/>
                </a:lnTo>
                <a:close/>
              </a:path>
              <a:path extrusionOk="0" h="269240" w="1614170">
                <a:moveTo>
                  <a:pt x="1446350" y="178296"/>
                </a:moveTo>
                <a:lnTo>
                  <a:pt x="1437753" y="178296"/>
                </a:lnTo>
                <a:lnTo>
                  <a:pt x="1442267" y="176857"/>
                </a:lnTo>
                <a:lnTo>
                  <a:pt x="1445145" y="173980"/>
                </a:lnTo>
                <a:lnTo>
                  <a:pt x="1446350" y="178296"/>
                </a:lnTo>
                <a:close/>
              </a:path>
              <a:path extrusionOk="0" h="269240" w="1614170">
                <a:moveTo>
                  <a:pt x="1543885" y="234404"/>
                </a:moveTo>
                <a:lnTo>
                  <a:pt x="1497764" y="234404"/>
                </a:lnTo>
                <a:lnTo>
                  <a:pt x="1504561" y="230832"/>
                </a:lnTo>
                <a:lnTo>
                  <a:pt x="1507835" y="223688"/>
                </a:lnTo>
                <a:lnTo>
                  <a:pt x="1513342" y="211187"/>
                </a:lnTo>
                <a:lnTo>
                  <a:pt x="1453662" y="61912"/>
                </a:lnTo>
                <a:lnTo>
                  <a:pt x="1495036" y="61912"/>
                </a:lnTo>
                <a:lnTo>
                  <a:pt x="1533434" y="164306"/>
                </a:lnTo>
                <a:lnTo>
                  <a:pt x="1572285" y="164306"/>
                </a:lnTo>
                <a:lnTo>
                  <a:pt x="1544447" y="233213"/>
                </a:lnTo>
                <a:lnTo>
                  <a:pt x="1543885" y="234404"/>
                </a:lnTo>
                <a:close/>
              </a:path>
              <a:path extrusionOk="0" h="269240" w="1614170">
                <a:moveTo>
                  <a:pt x="1572285" y="164306"/>
                </a:moveTo>
                <a:lnTo>
                  <a:pt x="1533434" y="164306"/>
                </a:lnTo>
                <a:lnTo>
                  <a:pt x="1571831" y="61912"/>
                </a:lnTo>
                <a:lnTo>
                  <a:pt x="1613652" y="61912"/>
                </a:lnTo>
                <a:lnTo>
                  <a:pt x="1572285" y="164306"/>
                </a:lnTo>
                <a:close/>
              </a:path>
              <a:path extrusionOk="0" h="269240" w="1614170">
                <a:moveTo>
                  <a:pt x="1488636" y="268783"/>
                </a:moveTo>
                <a:lnTo>
                  <a:pt x="1481592" y="268783"/>
                </a:lnTo>
                <a:lnTo>
                  <a:pt x="1475192" y="268089"/>
                </a:lnTo>
                <a:lnTo>
                  <a:pt x="1469437" y="266700"/>
                </a:lnTo>
                <a:lnTo>
                  <a:pt x="1475242" y="232023"/>
                </a:lnTo>
                <a:lnTo>
                  <a:pt x="1478516" y="233610"/>
                </a:lnTo>
                <a:lnTo>
                  <a:pt x="1482584" y="234404"/>
                </a:lnTo>
                <a:lnTo>
                  <a:pt x="1543885" y="234404"/>
                </a:lnTo>
                <a:lnTo>
                  <a:pt x="1539963" y="242720"/>
                </a:lnTo>
                <a:lnTo>
                  <a:pt x="1506384" y="266737"/>
                </a:lnTo>
                <a:lnTo>
                  <a:pt x="1497799" y="268197"/>
                </a:lnTo>
                <a:lnTo>
                  <a:pt x="1488636" y="268783"/>
                </a:lnTo>
                <a:close/>
              </a:path>
            </a:pathLst>
          </a:custGeom>
          <a:solidFill>
            <a:srgbClr val="5A1E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p23"/>
          <p:cNvSpPr txBox="1"/>
          <p:nvPr/>
        </p:nvSpPr>
        <p:spPr>
          <a:xfrm>
            <a:off x="475249" y="1795476"/>
            <a:ext cx="2861310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section	!=	lecture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257" y="2236324"/>
            <a:ext cx="1592503" cy="157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3606" y="2234241"/>
            <a:ext cx="1336216" cy="20166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/>
          <p:nvPr/>
        </p:nvSpPr>
        <p:spPr>
          <a:xfrm>
            <a:off x="865340" y="2552882"/>
            <a:ext cx="798830" cy="155575"/>
          </a:xfrm>
          <a:custGeom>
            <a:rect b="b" l="l" r="r" t="t"/>
            <a:pathLst>
              <a:path extrusionOk="0" h="155575" w="798830">
                <a:moveTo>
                  <a:pt x="54619" y="155227"/>
                </a:moveTo>
                <a:lnTo>
                  <a:pt x="15329" y="139005"/>
                </a:lnTo>
                <a:lnTo>
                  <a:pt x="0" y="97184"/>
                </a:lnTo>
                <a:lnTo>
                  <a:pt x="958" y="84980"/>
                </a:lnTo>
                <a:lnTo>
                  <a:pt x="23533" y="48480"/>
                </a:lnTo>
                <a:lnTo>
                  <a:pt x="54619" y="39439"/>
                </a:lnTo>
                <a:lnTo>
                  <a:pt x="66116" y="40444"/>
                </a:lnTo>
                <a:lnTo>
                  <a:pt x="76497" y="43457"/>
                </a:lnTo>
                <a:lnTo>
                  <a:pt x="85762" y="48480"/>
                </a:lnTo>
                <a:lnTo>
                  <a:pt x="93048" y="54768"/>
                </a:lnTo>
                <a:lnTo>
                  <a:pt x="54619" y="54768"/>
                </a:lnTo>
                <a:lnTo>
                  <a:pt x="46972" y="55522"/>
                </a:lnTo>
                <a:lnTo>
                  <a:pt x="18510" y="88245"/>
                </a:lnTo>
                <a:lnTo>
                  <a:pt x="17859" y="97184"/>
                </a:lnTo>
                <a:lnTo>
                  <a:pt x="18501" y="106263"/>
                </a:lnTo>
                <a:lnTo>
                  <a:pt x="46880" y="139303"/>
                </a:lnTo>
                <a:lnTo>
                  <a:pt x="54619" y="140047"/>
                </a:lnTo>
                <a:lnTo>
                  <a:pt x="92714" y="140047"/>
                </a:lnTo>
                <a:lnTo>
                  <a:pt x="85762" y="146102"/>
                </a:lnTo>
                <a:lnTo>
                  <a:pt x="76497" y="151172"/>
                </a:lnTo>
                <a:lnTo>
                  <a:pt x="66116" y="154213"/>
                </a:lnTo>
                <a:lnTo>
                  <a:pt x="54619" y="155227"/>
                </a:lnTo>
                <a:close/>
              </a:path>
              <a:path extrusionOk="0" h="155575" w="798830">
                <a:moveTo>
                  <a:pt x="92714" y="140047"/>
                </a:moveTo>
                <a:lnTo>
                  <a:pt x="54619" y="140047"/>
                </a:lnTo>
                <a:lnTo>
                  <a:pt x="62293" y="139293"/>
                </a:lnTo>
                <a:lnTo>
                  <a:pt x="69242" y="137033"/>
                </a:lnTo>
                <a:lnTo>
                  <a:pt x="91231" y="97184"/>
                </a:lnTo>
                <a:lnTo>
                  <a:pt x="90589" y="88366"/>
                </a:lnTo>
                <a:lnTo>
                  <a:pt x="62293" y="55522"/>
                </a:lnTo>
                <a:lnTo>
                  <a:pt x="54619" y="54768"/>
                </a:lnTo>
                <a:lnTo>
                  <a:pt x="93048" y="54768"/>
                </a:lnTo>
                <a:lnTo>
                  <a:pt x="109239" y="97184"/>
                </a:lnTo>
                <a:lnTo>
                  <a:pt x="108281" y="109342"/>
                </a:lnTo>
                <a:lnTo>
                  <a:pt x="105407" y="120364"/>
                </a:lnTo>
                <a:lnTo>
                  <a:pt x="100617" y="130252"/>
                </a:lnTo>
                <a:lnTo>
                  <a:pt x="93910" y="139005"/>
                </a:lnTo>
                <a:lnTo>
                  <a:pt x="92714" y="140047"/>
                </a:lnTo>
                <a:close/>
              </a:path>
              <a:path extrusionOk="0" h="155575" w="798830">
                <a:moveTo>
                  <a:pt x="171329" y="58191"/>
                </a:moveTo>
                <a:lnTo>
                  <a:pt x="154273" y="58191"/>
                </a:lnTo>
                <a:lnTo>
                  <a:pt x="159036" y="52635"/>
                </a:lnTo>
                <a:lnTo>
                  <a:pt x="164890" y="48121"/>
                </a:lnTo>
                <a:lnTo>
                  <a:pt x="178780" y="41175"/>
                </a:lnTo>
                <a:lnTo>
                  <a:pt x="186073" y="39439"/>
                </a:lnTo>
                <a:lnTo>
                  <a:pt x="193713" y="39439"/>
                </a:lnTo>
                <a:lnTo>
                  <a:pt x="209079" y="41662"/>
                </a:lnTo>
                <a:lnTo>
                  <a:pt x="220055" y="48331"/>
                </a:lnTo>
                <a:lnTo>
                  <a:pt x="223869" y="54768"/>
                </a:lnTo>
                <a:lnTo>
                  <a:pt x="180665" y="54768"/>
                </a:lnTo>
                <a:lnTo>
                  <a:pt x="174365" y="56505"/>
                </a:lnTo>
                <a:lnTo>
                  <a:pt x="171329" y="58191"/>
                </a:lnTo>
                <a:close/>
              </a:path>
              <a:path extrusionOk="0" h="155575" w="798830">
                <a:moveTo>
                  <a:pt x="154273" y="152548"/>
                </a:moveTo>
                <a:lnTo>
                  <a:pt x="137158" y="152548"/>
                </a:lnTo>
                <a:lnTo>
                  <a:pt x="137158" y="42118"/>
                </a:lnTo>
                <a:lnTo>
                  <a:pt x="154273" y="42118"/>
                </a:lnTo>
                <a:lnTo>
                  <a:pt x="154273" y="58191"/>
                </a:lnTo>
                <a:lnTo>
                  <a:pt x="171329" y="58191"/>
                </a:lnTo>
                <a:lnTo>
                  <a:pt x="161963" y="63351"/>
                </a:lnTo>
                <a:lnTo>
                  <a:pt x="157349" y="67320"/>
                </a:lnTo>
                <a:lnTo>
                  <a:pt x="154273" y="71883"/>
                </a:lnTo>
                <a:lnTo>
                  <a:pt x="154273" y="152548"/>
                </a:lnTo>
                <a:close/>
              </a:path>
              <a:path extrusionOk="0" h="155575" w="798830">
                <a:moveTo>
                  <a:pt x="228836" y="152548"/>
                </a:moveTo>
                <a:lnTo>
                  <a:pt x="211721" y="152548"/>
                </a:lnTo>
                <a:lnTo>
                  <a:pt x="211721" y="70544"/>
                </a:lnTo>
                <a:lnTo>
                  <a:pt x="209439" y="63847"/>
                </a:lnTo>
                <a:lnTo>
                  <a:pt x="204875" y="60275"/>
                </a:lnTo>
                <a:lnTo>
                  <a:pt x="200410" y="56604"/>
                </a:lnTo>
                <a:lnTo>
                  <a:pt x="194457" y="54768"/>
                </a:lnTo>
                <a:lnTo>
                  <a:pt x="223869" y="54768"/>
                </a:lnTo>
                <a:lnTo>
                  <a:pt x="226641" y="59447"/>
                </a:lnTo>
                <a:lnTo>
                  <a:pt x="228836" y="75009"/>
                </a:lnTo>
                <a:lnTo>
                  <a:pt x="228836" y="152548"/>
                </a:lnTo>
                <a:close/>
              </a:path>
              <a:path extrusionOk="0" h="155575" w="798830">
                <a:moveTo>
                  <a:pt x="370762" y="155227"/>
                </a:moveTo>
                <a:lnTo>
                  <a:pt x="331173" y="138856"/>
                </a:lnTo>
                <a:lnTo>
                  <a:pt x="315695" y="97184"/>
                </a:lnTo>
                <a:lnTo>
                  <a:pt x="316663" y="85287"/>
                </a:lnTo>
                <a:lnTo>
                  <a:pt x="339452" y="48731"/>
                </a:lnTo>
                <a:lnTo>
                  <a:pt x="370762" y="39439"/>
                </a:lnTo>
                <a:lnTo>
                  <a:pt x="382891" y="40639"/>
                </a:lnTo>
                <a:lnTo>
                  <a:pt x="393681" y="44239"/>
                </a:lnTo>
                <a:lnTo>
                  <a:pt x="403132" y="50238"/>
                </a:lnTo>
                <a:lnTo>
                  <a:pt x="407506" y="54768"/>
                </a:lnTo>
                <a:lnTo>
                  <a:pt x="371804" y="54768"/>
                </a:lnTo>
                <a:lnTo>
                  <a:pt x="363711" y="55503"/>
                </a:lnTo>
                <a:lnTo>
                  <a:pt x="334215" y="88180"/>
                </a:lnTo>
                <a:lnTo>
                  <a:pt x="333555" y="97184"/>
                </a:lnTo>
                <a:lnTo>
                  <a:pt x="334206" y="106328"/>
                </a:lnTo>
                <a:lnTo>
                  <a:pt x="363590" y="139312"/>
                </a:lnTo>
                <a:lnTo>
                  <a:pt x="371804" y="140047"/>
                </a:lnTo>
                <a:lnTo>
                  <a:pt x="407363" y="140047"/>
                </a:lnTo>
                <a:lnTo>
                  <a:pt x="403132" y="144428"/>
                </a:lnTo>
                <a:lnTo>
                  <a:pt x="393681" y="150428"/>
                </a:lnTo>
                <a:lnTo>
                  <a:pt x="382891" y="154027"/>
                </a:lnTo>
                <a:lnTo>
                  <a:pt x="370762" y="155227"/>
                </a:lnTo>
                <a:close/>
              </a:path>
              <a:path extrusionOk="0" h="155575" w="798830">
                <a:moveTo>
                  <a:pt x="399783" y="69056"/>
                </a:moveTo>
                <a:lnTo>
                  <a:pt x="394128" y="62805"/>
                </a:lnTo>
                <a:lnTo>
                  <a:pt x="387579" y="58340"/>
                </a:lnTo>
                <a:lnTo>
                  <a:pt x="380138" y="55661"/>
                </a:lnTo>
                <a:lnTo>
                  <a:pt x="371804" y="54768"/>
                </a:lnTo>
                <a:lnTo>
                  <a:pt x="407506" y="54768"/>
                </a:lnTo>
                <a:lnTo>
                  <a:pt x="411243" y="58638"/>
                </a:lnTo>
                <a:lnTo>
                  <a:pt x="399783" y="69056"/>
                </a:lnTo>
                <a:close/>
              </a:path>
              <a:path extrusionOk="0" h="155575" w="798830">
                <a:moveTo>
                  <a:pt x="407363" y="140047"/>
                </a:moveTo>
                <a:lnTo>
                  <a:pt x="371804" y="140047"/>
                </a:lnTo>
                <a:lnTo>
                  <a:pt x="380026" y="139145"/>
                </a:lnTo>
                <a:lnTo>
                  <a:pt x="387431" y="136438"/>
                </a:lnTo>
                <a:lnTo>
                  <a:pt x="394016" y="131926"/>
                </a:lnTo>
                <a:lnTo>
                  <a:pt x="399783" y="125610"/>
                </a:lnTo>
                <a:lnTo>
                  <a:pt x="411243" y="136028"/>
                </a:lnTo>
                <a:lnTo>
                  <a:pt x="407363" y="140047"/>
                </a:lnTo>
                <a:close/>
              </a:path>
              <a:path extrusionOk="0" h="155575" w="798830">
                <a:moveTo>
                  <a:pt x="483472" y="155227"/>
                </a:moveTo>
                <a:lnTo>
                  <a:pt x="444181" y="139005"/>
                </a:lnTo>
                <a:lnTo>
                  <a:pt x="428852" y="97184"/>
                </a:lnTo>
                <a:lnTo>
                  <a:pt x="429810" y="84980"/>
                </a:lnTo>
                <a:lnTo>
                  <a:pt x="452385" y="48480"/>
                </a:lnTo>
                <a:lnTo>
                  <a:pt x="483472" y="39439"/>
                </a:lnTo>
                <a:lnTo>
                  <a:pt x="494969" y="40444"/>
                </a:lnTo>
                <a:lnTo>
                  <a:pt x="505350" y="43457"/>
                </a:lnTo>
                <a:lnTo>
                  <a:pt x="514614" y="48480"/>
                </a:lnTo>
                <a:lnTo>
                  <a:pt x="521900" y="54768"/>
                </a:lnTo>
                <a:lnTo>
                  <a:pt x="483472" y="54768"/>
                </a:lnTo>
                <a:lnTo>
                  <a:pt x="475825" y="55522"/>
                </a:lnTo>
                <a:lnTo>
                  <a:pt x="447362" y="88245"/>
                </a:lnTo>
                <a:lnTo>
                  <a:pt x="446711" y="97184"/>
                </a:lnTo>
                <a:lnTo>
                  <a:pt x="447353" y="106263"/>
                </a:lnTo>
                <a:lnTo>
                  <a:pt x="475733" y="139303"/>
                </a:lnTo>
                <a:lnTo>
                  <a:pt x="483472" y="140047"/>
                </a:lnTo>
                <a:lnTo>
                  <a:pt x="521566" y="140047"/>
                </a:lnTo>
                <a:lnTo>
                  <a:pt x="514614" y="146102"/>
                </a:lnTo>
                <a:lnTo>
                  <a:pt x="505350" y="151172"/>
                </a:lnTo>
                <a:lnTo>
                  <a:pt x="494969" y="154213"/>
                </a:lnTo>
                <a:lnTo>
                  <a:pt x="483472" y="155227"/>
                </a:lnTo>
                <a:close/>
              </a:path>
              <a:path extrusionOk="0" h="155575" w="798830">
                <a:moveTo>
                  <a:pt x="521566" y="140047"/>
                </a:moveTo>
                <a:lnTo>
                  <a:pt x="483472" y="140047"/>
                </a:lnTo>
                <a:lnTo>
                  <a:pt x="491146" y="139293"/>
                </a:lnTo>
                <a:lnTo>
                  <a:pt x="498094" y="137033"/>
                </a:lnTo>
                <a:lnTo>
                  <a:pt x="520084" y="97184"/>
                </a:lnTo>
                <a:lnTo>
                  <a:pt x="519442" y="88366"/>
                </a:lnTo>
                <a:lnTo>
                  <a:pt x="491146" y="55522"/>
                </a:lnTo>
                <a:lnTo>
                  <a:pt x="483472" y="54768"/>
                </a:lnTo>
                <a:lnTo>
                  <a:pt x="521900" y="54768"/>
                </a:lnTo>
                <a:lnTo>
                  <a:pt x="538092" y="97184"/>
                </a:lnTo>
                <a:lnTo>
                  <a:pt x="537134" y="109342"/>
                </a:lnTo>
                <a:lnTo>
                  <a:pt x="534259" y="120364"/>
                </a:lnTo>
                <a:lnTo>
                  <a:pt x="529469" y="130252"/>
                </a:lnTo>
                <a:lnTo>
                  <a:pt x="522763" y="139005"/>
                </a:lnTo>
                <a:lnTo>
                  <a:pt x="521566" y="140047"/>
                </a:lnTo>
                <a:close/>
              </a:path>
              <a:path extrusionOk="0" h="155575" w="798830">
                <a:moveTo>
                  <a:pt x="663195" y="58787"/>
                </a:moveTo>
                <a:lnTo>
                  <a:pt x="646080" y="58787"/>
                </a:lnTo>
                <a:lnTo>
                  <a:pt x="646080" y="0"/>
                </a:lnTo>
                <a:lnTo>
                  <a:pt x="663195" y="0"/>
                </a:lnTo>
                <a:lnTo>
                  <a:pt x="663195" y="58787"/>
                </a:lnTo>
                <a:close/>
              </a:path>
              <a:path extrusionOk="0" h="155575" w="798830">
                <a:moveTo>
                  <a:pt x="616562" y="155227"/>
                </a:moveTo>
                <a:lnTo>
                  <a:pt x="608724" y="155227"/>
                </a:lnTo>
                <a:lnTo>
                  <a:pt x="598176" y="154241"/>
                </a:lnTo>
                <a:lnTo>
                  <a:pt x="567145" y="130912"/>
                </a:lnTo>
                <a:lnTo>
                  <a:pt x="559611" y="97482"/>
                </a:lnTo>
                <a:lnTo>
                  <a:pt x="560457" y="84906"/>
                </a:lnTo>
                <a:lnTo>
                  <a:pt x="580512" y="48313"/>
                </a:lnTo>
                <a:lnTo>
                  <a:pt x="608724" y="39439"/>
                </a:lnTo>
                <a:lnTo>
                  <a:pt x="616265" y="39439"/>
                </a:lnTo>
                <a:lnTo>
                  <a:pt x="623260" y="41175"/>
                </a:lnTo>
                <a:lnTo>
                  <a:pt x="629709" y="44648"/>
                </a:lnTo>
                <a:lnTo>
                  <a:pt x="636158" y="48021"/>
                </a:lnTo>
                <a:lnTo>
                  <a:pt x="641615" y="52734"/>
                </a:lnTo>
                <a:lnTo>
                  <a:pt x="643116" y="54768"/>
                </a:lnTo>
                <a:lnTo>
                  <a:pt x="612891" y="54768"/>
                </a:lnTo>
                <a:lnTo>
                  <a:pt x="605310" y="55494"/>
                </a:lnTo>
                <a:lnTo>
                  <a:pt x="578075" y="88227"/>
                </a:lnTo>
                <a:lnTo>
                  <a:pt x="577470" y="97482"/>
                </a:lnTo>
                <a:lnTo>
                  <a:pt x="578066" y="106495"/>
                </a:lnTo>
                <a:lnTo>
                  <a:pt x="605189" y="139312"/>
                </a:lnTo>
                <a:lnTo>
                  <a:pt x="612891" y="140047"/>
                </a:lnTo>
                <a:lnTo>
                  <a:pt x="643119" y="140047"/>
                </a:lnTo>
                <a:lnTo>
                  <a:pt x="641913" y="141684"/>
                </a:lnTo>
                <a:lnTo>
                  <a:pt x="636605" y="146298"/>
                </a:lnTo>
                <a:lnTo>
                  <a:pt x="623706" y="153441"/>
                </a:lnTo>
                <a:lnTo>
                  <a:pt x="616562" y="155227"/>
                </a:lnTo>
                <a:close/>
              </a:path>
              <a:path extrusionOk="0" h="155575" w="798830">
                <a:moveTo>
                  <a:pt x="643119" y="140047"/>
                </a:moveTo>
                <a:lnTo>
                  <a:pt x="619737" y="140047"/>
                </a:lnTo>
                <a:lnTo>
                  <a:pt x="626187" y="138360"/>
                </a:lnTo>
                <a:lnTo>
                  <a:pt x="638391" y="131613"/>
                </a:lnTo>
                <a:lnTo>
                  <a:pt x="643004" y="127495"/>
                </a:lnTo>
                <a:lnTo>
                  <a:pt x="646080" y="122634"/>
                </a:lnTo>
                <a:lnTo>
                  <a:pt x="646080" y="72479"/>
                </a:lnTo>
                <a:lnTo>
                  <a:pt x="643004" y="67617"/>
                </a:lnTo>
                <a:lnTo>
                  <a:pt x="638391" y="63450"/>
                </a:lnTo>
                <a:lnTo>
                  <a:pt x="626187" y="56505"/>
                </a:lnTo>
                <a:lnTo>
                  <a:pt x="619737" y="54768"/>
                </a:lnTo>
                <a:lnTo>
                  <a:pt x="643116" y="54768"/>
                </a:lnTo>
                <a:lnTo>
                  <a:pt x="646080" y="58787"/>
                </a:lnTo>
                <a:lnTo>
                  <a:pt x="663195" y="58787"/>
                </a:lnTo>
                <a:lnTo>
                  <a:pt x="663195" y="136028"/>
                </a:lnTo>
                <a:lnTo>
                  <a:pt x="646080" y="136028"/>
                </a:lnTo>
                <a:lnTo>
                  <a:pt x="643119" y="140047"/>
                </a:lnTo>
                <a:close/>
              </a:path>
              <a:path extrusionOk="0" h="155575" w="798830">
                <a:moveTo>
                  <a:pt x="663195" y="152548"/>
                </a:moveTo>
                <a:lnTo>
                  <a:pt x="646080" y="152548"/>
                </a:lnTo>
                <a:lnTo>
                  <a:pt x="646080" y="136028"/>
                </a:lnTo>
                <a:lnTo>
                  <a:pt x="663195" y="136028"/>
                </a:lnTo>
                <a:lnTo>
                  <a:pt x="663195" y="152548"/>
                </a:lnTo>
                <a:close/>
              </a:path>
              <a:path extrusionOk="0" h="155575" w="798830">
                <a:moveTo>
                  <a:pt x="747312" y="155227"/>
                </a:moveTo>
                <a:lnTo>
                  <a:pt x="706682" y="139005"/>
                </a:lnTo>
                <a:lnTo>
                  <a:pt x="691055" y="97184"/>
                </a:lnTo>
                <a:lnTo>
                  <a:pt x="692023" y="85464"/>
                </a:lnTo>
                <a:lnTo>
                  <a:pt x="714831" y="48815"/>
                </a:lnTo>
                <a:lnTo>
                  <a:pt x="745527" y="39439"/>
                </a:lnTo>
                <a:lnTo>
                  <a:pt x="756887" y="40481"/>
                </a:lnTo>
                <a:lnTo>
                  <a:pt x="767032" y="43569"/>
                </a:lnTo>
                <a:lnTo>
                  <a:pt x="776055" y="48731"/>
                </a:lnTo>
                <a:lnTo>
                  <a:pt x="781331" y="53578"/>
                </a:lnTo>
                <a:lnTo>
                  <a:pt x="745229" y="53578"/>
                </a:lnTo>
                <a:lnTo>
                  <a:pt x="737890" y="54247"/>
                </a:lnTo>
                <a:lnTo>
                  <a:pt x="710040" y="82962"/>
                </a:lnTo>
                <a:lnTo>
                  <a:pt x="709212" y="90338"/>
                </a:lnTo>
                <a:lnTo>
                  <a:pt x="797904" y="90338"/>
                </a:lnTo>
                <a:lnTo>
                  <a:pt x="798401" y="97184"/>
                </a:lnTo>
                <a:lnTo>
                  <a:pt x="798509" y="102989"/>
                </a:lnTo>
                <a:lnTo>
                  <a:pt x="709212" y="102989"/>
                </a:lnTo>
                <a:lnTo>
                  <a:pt x="710310" y="111016"/>
                </a:lnTo>
                <a:lnTo>
                  <a:pt x="741145" y="140428"/>
                </a:lnTo>
                <a:lnTo>
                  <a:pt x="748950" y="141089"/>
                </a:lnTo>
                <a:lnTo>
                  <a:pt x="787901" y="141089"/>
                </a:lnTo>
                <a:lnTo>
                  <a:pt x="782110" y="145767"/>
                </a:lnTo>
                <a:lnTo>
                  <a:pt x="771758" y="151023"/>
                </a:lnTo>
                <a:lnTo>
                  <a:pt x="760158" y="154176"/>
                </a:lnTo>
                <a:lnTo>
                  <a:pt x="747312" y="155227"/>
                </a:lnTo>
                <a:close/>
              </a:path>
              <a:path extrusionOk="0" h="155575" w="798830">
                <a:moveTo>
                  <a:pt x="797904" y="90338"/>
                </a:moveTo>
                <a:lnTo>
                  <a:pt x="781543" y="90338"/>
                </a:lnTo>
                <a:lnTo>
                  <a:pt x="780910" y="82962"/>
                </a:lnTo>
                <a:lnTo>
                  <a:pt x="779013" y="76162"/>
                </a:lnTo>
                <a:lnTo>
                  <a:pt x="745229" y="53578"/>
                </a:lnTo>
                <a:lnTo>
                  <a:pt x="781331" y="53578"/>
                </a:lnTo>
                <a:lnTo>
                  <a:pt x="783924" y="55959"/>
                </a:lnTo>
                <a:lnTo>
                  <a:pt x="790305" y="64768"/>
                </a:lnTo>
                <a:lnTo>
                  <a:pt x="794863" y="74823"/>
                </a:lnTo>
                <a:lnTo>
                  <a:pt x="797598" y="86124"/>
                </a:lnTo>
                <a:lnTo>
                  <a:pt x="797904" y="90338"/>
                </a:lnTo>
                <a:close/>
              </a:path>
              <a:path extrusionOk="0" h="155575" w="798830">
                <a:moveTo>
                  <a:pt x="787901" y="141089"/>
                </a:moveTo>
                <a:lnTo>
                  <a:pt x="748950" y="141089"/>
                </a:lnTo>
                <a:lnTo>
                  <a:pt x="758614" y="140224"/>
                </a:lnTo>
                <a:lnTo>
                  <a:pt x="767516" y="137628"/>
                </a:lnTo>
                <a:lnTo>
                  <a:pt x="775655" y="133303"/>
                </a:lnTo>
                <a:lnTo>
                  <a:pt x="783031" y="127248"/>
                </a:lnTo>
                <a:lnTo>
                  <a:pt x="791217" y="138410"/>
                </a:lnTo>
                <a:lnTo>
                  <a:pt x="787901" y="141089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23"/>
          <p:cNvSpPr txBox="1"/>
          <p:nvPr/>
        </p:nvSpPr>
        <p:spPr>
          <a:xfrm>
            <a:off x="475249" y="2778456"/>
            <a:ext cx="1638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2484" y="2864974"/>
            <a:ext cx="3040741" cy="19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6857" y="3181532"/>
            <a:ext cx="1276763" cy="15522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/>
          <p:nvPr/>
        </p:nvSpPr>
        <p:spPr>
          <a:xfrm>
            <a:off x="4928543" y="1321704"/>
            <a:ext cx="1584960" cy="269240"/>
          </a:xfrm>
          <a:custGeom>
            <a:rect b="b" l="l" r="r" t="t"/>
            <a:pathLst>
              <a:path extrusionOk="0" h="269240" w="1584959">
                <a:moveTo>
                  <a:pt x="108198" y="212824"/>
                </a:moveTo>
                <a:lnTo>
                  <a:pt x="65075" y="205308"/>
                </a:lnTo>
                <a:lnTo>
                  <a:pt x="30360" y="182760"/>
                </a:lnTo>
                <a:lnTo>
                  <a:pt x="7590" y="148939"/>
                </a:lnTo>
                <a:lnTo>
                  <a:pt x="0" y="107602"/>
                </a:lnTo>
                <a:lnTo>
                  <a:pt x="883" y="92998"/>
                </a:lnTo>
                <a:lnTo>
                  <a:pt x="14138" y="53429"/>
                </a:lnTo>
                <a:lnTo>
                  <a:pt x="41457" y="23096"/>
                </a:lnTo>
                <a:lnTo>
                  <a:pt x="79511" y="5729"/>
                </a:lnTo>
                <a:lnTo>
                  <a:pt x="108198" y="2381"/>
                </a:lnTo>
                <a:lnTo>
                  <a:pt x="134549" y="5488"/>
                </a:lnTo>
                <a:lnTo>
                  <a:pt x="157497" y="14808"/>
                </a:lnTo>
                <a:lnTo>
                  <a:pt x="177040" y="30342"/>
                </a:lnTo>
                <a:lnTo>
                  <a:pt x="184895" y="40927"/>
                </a:lnTo>
                <a:lnTo>
                  <a:pt x="108198" y="40927"/>
                </a:lnTo>
                <a:lnTo>
                  <a:pt x="94896" y="42118"/>
                </a:lnTo>
                <a:lnTo>
                  <a:pt x="54545" y="70098"/>
                </a:lnTo>
                <a:lnTo>
                  <a:pt x="44499" y="107602"/>
                </a:lnTo>
                <a:lnTo>
                  <a:pt x="45634" y="121722"/>
                </a:lnTo>
                <a:lnTo>
                  <a:pt x="62656" y="155823"/>
                </a:lnTo>
                <a:lnTo>
                  <a:pt x="108198" y="174426"/>
                </a:lnTo>
                <a:lnTo>
                  <a:pt x="184615" y="174426"/>
                </a:lnTo>
                <a:lnTo>
                  <a:pt x="177040" y="184695"/>
                </a:lnTo>
                <a:lnTo>
                  <a:pt x="157497" y="200322"/>
                </a:lnTo>
                <a:lnTo>
                  <a:pt x="134549" y="209698"/>
                </a:lnTo>
                <a:lnTo>
                  <a:pt x="108198" y="212824"/>
                </a:lnTo>
                <a:close/>
              </a:path>
              <a:path extrusionOk="0" h="269240" w="1584959">
                <a:moveTo>
                  <a:pt x="155971" y="70395"/>
                </a:moveTo>
                <a:lnTo>
                  <a:pt x="123229" y="43048"/>
                </a:lnTo>
                <a:lnTo>
                  <a:pt x="108198" y="40927"/>
                </a:lnTo>
                <a:lnTo>
                  <a:pt x="184895" y="40927"/>
                </a:lnTo>
                <a:lnTo>
                  <a:pt x="193178" y="52089"/>
                </a:lnTo>
                <a:lnTo>
                  <a:pt x="155971" y="70395"/>
                </a:lnTo>
                <a:close/>
              </a:path>
              <a:path extrusionOk="0" h="269240" w="1584959">
                <a:moveTo>
                  <a:pt x="184615" y="174426"/>
                </a:moveTo>
                <a:lnTo>
                  <a:pt x="108198" y="174426"/>
                </a:lnTo>
                <a:lnTo>
                  <a:pt x="115899" y="173905"/>
                </a:lnTo>
                <a:lnTo>
                  <a:pt x="123229" y="172342"/>
                </a:lnTo>
                <a:lnTo>
                  <a:pt x="155971" y="144809"/>
                </a:lnTo>
                <a:lnTo>
                  <a:pt x="193178" y="162817"/>
                </a:lnTo>
                <a:lnTo>
                  <a:pt x="184615" y="174426"/>
                </a:lnTo>
                <a:close/>
              </a:path>
              <a:path extrusionOk="0" h="269240" w="1584959">
                <a:moveTo>
                  <a:pt x="286490" y="212824"/>
                </a:moveTo>
                <a:lnTo>
                  <a:pt x="242177" y="200517"/>
                </a:lnTo>
                <a:lnTo>
                  <a:pt x="214234" y="166017"/>
                </a:lnTo>
                <a:lnTo>
                  <a:pt x="208802" y="135284"/>
                </a:lnTo>
                <a:lnTo>
                  <a:pt x="210160" y="119276"/>
                </a:lnTo>
                <a:lnTo>
                  <a:pt x="230531" y="80069"/>
                </a:lnTo>
                <a:lnTo>
                  <a:pt x="270157" y="59559"/>
                </a:lnTo>
                <a:lnTo>
                  <a:pt x="286490" y="58191"/>
                </a:lnTo>
                <a:lnTo>
                  <a:pt x="302769" y="59559"/>
                </a:lnTo>
                <a:lnTo>
                  <a:pt x="342450" y="80069"/>
                </a:lnTo>
                <a:lnTo>
                  <a:pt x="352640" y="92719"/>
                </a:lnTo>
                <a:lnTo>
                  <a:pt x="286490" y="92719"/>
                </a:lnTo>
                <a:lnTo>
                  <a:pt x="278723" y="93454"/>
                </a:lnTo>
                <a:lnTo>
                  <a:pt x="249646" y="126159"/>
                </a:lnTo>
                <a:lnTo>
                  <a:pt x="248986" y="135284"/>
                </a:lnTo>
                <a:lnTo>
                  <a:pt x="249646" y="144549"/>
                </a:lnTo>
                <a:lnTo>
                  <a:pt x="278723" y="177561"/>
                </a:lnTo>
                <a:lnTo>
                  <a:pt x="286490" y="178296"/>
                </a:lnTo>
                <a:lnTo>
                  <a:pt x="352664" y="178296"/>
                </a:lnTo>
                <a:lnTo>
                  <a:pt x="352086" y="179403"/>
                </a:lnTo>
                <a:lnTo>
                  <a:pt x="342450" y="191095"/>
                </a:lnTo>
                <a:lnTo>
                  <a:pt x="330748" y="200601"/>
                </a:lnTo>
                <a:lnTo>
                  <a:pt x="317521" y="207392"/>
                </a:lnTo>
                <a:lnTo>
                  <a:pt x="302769" y="211466"/>
                </a:lnTo>
                <a:lnTo>
                  <a:pt x="286490" y="212824"/>
                </a:lnTo>
                <a:close/>
              </a:path>
              <a:path extrusionOk="0" h="269240" w="1584959">
                <a:moveTo>
                  <a:pt x="352664" y="178296"/>
                </a:moveTo>
                <a:lnTo>
                  <a:pt x="286490" y="178296"/>
                </a:lnTo>
                <a:lnTo>
                  <a:pt x="294443" y="177542"/>
                </a:lnTo>
                <a:lnTo>
                  <a:pt x="301634" y="175282"/>
                </a:lnTo>
                <a:lnTo>
                  <a:pt x="324293" y="135284"/>
                </a:lnTo>
                <a:lnTo>
                  <a:pt x="323632" y="126578"/>
                </a:lnTo>
                <a:lnTo>
                  <a:pt x="294443" y="93482"/>
                </a:lnTo>
                <a:lnTo>
                  <a:pt x="286490" y="92719"/>
                </a:lnTo>
                <a:lnTo>
                  <a:pt x="352640" y="92719"/>
                </a:lnTo>
                <a:lnTo>
                  <a:pt x="358970" y="104737"/>
                </a:lnTo>
                <a:lnTo>
                  <a:pt x="363100" y="119276"/>
                </a:lnTo>
                <a:lnTo>
                  <a:pt x="364476" y="135284"/>
                </a:lnTo>
                <a:lnTo>
                  <a:pt x="363100" y="151497"/>
                </a:lnTo>
                <a:lnTo>
                  <a:pt x="358950" y="166241"/>
                </a:lnTo>
                <a:lnTo>
                  <a:pt x="352664" y="178296"/>
                </a:lnTo>
                <a:close/>
              </a:path>
              <a:path extrusionOk="0" h="269240" w="1584959">
                <a:moveTo>
                  <a:pt x="518900" y="81111"/>
                </a:moveTo>
                <a:lnTo>
                  <a:pt x="431829" y="81111"/>
                </a:lnTo>
                <a:lnTo>
                  <a:pt x="435302" y="75654"/>
                </a:lnTo>
                <a:lnTo>
                  <a:pt x="472720" y="58656"/>
                </a:lnTo>
                <a:lnTo>
                  <a:pt x="480050" y="58191"/>
                </a:lnTo>
                <a:lnTo>
                  <a:pt x="494598" y="59866"/>
                </a:lnTo>
                <a:lnTo>
                  <a:pt x="506243" y="64889"/>
                </a:lnTo>
                <a:lnTo>
                  <a:pt x="514987" y="73260"/>
                </a:lnTo>
                <a:lnTo>
                  <a:pt x="518900" y="81111"/>
                </a:lnTo>
                <a:close/>
              </a:path>
              <a:path extrusionOk="0" h="269240" w="1584959">
                <a:moveTo>
                  <a:pt x="612277" y="84980"/>
                </a:moveTo>
                <a:lnTo>
                  <a:pt x="520829" y="84980"/>
                </a:lnTo>
                <a:lnTo>
                  <a:pt x="524763" y="79613"/>
                </a:lnTo>
                <a:lnTo>
                  <a:pt x="563775" y="58684"/>
                </a:lnTo>
                <a:lnTo>
                  <a:pt x="571430" y="58191"/>
                </a:lnTo>
                <a:lnTo>
                  <a:pt x="590378" y="60973"/>
                </a:lnTo>
                <a:lnTo>
                  <a:pt x="603912" y="69316"/>
                </a:lnTo>
                <a:lnTo>
                  <a:pt x="612032" y="83222"/>
                </a:lnTo>
                <a:lnTo>
                  <a:pt x="612277" y="84980"/>
                </a:lnTo>
                <a:close/>
              </a:path>
              <a:path extrusionOk="0" h="269240" w="1584959">
                <a:moveTo>
                  <a:pt x="431829" y="209103"/>
                </a:moveTo>
                <a:lnTo>
                  <a:pt x="393134" y="209103"/>
                </a:lnTo>
                <a:lnTo>
                  <a:pt x="393134" y="61912"/>
                </a:lnTo>
                <a:lnTo>
                  <a:pt x="431829" y="61912"/>
                </a:lnTo>
                <a:lnTo>
                  <a:pt x="431829" y="81111"/>
                </a:lnTo>
                <a:lnTo>
                  <a:pt x="518900" y="81111"/>
                </a:lnTo>
                <a:lnTo>
                  <a:pt x="520829" y="84980"/>
                </a:lnTo>
                <a:lnTo>
                  <a:pt x="612277" y="84980"/>
                </a:lnTo>
                <a:lnTo>
                  <a:pt x="613353" y="92719"/>
                </a:lnTo>
                <a:lnTo>
                  <a:pt x="455592" y="92719"/>
                </a:lnTo>
                <a:lnTo>
                  <a:pt x="449540" y="94605"/>
                </a:lnTo>
                <a:lnTo>
                  <a:pt x="444182" y="98375"/>
                </a:lnTo>
                <a:lnTo>
                  <a:pt x="438824" y="102046"/>
                </a:lnTo>
                <a:lnTo>
                  <a:pt x="434707" y="105916"/>
                </a:lnTo>
                <a:lnTo>
                  <a:pt x="431829" y="109983"/>
                </a:lnTo>
                <a:lnTo>
                  <a:pt x="431829" y="209103"/>
                </a:lnTo>
                <a:close/>
              </a:path>
              <a:path extrusionOk="0" h="269240" w="1584959">
                <a:moveTo>
                  <a:pt x="523359" y="209103"/>
                </a:moveTo>
                <a:lnTo>
                  <a:pt x="484217" y="209103"/>
                </a:lnTo>
                <a:lnTo>
                  <a:pt x="484217" y="116085"/>
                </a:lnTo>
                <a:lnTo>
                  <a:pt x="482849" y="105863"/>
                </a:lnTo>
                <a:lnTo>
                  <a:pt x="478747" y="98561"/>
                </a:lnTo>
                <a:lnTo>
                  <a:pt x="471911" y="94180"/>
                </a:lnTo>
                <a:lnTo>
                  <a:pt x="462339" y="92719"/>
                </a:lnTo>
                <a:lnTo>
                  <a:pt x="546873" y="92719"/>
                </a:lnTo>
                <a:lnTo>
                  <a:pt x="540771" y="94555"/>
                </a:lnTo>
                <a:lnTo>
                  <a:pt x="530155" y="101798"/>
                </a:lnTo>
                <a:lnTo>
                  <a:pt x="526137" y="105618"/>
                </a:lnTo>
                <a:lnTo>
                  <a:pt x="523359" y="109686"/>
                </a:lnTo>
                <a:lnTo>
                  <a:pt x="523359" y="209103"/>
                </a:lnTo>
                <a:close/>
              </a:path>
              <a:path extrusionOk="0" h="269240" w="1584959">
                <a:moveTo>
                  <a:pt x="614739" y="209103"/>
                </a:moveTo>
                <a:lnTo>
                  <a:pt x="575746" y="209103"/>
                </a:lnTo>
                <a:lnTo>
                  <a:pt x="575746" y="116085"/>
                </a:lnTo>
                <a:lnTo>
                  <a:pt x="574369" y="105863"/>
                </a:lnTo>
                <a:lnTo>
                  <a:pt x="570239" y="98561"/>
                </a:lnTo>
                <a:lnTo>
                  <a:pt x="563356" y="94180"/>
                </a:lnTo>
                <a:lnTo>
                  <a:pt x="553719" y="92719"/>
                </a:lnTo>
                <a:lnTo>
                  <a:pt x="613353" y="92719"/>
                </a:lnTo>
                <a:lnTo>
                  <a:pt x="614615" y="101798"/>
                </a:lnTo>
                <a:lnTo>
                  <a:pt x="614739" y="209103"/>
                </a:lnTo>
                <a:close/>
              </a:path>
              <a:path extrusionOk="0" h="269240" w="1584959">
                <a:moveTo>
                  <a:pt x="778590" y="81111"/>
                </a:moveTo>
                <a:lnTo>
                  <a:pt x="691519" y="81111"/>
                </a:lnTo>
                <a:lnTo>
                  <a:pt x="694992" y="75654"/>
                </a:lnTo>
                <a:lnTo>
                  <a:pt x="732410" y="58656"/>
                </a:lnTo>
                <a:lnTo>
                  <a:pt x="739740" y="58191"/>
                </a:lnTo>
                <a:lnTo>
                  <a:pt x="754288" y="59866"/>
                </a:lnTo>
                <a:lnTo>
                  <a:pt x="765933" y="64889"/>
                </a:lnTo>
                <a:lnTo>
                  <a:pt x="774677" y="73260"/>
                </a:lnTo>
                <a:lnTo>
                  <a:pt x="778590" y="81111"/>
                </a:lnTo>
                <a:close/>
              </a:path>
              <a:path extrusionOk="0" h="269240" w="1584959">
                <a:moveTo>
                  <a:pt x="871967" y="84980"/>
                </a:moveTo>
                <a:lnTo>
                  <a:pt x="780519" y="84980"/>
                </a:lnTo>
                <a:lnTo>
                  <a:pt x="784453" y="79613"/>
                </a:lnTo>
                <a:lnTo>
                  <a:pt x="823465" y="58684"/>
                </a:lnTo>
                <a:lnTo>
                  <a:pt x="831120" y="58191"/>
                </a:lnTo>
                <a:lnTo>
                  <a:pt x="850068" y="60973"/>
                </a:lnTo>
                <a:lnTo>
                  <a:pt x="863602" y="69316"/>
                </a:lnTo>
                <a:lnTo>
                  <a:pt x="871722" y="83222"/>
                </a:lnTo>
                <a:lnTo>
                  <a:pt x="871967" y="84980"/>
                </a:lnTo>
                <a:close/>
              </a:path>
              <a:path extrusionOk="0" h="269240" w="1584959">
                <a:moveTo>
                  <a:pt x="691519" y="209103"/>
                </a:moveTo>
                <a:lnTo>
                  <a:pt x="652824" y="209103"/>
                </a:lnTo>
                <a:lnTo>
                  <a:pt x="652824" y="61912"/>
                </a:lnTo>
                <a:lnTo>
                  <a:pt x="691519" y="61912"/>
                </a:lnTo>
                <a:lnTo>
                  <a:pt x="691519" y="81111"/>
                </a:lnTo>
                <a:lnTo>
                  <a:pt x="778590" y="81111"/>
                </a:lnTo>
                <a:lnTo>
                  <a:pt x="780519" y="84980"/>
                </a:lnTo>
                <a:lnTo>
                  <a:pt x="871967" y="84980"/>
                </a:lnTo>
                <a:lnTo>
                  <a:pt x="873043" y="92719"/>
                </a:lnTo>
                <a:lnTo>
                  <a:pt x="715282" y="92719"/>
                </a:lnTo>
                <a:lnTo>
                  <a:pt x="709230" y="94605"/>
                </a:lnTo>
                <a:lnTo>
                  <a:pt x="703872" y="98375"/>
                </a:lnTo>
                <a:lnTo>
                  <a:pt x="698514" y="102046"/>
                </a:lnTo>
                <a:lnTo>
                  <a:pt x="694397" y="105916"/>
                </a:lnTo>
                <a:lnTo>
                  <a:pt x="691519" y="109983"/>
                </a:lnTo>
                <a:lnTo>
                  <a:pt x="691519" y="209103"/>
                </a:lnTo>
                <a:close/>
              </a:path>
              <a:path extrusionOk="0" h="269240" w="1584959">
                <a:moveTo>
                  <a:pt x="783049" y="209103"/>
                </a:moveTo>
                <a:lnTo>
                  <a:pt x="743907" y="209103"/>
                </a:lnTo>
                <a:lnTo>
                  <a:pt x="743907" y="116085"/>
                </a:lnTo>
                <a:lnTo>
                  <a:pt x="742540" y="105863"/>
                </a:lnTo>
                <a:lnTo>
                  <a:pt x="738437" y="98561"/>
                </a:lnTo>
                <a:lnTo>
                  <a:pt x="731601" y="94180"/>
                </a:lnTo>
                <a:lnTo>
                  <a:pt x="722029" y="92719"/>
                </a:lnTo>
                <a:lnTo>
                  <a:pt x="806564" y="92719"/>
                </a:lnTo>
                <a:lnTo>
                  <a:pt x="800462" y="94555"/>
                </a:lnTo>
                <a:lnTo>
                  <a:pt x="789845" y="101798"/>
                </a:lnTo>
                <a:lnTo>
                  <a:pt x="785827" y="105618"/>
                </a:lnTo>
                <a:lnTo>
                  <a:pt x="783049" y="109686"/>
                </a:lnTo>
                <a:lnTo>
                  <a:pt x="783049" y="209103"/>
                </a:lnTo>
                <a:close/>
              </a:path>
              <a:path extrusionOk="0" h="269240" w="1584959">
                <a:moveTo>
                  <a:pt x="874429" y="209103"/>
                </a:moveTo>
                <a:lnTo>
                  <a:pt x="835436" y="209103"/>
                </a:lnTo>
                <a:lnTo>
                  <a:pt x="835436" y="116085"/>
                </a:lnTo>
                <a:lnTo>
                  <a:pt x="834060" y="105863"/>
                </a:lnTo>
                <a:lnTo>
                  <a:pt x="829930" y="98561"/>
                </a:lnTo>
                <a:lnTo>
                  <a:pt x="823046" y="94180"/>
                </a:lnTo>
                <a:lnTo>
                  <a:pt x="813410" y="92719"/>
                </a:lnTo>
                <a:lnTo>
                  <a:pt x="873043" y="92719"/>
                </a:lnTo>
                <a:lnTo>
                  <a:pt x="874305" y="101798"/>
                </a:lnTo>
                <a:lnTo>
                  <a:pt x="874429" y="209103"/>
                </a:lnTo>
                <a:close/>
              </a:path>
              <a:path extrusionOk="0" h="269240" w="1584959">
                <a:moveTo>
                  <a:pt x="960139" y="212824"/>
                </a:moveTo>
                <a:lnTo>
                  <a:pt x="919044" y="193709"/>
                </a:lnTo>
                <a:lnTo>
                  <a:pt x="912514" y="166389"/>
                </a:lnTo>
                <a:lnTo>
                  <a:pt x="912514" y="61912"/>
                </a:lnTo>
                <a:lnTo>
                  <a:pt x="951209" y="61912"/>
                </a:lnTo>
                <a:lnTo>
                  <a:pt x="951209" y="151209"/>
                </a:lnTo>
                <a:lnTo>
                  <a:pt x="952902" y="163059"/>
                </a:lnTo>
                <a:lnTo>
                  <a:pt x="957981" y="171524"/>
                </a:lnTo>
                <a:lnTo>
                  <a:pt x="966446" y="176603"/>
                </a:lnTo>
                <a:lnTo>
                  <a:pt x="978296" y="178296"/>
                </a:lnTo>
                <a:lnTo>
                  <a:pt x="1050627" y="178296"/>
                </a:lnTo>
                <a:lnTo>
                  <a:pt x="1050627" y="190500"/>
                </a:lnTo>
                <a:lnTo>
                  <a:pt x="1011931" y="190500"/>
                </a:lnTo>
                <a:lnTo>
                  <a:pt x="1001272" y="200266"/>
                </a:lnTo>
                <a:lnTo>
                  <a:pt x="989086" y="207243"/>
                </a:lnTo>
                <a:lnTo>
                  <a:pt x="975375" y="211428"/>
                </a:lnTo>
                <a:lnTo>
                  <a:pt x="960139" y="212824"/>
                </a:lnTo>
                <a:close/>
              </a:path>
              <a:path extrusionOk="0" h="269240" w="1584959">
                <a:moveTo>
                  <a:pt x="1050627" y="178296"/>
                </a:moveTo>
                <a:lnTo>
                  <a:pt x="978296" y="178296"/>
                </a:lnTo>
                <a:lnTo>
                  <a:pt x="987877" y="177254"/>
                </a:lnTo>
                <a:lnTo>
                  <a:pt x="996677" y="174128"/>
                </a:lnTo>
                <a:lnTo>
                  <a:pt x="1004695" y="168919"/>
                </a:lnTo>
                <a:lnTo>
                  <a:pt x="1011931" y="161627"/>
                </a:lnTo>
                <a:lnTo>
                  <a:pt x="1011931" y="61912"/>
                </a:lnTo>
                <a:lnTo>
                  <a:pt x="1050627" y="61912"/>
                </a:lnTo>
                <a:lnTo>
                  <a:pt x="1050627" y="178296"/>
                </a:lnTo>
                <a:close/>
              </a:path>
              <a:path extrusionOk="0" h="269240" w="1584959">
                <a:moveTo>
                  <a:pt x="1050627" y="209103"/>
                </a:moveTo>
                <a:lnTo>
                  <a:pt x="1011931" y="209103"/>
                </a:lnTo>
                <a:lnTo>
                  <a:pt x="1011931" y="190500"/>
                </a:lnTo>
                <a:lnTo>
                  <a:pt x="1050627" y="190500"/>
                </a:lnTo>
                <a:lnTo>
                  <a:pt x="1050627" y="209103"/>
                </a:lnTo>
                <a:close/>
              </a:path>
              <a:path extrusionOk="0" h="269240" w="1584959">
                <a:moveTo>
                  <a:pt x="1222038" y="81111"/>
                </a:moveTo>
                <a:lnTo>
                  <a:pt x="1127689" y="81111"/>
                </a:lnTo>
                <a:lnTo>
                  <a:pt x="1131568" y="76888"/>
                </a:lnTo>
                <a:lnTo>
                  <a:pt x="1170356" y="58638"/>
                </a:lnTo>
                <a:lnTo>
                  <a:pt x="1179184" y="58191"/>
                </a:lnTo>
                <a:lnTo>
                  <a:pt x="1190597" y="58982"/>
                </a:lnTo>
                <a:lnTo>
                  <a:pt x="1222038" y="81111"/>
                </a:lnTo>
                <a:close/>
              </a:path>
              <a:path extrusionOk="0" h="269240" w="1584959">
                <a:moveTo>
                  <a:pt x="1127689" y="209103"/>
                </a:moveTo>
                <a:lnTo>
                  <a:pt x="1088994" y="209103"/>
                </a:lnTo>
                <a:lnTo>
                  <a:pt x="1088994" y="61912"/>
                </a:lnTo>
                <a:lnTo>
                  <a:pt x="1127689" y="61912"/>
                </a:lnTo>
                <a:lnTo>
                  <a:pt x="1127689" y="81111"/>
                </a:lnTo>
                <a:lnTo>
                  <a:pt x="1222038" y="81111"/>
                </a:lnTo>
                <a:lnTo>
                  <a:pt x="1224167" y="85762"/>
                </a:lnTo>
                <a:lnTo>
                  <a:pt x="1225841" y="92719"/>
                </a:lnTo>
                <a:lnTo>
                  <a:pt x="1161175" y="92719"/>
                </a:lnTo>
                <a:lnTo>
                  <a:pt x="1151213" y="93798"/>
                </a:lnTo>
                <a:lnTo>
                  <a:pt x="1142311" y="97035"/>
                </a:lnTo>
                <a:lnTo>
                  <a:pt x="1134470" y="102430"/>
                </a:lnTo>
                <a:lnTo>
                  <a:pt x="1127689" y="109983"/>
                </a:lnTo>
                <a:lnTo>
                  <a:pt x="1127689" y="209103"/>
                </a:lnTo>
                <a:close/>
              </a:path>
              <a:path extrusionOk="0" h="269240" w="1584959">
                <a:moveTo>
                  <a:pt x="1227106" y="209103"/>
                </a:moveTo>
                <a:lnTo>
                  <a:pt x="1188411" y="209103"/>
                </a:lnTo>
                <a:lnTo>
                  <a:pt x="1188411" y="120104"/>
                </a:lnTo>
                <a:lnTo>
                  <a:pt x="1186709" y="108123"/>
                </a:lnTo>
                <a:lnTo>
                  <a:pt x="1181602" y="99566"/>
                </a:lnTo>
                <a:lnTo>
                  <a:pt x="1173091" y="94431"/>
                </a:lnTo>
                <a:lnTo>
                  <a:pt x="1161175" y="92719"/>
                </a:lnTo>
                <a:lnTo>
                  <a:pt x="1225841" y="92719"/>
                </a:lnTo>
                <a:lnTo>
                  <a:pt x="1226371" y="94924"/>
                </a:lnTo>
                <a:lnTo>
                  <a:pt x="1227106" y="105221"/>
                </a:lnTo>
                <a:lnTo>
                  <a:pt x="1227106" y="209103"/>
                </a:lnTo>
                <a:close/>
              </a:path>
              <a:path extrusionOk="0" h="269240" w="1584959">
                <a:moveTo>
                  <a:pt x="1291220" y="45987"/>
                </a:moveTo>
                <a:lnTo>
                  <a:pt x="1278421" y="45987"/>
                </a:lnTo>
                <a:lnTo>
                  <a:pt x="1272964" y="43755"/>
                </a:lnTo>
                <a:lnTo>
                  <a:pt x="1268301" y="39290"/>
                </a:lnTo>
                <a:lnTo>
                  <a:pt x="1263737" y="34825"/>
                </a:lnTo>
                <a:lnTo>
                  <a:pt x="1261455" y="29368"/>
                </a:lnTo>
                <a:lnTo>
                  <a:pt x="1261455" y="16371"/>
                </a:lnTo>
                <a:lnTo>
                  <a:pt x="1263737" y="10914"/>
                </a:lnTo>
                <a:lnTo>
                  <a:pt x="1268301" y="6548"/>
                </a:lnTo>
                <a:lnTo>
                  <a:pt x="1272964" y="2182"/>
                </a:lnTo>
                <a:lnTo>
                  <a:pt x="1278421" y="0"/>
                </a:lnTo>
                <a:lnTo>
                  <a:pt x="1291220" y="0"/>
                </a:lnTo>
                <a:lnTo>
                  <a:pt x="1296727" y="2182"/>
                </a:lnTo>
                <a:lnTo>
                  <a:pt x="1305657" y="10914"/>
                </a:lnTo>
                <a:lnTo>
                  <a:pt x="1307889" y="16371"/>
                </a:lnTo>
                <a:lnTo>
                  <a:pt x="1307889" y="29368"/>
                </a:lnTo>
                <a:lnTo>
                  <a:pt x="1305657" y="34825"/>
                </a:lnTo>
                <a:lnTo>
                  <a:pt x="1296727" y="43755"/>
                </a:lnTo>
                <a:lnTo>
                  <a:pt x="1291220" y="45987"/>
                </a:lnTo>
                <a:close/>
              </a:path>
              <a:path extrusionOk="0" h="269240" w="1584959">
                <a:moveTo>
                  <a:pt x="1304168" y="209103"/>
                </a:moveTo>
                <a:lnTo>
                  <a:pt x="1265473" y="209103"/>
                </a:lnTo>
                <a:lnTo>
                  <a:pt x="1265473" y="61912"/>
                </a:lnTo>
                <a:lnTo>
                  <a:pt x="1304168" y="61912"/>
                </a:lnTo>
                <a:lnTo>
                  <a:pt x="1304168" y="209103"/>
                </a:lnTo>
                <a:close/>
              </a:path>
              <a:path extrusionOk="0" h="269240" w="1584959">
                <a:moveTo>
                  <a:pt x="1389171" y="61912"/>
                </a:moveTo>
                <a:lnTo>
                  <a:pt x="1350178" y="61912"/>
                </a:lnTo>
                <a:lnTo>
                  <a:pt x="1350178" y="21580"/>
                </a:lnTo>
                <a:lnTo>
                  <a:pt x="1389171" y="21580"/>
                </a:lnTo>
                <a:lnTo>
                  <a:pt x="1389171" y="61912"/>
                </a:lnTo>
                <a:close/>
              </a:path>
              <a:path extrusionOk="0" h="269240" w="1584959">
                <a:moveTo>
                  <a:pt x="1419085" y="95696"/>
                </a:moveTo>
                <a:lnTo>
                  <a:pt x="1325770" y="95696"/>
                </a:lnTo>
                <a:lnTo>
                  <a:pt x="1325770" y="61912"/>
                </a:lnTo>
                <a:lnTo>
                  <a:pt x="1419085" y="61912"/>
                </a:lnTo>
                <a:lnTo>
                  <a:pt x="1419085" y="95696"/>
                </a:lnTo>
                <a:close/>
              </a:path>
              <a:path extrusionOk="0" h="269240" w="1584959">
                <a:moveTo>
                  <a:pt x="1391999" y="212824"/>
                </a:moveTo>
                <a:lnTo>
                  <a:pt x="1373702" y="210303"/>
                </a:lnTo>
                <a:lnTo>
                  <a:pt x="1360633" y="202741"/>
                </a:lnTo>
                <a:lnTo>
                  <a:pt x="1352792" y="190137"/>
                </a:lnTo>
                <a:lnTo>
                  <a:pt x="1350178" y="172491"/>
                </a:lnTo>
                <a:lnTo>
                  <a:pt x="1350178" y="95696"/>
                </a:lnTo>
                <a:lnTo>
                  <a:pt x="1389171" y="95696"/>
                </a:lnTo>
                <a:lnTo>
                  <a:pt x="1389171" y="166885"/>
                </a:lnTo>
                <a:lnTo>
                  <a:pt x="1390312" y="170755"/>
                </a:lnTo>
                <a:lnTo>
                  <a:pt x="1392713" y="173980"/>
                </a:lnTo>
                <a:lnTo>
                  <a:pt x="1394975" y="176807"/>
                </a:lnTo>
                <a:lnTo>
                  <a:pt x="1398299" y="178296"/>
                </a:lnTo>
                <a:lnTo>
                  <a:pt x="1417314" y="178296"/>
                </a:lnTo>
                <a:lnTo>
                  <a:pt x="1424294" y="203299"/>
                </a:lnTo>
                <a:lnTo>
                  <a:pt x="1418481" y="207466"/>
                </a:lnTo>
                <a:lnTo>
                  <a:pt x="1411160" y="210442"/>
                </a:lnTo>
                <a:lnTo>
                  <a:pt x="1402333" y="212228"/>
                </a:lnTo>
                <a:lnTo>
                  <a:pt x="1391999" y="212824"/>
                </a:lnTo>
                <a:close/>
              </a:path>
              <a:path extrusionOk="0" h="269240" w="1584959">
                <a:moveTo>
                  <a:pt x="1417314" y="178296"/>
                </a:moveTo>
                <a:lnTo>
                  <a:pt x="1408717" y="178296"/>
                </a:lnTo>
                <a:lnTo>
                  <a:pt x="1413231" y="176857"/>
                </a:lnTo>
                <a:lnTo>
                  <a:pt x="1416109" y="173980"/>
                </a:lnTo>
                <a:lnTo>
                  <a:pt x="1417314" y="178296"/>
                </a:lnTo>
                <a:close/>
              </a:path>
              <a:path extrusionOk="0" h="269240" w="1584959">
                <a:moveTo>
                  <a:pt x="1514849" y="234404"/>
                </a:moveTo>
                <a:lnTo>
                  <a:pt x="1468728" y="234404"/>
                </a:lnTo>
                <a:lnTo>
                  <a:pt x="1475525" y="230832"/>
                </a:lnTo>
                <a:lnTo>
                  <a:pt x="1478799" y="223688"/>
                </a:lnTo>
                <a:lnTo>
                  <a:pt x="1484306" y="211187"/>
                </a:lnTo>
                <a:lnTo>
                  <a:pt x="1424626" y="61912"/>
                </a:lnTo>
                <a:lnTo>
                  <a:pt x="1466000" y="61912"/>
                </a:lnTo>
                <a:lnTo>
                  <a:pt x="1504398" y="164306"/>
                </a:lnTo>
                <a:lnTo>
                  <a:pt x="1543249" y="164306"/>
                </a:lnTo>
                <a:lnTo>
                  <a:pt x="1515411" y="233213"/>
                </a:lnTo>
                <a:lnTo>
                  <a:pt x="1514849" y="234404"/>
                </a:lnTo>
                <a:close/>
              </a:path>
              <a:path extrusionOk="0" h="269240" w="1584959">
                <a:moveTo>
                  <a:pt x="1543249" y="164306"/>
                </a:moveTo>
                <a:lnTo>
                  <a:pt x="1504398" y="164306"/>
                </a:lnTo>
                <a:lnTo>
                  <a:pt x="1542795" y="61912"/>
                </a:lnTo>
                <a:lnTo>
                  <a:pt x="1584616" y="61912"/>
                </a:lnTo>
                <a:lnTo>
                  <a:pt x="1543249" y="164306"/>
                </a:lnTo>
                <a:close/>
              </a:path>
              <a:path extrusionOk="0" h="269240" w="1584959">
                <a:moveTo>
                  <a:pt x="1459600" y="268783"/>
                </a:moveTo>
                <a:lnTo>
                  <a:pt x="1452556" y="268783"/>
                </a:lnTo>
                <a:lnTo>
                  <a:pt x="1446156" y="268089"/>
                </a:lnTo>
                <a:lnTo>
                  <a:pt x="1440401" y="266700"/>
                </a:lnTo>
                <a:lnTo>
                  <a:pt x="1446206" y="232023"/>
                </a:lnTo>
                <a:lnTo>
                  <a:pt x="1449480" y="233610"/>
                </a:lnTo>
                <a:lnTo>
                  <a:pt x="1453548" y="234404"/>
                </a:lnTo>
                <a:lnTo>
                  <a:pt x="1514849" y="234404"/>
                </a:lnTo>
                <a:lnTo>
                  <a:pt x="1510927" y="242720"/>
                </a:lnTo>
                <a:lnTo>
                  <a:pt x="1477348" y="266737"/>
                </a:lnTo>
                <a:lnTo>
                  <a:pt x="1468763" y="268197"/>
                </a:lnTo>
                <a:lnTo>
                  <a:pt x="1459600" y="268783"/>
                </a:lnTo>
                <a:close/>
              </a:path>
            </a:pathLst>
          </a:custGeom>
          <a:solidFill>
            <a:srgbClr val="5A1E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" name="Google Shape;138;p23"/>
          <p:cNvSpPr txBox="1"/>
          <p:nvPr/>
        </p:nvSpPr>
        <p:spPr>
          <a:xfrm>
            <a:off x="4995950" y="1835480"/>
            <a:ext cx="1638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93184" y="1921999"/>
            <a:ext cx="3244246" cy="19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5445" y="2234538"/>
            <a:ext cx="1917149" cy="20210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4995950" y="2464130"/>
            <a:ext cx="1638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86933" y="2550500"/>
            <a:ext cx="2902798" cy="19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92440" y="2864974"/>
            <a:ext cx="3031689" cy="19957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/>
          <p:nvPr/>
        </p:nvSpPr>
        <p:spPr>
          <a:xfrm>
            <a:off x="5377557" y="3181532"/>
            <a:ext cx="777875" cy="197485"/>
          </a:xfrm>
          <a:custGeom>
            <a:rect b="b" l="l" r="r" t="t"/>
            <a:pathLst>
              <a:path extrusionOk="0" h="197485" w="777875">
                <a:moveTo>
                  <a:pt x="35421" y="42118"/>
                </a:moveTo>
                <a:lnTo>
                  <a:pt x="18305" y="42118"/>
                </a:lnTo>
                <a:lnTo>
                  <a:pt x="18305" y="11906"/>
                </a:lnTo>
                <a:lnTo>
                  <a:pt x="35421" y="11906"/>
                </a:lnTo>
                <a:lnTo>
                  <a:pt x="35421" y="42118"/>
                </a:lnTo>
                <a:close/>
              </a:path>
              <a:path extrusionOk="0" h="197485" w="777875">
                <a:moveTo>
                  <a:pt x="57894" y="57150"/>
                </a:moveTo>
                <a:lnTo>
                  <a:pt x="0" y="57150"/>
                </a:lnTo>
                <a:lnTo>
                  <a:pt x="0" y="42118"/>
                </a:lnTo>
                <a:lnTo>
                  <a:pt x="57894" y="42118"/>
                </a:lnTo>
                <a:lnTo>
                  <a:pt x="57894" y="57150"/>
                </a:lnTo>
                <a:close/>
              </a:path>
              <a:path extrusionOk="0" h="197485" w="777875">
                <a:moveTo>
                  <a:pt x="51792" y="155227"/>
                </a:moveTo>
                <a:lnTo>
                  <a:pt x="42862" y="155227"/>
                </a:lnTo>
                <a:lnTo>
                  <a:pt x="32118" y="153618"/>
                </a:lnTo>
                <a:lnTo>
                  <a:pt x="24445" y="148790"/>
                </a:lnTo>
                <a:lnTo>
                  <a:pt x="19840" y="140744"/>
                </a:lnTo>
                <a:lnTo>
                  <a:pt x="18366" y="129927"/>
                </a:lnTo>
                <a:lnTo>
                  <a:pt x="18305" y="57150"/>
                </a:lnTo>
                <a:lnTo>
                  <a:pt x="35421" y="57150"/>
                </a:lnTo>
                <a:lnTo>
                  <a:pt x="35421" y="129927"/>
                </a:lnTo>
                <a:lnTo>
                  <a:pt x="36314" y="133350"/>
                </a:lnTo>
                <a:lnTo>
                  <a:pt x="38100" y="136028"/>
                </a:lnTo>
                <a:lnTo>
                  <a:pt x="39985" y="138707"/>
                </a:lnTo>
                <a:lnTo>
                  <a:pt x="42862" y="140047"/>
                </a:lnTo>
                <a:lnTo>
                  <a:pt x="60164" y="140047"/>
                </a:lnTo>
                <a:lnTo>
                  <a:pt x="63400" y="148232"/>
                </a:lnTo>
                <a:lnTo>
                  <a:pt x="58638" y="152896"/>
                </a:lnTo>
                <a:lnTo>
                  <a:pt x="51792" y="155227"/>
                </a:lnTo>
                <a:close/>
              </a:path>
              <a:path extrusionOk="0" h="197485" w="777875">
                <a:moveTo>
                  <a:pt x="60164" y="140047"/>
                </a:moveTo>
                <a:lnTo>
                  <a:pt x="51395" y="140047"/>
                </a:lnTo>
                <a:lnTo>
                  <a:pt x="55264" y="138509"/>
                </a:lnTo>
                <a:lnTo>
                  <a:pt x="58340" y="135433"/>
                </a:lnTo>
                <a:lnTo>
                  <a:pt x="60164" y="140047"/>
                </a:lnTo>
                <a:close/>
              </a:path>
              <a:path extrusionOk="0" h="197485" w="777875">
                <a:moveTo>
                  <a:pt x="99206" y="152548"/>
                </a:moveTo>
                <a:lnTo>
                  <a:pt x="82091" y="152548"/>
                </a:lnTo>
                <a:lnTo>
                  <a:pt x="82091" y="0"/>
                </a:lnTo>
                <a:lnTo>
                  <a:pt x="99206" y="0"/>
                </a:lnTo>
                <a:lnTo>
                  <a:pt x="99206" y="58191"/>
                </a:lnTo>
                <a:lnTo>
                  <a:pt x="116261" y="58191"/>
                </a:lnTo>
                <a:lnTo>
                  <a:pt x="107937" y="62706"/>
                </a:lnTo>
                <a:lnTo>
                  <a:pt x="103075" y="66823"/>
                </a:lnTo>
                <a:lnTo>
                  <a:pt x="99206" y="71883"/>
                </a:lnTo>
                <a:lnTo>
                  <a:pt x="99206" y="152548"/>
                </a:lnTo>
                <a:close/>
              </a:path>
              <a:path extrusionOk="0" h="197485" w="777875">
                <a:moveTo>
                  <a:pt x="116261" y="58191"/>
                </a:moveTo>
                <a:lnTo>
                  <a:pt x="99206" y="58191"/>
                </a:lnTo>
                <a:lnTo>
                  <a:pt x="104167" y="52536"/>
                </a:lnTo>
                <a:lnTo>
                  <a:pt x="110120" y="48021"/>
                </a:lnTo>
                <a:lnTo>
                  <a:pt x="124110" y="41175"/>
                </a:lnTo>
                <a:lnTo>
                  <a:pt x="131353" y="39439"/>
                </a:lnTo>
                <a:lnTo>
                  <a:pt x="138794" y="39439"/>
                </a:lnTo>
                <a:lnTo>
                  <a:pt x="154226" y="41634"/>
                </a:lnTo>
                <a:lnTo>
                  <a:pt x="165248" y="48220"/>
                </a:lnTo>
                <a:lnTo>
                  <a:pt x="169194" y="54768"/>
                </a:lnTo>
                <a:lnTo>
                  <a:pt x="125697" y="54768"/>
                </a:lnTo>
                <a:lnTo>
                  <a:pt x="119645" y="56356"/>
                </a:lnTo>
                <a:lnTo>
                  <a:pt x="116261" y="58191"/>
                </a:lnTo>
                <a:close/>
              </a:path>
              <a:path extrusionOk="0" h="197485" w="777875">
                <a:moveTo>
                  <a:pt x="174066" y="152548"/>
                </a:moveTo>
                <a:lnTo>
                  <a:pt x="156802" y="152548"/>
                </a:lnTo>
                <a:lnTo>
                  <a:pt x="156802" y="71685"/>
                </a:lnTo>
                <a:lnTo>
                  <a:pt x="154868" y="65434"/>
                </a:lnTo>
                <a:lnTo>
                  <a:pt x="147128" y="56901"/>
                </a:lnTo>
                <a:lnTo>
                  <a:pt x="140778" y="54768"/>
                </a:lnTo>
                <a:lnTo>
                  <a:pt x="169194" y="54768"/>
                </a:lnTo>
                <a:lnTo>
                  <a:pt x="171862" y="59196"/>
                </a:lnTo>
                <a:lnTo>
                  <a:pt x="174066" y="74562"/>
                </a:lnTo>
                <a:lnTo>
                  <a:pt x="174066" y="152548"/>
                </a:lnTo>
                <a:close/>
              </a:path>
              <a:path extrusionOk="0" h="197485" w="777875">
                <a:moveTo>
                  <a:pt x="219936" y="26342"/>
                </a:moveTo>
                <a:lnTo>
                  <a:pt x="213685" y="26342"/>
                </a:lnTo>
                <a:lnTo>
                  <a:pt x="211006" y="25251"/>
                </a:lnTo>
                <a:lnTo>
                  <a:pt x="206442" y="20885"/>
                </a:lnTo>
                <a:lnTo>
                  <a:pt x="205301" y="18157"/>
                </a:lnTo>
                <a:lnTo>
                  <a:pt x="205301" y="11707"/>
                </a:lnTo>
                <a:lnTo>
                  <a:pt x="206442" y="8979"/>
                </a:lnTo>
                <a:lnTo>
                  <a:pt x="211006" y="4415"/>
                </a:lnTo>
                <a:lnTo>
                  <a:pt x="213685" y="3274"/>
                </a:lnTo>
                <a:lnTo>
                  <a:pt x="219936" y="3274"/>
                </a:lnTo>
                <a:lnTo>
                  <a:pt x="222664" y="4415"/>
                </a:lnTo>
                <a:lnTo>
                  <a:pt x="227228" y="8979"/>
                </a:lnTo>
                <a:lnTo>
                  <a:pt x="228369" y="11707"/>
                </a:lnTo>
                <a:lnTo>
                  <a:pt x="228369" y="18157"/>
                </a:lnTo>
                <a:lnTo>
                  <a:pt x="227228" y="20885"/>
                </a:lnTo>
                <a:lnTo>
                  <a:pt x="222664" y="25251"/>
                </a:lnTo>
                <a:lnTo>
                  <a:pt x="219936" y="26342"/>
                </a:lnTo>
                <a:close/>
              </a:path>
              <a:path extrusionOk="0" h="197485" w="777875">
                <a:moveTo>
                  <a:pt x="225393" y="152548"/>
                </a:moveTo>
                <a:lnTo>
                  <a:pt x="208277" y="152548"/>
                </a:lnTo>
                <a:lnTo>
                  <a:pt x="208277" y="42118"/>
                </a:lnTo>
                <a:lnTo>
                  <a:pt x="225393" y="42118"/>
                </a:lnTo>
                <a:lnTo>
                  <a:pt x="225393" y="152548"/>
                </a:lnTo>
                <a:close/>
              </a:path>
              <a:path extrusionOk="0" h="197485" w="777875">
                <a:moveTo>
                  <a:pt x="293883" y="58191"/>
                </a:moveTo>
                <a:lnTo>
                  <a:pt x="276827" y="58191"/>
                </a:lnTo>
                <a:lnTo>
                  <a:pt x="281590" y="52635"/>
                </a:lnTo>
                <a:lnTo>
                  <a:pt x="287444" y="48121"/>
                </a:lnTo>
                <a:lnTo>
                  <a:pt x="301334" y="41175"/>
                </a:lnTo>
                <a:lnTo>
                  <a:pt x="308627" y="39439"/>
                </a:lnTo>
                <a:lnTo>
                  <a:pt x="316267" y="39439"/>
                </a:lnTo>
                <a:lnTo>
                  <a:pt x="331633" y="41662"/>
                </a:lnTo>
                <a:lnTo>
                  <a:pt x="342609" y="48331"/>
                </a:lnTo>
                <a:lnTo>
                  <a:pt x="346423" y="54768"/>
                </a:lnTo>
                <a:lnTo>
                  <a:pt x="303220" y="54768"/>
                </a:lnTo>
                <a:lnTo>
                  <a:pt x="296919" y="56505"/>
                </a:lnTo>
                <a:lnTo>
                  <a:pt x="293883" y="58191"/>
                </a:lnTo>
                <a:close/>
              </a:path>
              <a:path extrusionOk="0" h="197485" w="777875">
                <a:moveTo>
                  <a:pt x="276827" y="152548"/>
                </a:moveTo>
                <a:lnTo>
                  <a:pt x="259712" y="152548"/>
                </a:lnTo>
                <a:lnTo>
                  <a:pt x="259712" y="42118"/>
                </a:lnTo>
                <a:lnTo>
                  <a:pt x="276827" y="42118"/>
                </a:lnTo>
                <a:lnTo>
                  <a:pt x="276827" y="58191"/>
                </a:lnTo>
                <a:lnTo>
                  <a:pt x="293883" y="58191"/>
                </a:lnTo>
                <a:lnTo>
                  <a:pt x="284517" y="63351"/>
                </a:lnTo>
                <a:lnTo>
                  <a:pt x="279903" y="67320"/>
                </a:lnTo>
                <a:lnTo>
                  <a:pt x="276827" y="71883"/>
                </a:lnTo>
                <a:lnTo>
                  <a:pt x="276827" y="152548"/>
                </a:lnTo>
                <a:close/>
              </a:path>
              <a:path extrusionOk="0" h="197485" w="777875">
                <a:moveTo>
                  <a:pt x="351390" y="152548"/>
                </a:moveTo>
                <a:lnTo>
                  <a:pt x="334275" y="152548"/>
                </a:lnTo>
                <a:lnTo>
                  <a:pt x="334275" y="70544"/>
                </a:lnTo>
                <a:lnTo>
                  <a:pt x="331993" y="63847"/>
                </a:lnTo>
                <a:lnTo>
                  <a:pt x="327429" y="60275"/>
                </a:lnTo>
                <a:lnTo>
                  <a:pt x="322964" y="56604"/>
                </a:lnTo>
                <a:lnTo>
                  <a:pt x="317011" y="54768"/>
                </a:lnTo>
                <a:lnTo>
                  <a:pt x="346423" y="54768"/>
                </a:lnTo>
                <a:lnTo>
                  <a:pt x="349195" y="59447"/>
                </a:lnTo>
                <a:lnTo>
                  <a:pt x="351390" y="75009"/>
                </a:lnTo>
                <a:lnTo>
                  <a:pt x="351390" y="152548"/>
                </a:lnTo>
                <a:close/>
              </a:path>
              <a:path extrusionOk="0" h="197485" w="777875">
                <a:moveTo>
                  <a:pt x="402786" y="152548"/>
                </a:moveTo>
                <a:lnTo>
                  <a:pt x="385670" y="152548"/>
                </a:lnTo>
                <a:lnTo>
                  <a:pt x="385670" y="0"/>
                </a:lnTo>
                <a:lnTo>
                  <a:pt x="402786" y="0"/>
                </a:lnTo>
                <a:lnTo>
                  <a:pt x="402786" y="100905"/>
                </a:lnTo>
                <a:lnTo>
                  <a:pt x="440879" y="100905"/>
                </a:lnTo>
                <a:lnTo>
                  <a:pt x="442573" y="102989"/>
                </a:lnTo>
                <a:lnTo>
                  <a:pt x="421092" y="102989"/>
                </a:lnTo>
                <a:lnTo>
                  <a:pt x="402786" y="120997"/>
                </a:lnTo>
                <a:lnTo>
                  <a:pt x="402786" y="152548"/>
                </a:lnTo>
                <a:close/>
              </a:path>
              <a:path extrusionOk="0" h="197485" w="777875">
                <a:moveTo>
                  <a:pt x="440879" y="100905"/>
                </a:moveTo>
                <a:lnTo>
                  <a:pt x="402786" y="100905"/>
                </a:lnTo>
                <a:lnTo>
                  <a:pt x="460977" y="42118"/>
                </a:lnTo>
                <a:lnTo>
                  <a:pt x="482558" y="42118"/>
                </a:lnTo>
                <a:lnTo>
                  <a:pt x="433742" y="92124"/>
                </a:lnTo>
                <a:lnTo>
                  <a:pt x="440879" y="100905"/>
                </a:lnTo>
                <a:close/>
              </a:path>
              <a:path extrusionOk="0" h="197485" w="777875">
                <a:moveTo>
                  <a:pt x="482855" y="152548"/>
                </a:moveTo>
                <a:lnTo>
                  <a:pt x="460977" y="152548"/>
                </a:lnTo>
                <a:lnTo>
                  <a:pt x="421092" y="102989"/>
                </a:lnTo>
                <a:lnTo>
                  <a:pt x="442573" y="102989"/>
                </a:lnTo>
                <a:lnTo>
                  <a:pt x="482855" y="152548"/>
                </a:lnTo>
                <a:close/>
              </a:path>
              <a:path extrusionOk="0" h="197485" w="777875">
                <a:moveTo>
                  <a:pt x="514829" y="26342"/>
                </a:moveTo>
                <a:lnTo>
                  <a:pt x="508578" y="26342"/>
                </a:lnTo>
                <a:lnTo>
                  <a:pt x="505899" y="25251"/>
                </a:lnTo>
                <a:lnTo>
                  <a:pt x="501335" y="20885"/>
                </a:lnTo>
                <a:lnTo>
                  <a:pt x="500194" y="18157"/>
                </a:lnTo>
                <a:lnTo>
                  <a:pt x="500194" y="11707"/>
                </a:lnTo>
                <a:lnTo>
                  <a:pt x="501335" y="8979"/>
                </a:lnTo>
                <a:lnTo>
                  <a:pt x="505899" y="4415"/>
                </a:lnTo>
                <a:lnTo>
                  <a:pt x="508578" y="3274"/>
                </a:lnTo>
                <a:lnTo>
                  <a:pt x="514829" y="3274"/>
                </a:lnTo>
                <a:lnTo>
                  <a:pt x="517557" y="4415"/>
                </a:lnTo>
                <a:lnTo>
                  <a:pt x="522121" y="8979"/>
                </a:lnTo>
                <a:lnTo>
                  <a:pt x="523262" y="11707"/>
                </a:lnTo>
                <a:lnTo>
                  <a:pt x="523262" y="18157"/>
                </a:lnTo>
                <a:lnTo>
                  <a:pt x="522121" y="20885"/>
                </a:lnTo>
                <a:lnTo>
                  <a:pt x="517557" y="25251"/>
                </a:lnTo>
                <a:lnTo>
                  <a:pt x="514829" y="26342"/>
                </a:lnTo>
                <a:close/>
              </a:path>
              <a:path extrusionOk="0" h="197485" w="777875">
                <a:moveTo>
                  <a:pt x="520286" y="152548"/>
                </a:moveTo>
                <a:lnTo>
                  <a:pt x="503171" y="152548"/>
                </a:lnTo>
                <a:lnTo>
                  <a:pt x="503171" y="42118"/>
                </a:lnTo>
                <a:lnTo>
                  <a:pt x="520286" y="42118"/>
                </a:lnTo>
                <a:lnTo>
                  <a:pt x="520286" y="152548"/>
                </a:lnTo>
                <a:close/>
              </a:path>
              <a:path extrusionOk="0" h="197485" w="777875">
                <a:moveTo>
                  <a:pt x="588776" y="58191"/>
                </a:moveTo>
                <a:lnTo>
                  <a:pt x="571721" y="58191"/>
                </a:lnTo>
                <a:lnTo>
                  <a:pt x="576483" y="52635"/>
                </a:lnTo>
                <a:lnTo>
                  <a:pt x="582337" y="48121"/>
                </a:lnTo>
                <a:lnTo>
                  <a:pt x="596228" y="41175"/>
                </a:lnTo>
                <a:lnTo>
                  <a:pt x="603520" y="39439"/>
                </a:lnTo>
                <a:lnTo>
                  <a:pt x="611160" y="39439"/>
                </a:lnTo>
                <a:lnTo>
                  <a:pt x="626527" y="41662"/>
                </a:lnTo>
                <a:lnTo>
                  <a:pt x="637503" y="48331"/>
                </a:lnTo>
                <a:lnTo>
                  <a:pt x="641316" y="54768"/>
                </a:lnTo>
                <a:lnTo>
                  <a:pt x="598113" y="54768"/>
                </a:lnTo>
                <a:lnTo>
                  <a:pt x="591812" y="56505"/>
                </a:lnTo>
                <a:lnTo>
                  <a:pt x="588776" y="58191"/>
                </a:lnTo>
                <a:close/>
              </a:path>
              <a:path extrusionOk="0" h="197485" w="777875">
                <a:moveTo>
                  <a:pt x="571721" y="152548"/>
                </a:moveTo>
                <a:lnTo>
                  <a:pt x="554605" y="152548"/>
                </a:lnTo>
                <a:lnTo>
                  <a:pt x="554605" y="42118"/>
                </a:lnTo>
                <a:lnTo>
                  <a:pt x="571721" y="42118"/>
                </a:lnTo>
                <a:lnTo>
                  <a:pt x="571721" y="58191"/>
                </a:lnTo>
                <a:lnTo>
                  <a:pt x="588776" y="58191"/>
                </a:lnTo>
                <a:lnTo>
                  <a:pt x="579410" y="63351"/>
                </a:lnTo>
                <a:lnTo>
                  <a:pt x="574796" y="67320"/>
                </a:lnTo>
                <a:lnTo>
                  <a:pt x="571721" y="71883"/>
                </a:lnTo>
                <a:lnTo>
                  <a:pt x="571721" y="152548"/>
                </a:lnTo>
                <a:close/>
              </a:path>
              <a:path extrusionOk="0" h="197485" w="777875">
                <a:moveTo>
                  <a:pt x="646283" y="152548"/>
                </a:moveTo>
                <a:lnTo>
                  <a:pt x="629168" y="152548"/>
                </a:lnTo>
                <a:lnTo>
                  <a:pt x="629168" y="70544"/>
                </a:lnTo>
                <a:lnTo>
                  <a:pt x="626886" y="63847"/>
                </a:lnTo>
                <a:lnTo>
                  <a:pt x="622322" y="60275"/>
                </a:lnTo>
                <a:lnTo>
                  <a:pt x="617857" y="56604"/>
                </a:lnTo>
                <a:lnTo>
                  <a:pt x="611904" y="54768"/>
                </a:lnTo>
                <a:lnTo>
                  <a:pt x="641316" y="54768"/>
                </a:lnTo>
                <a:lnTo>
                  <a:pt x="644088" y="59447"/>
                </a:lnTo>
                <a:lnTo>
                  <a:pt x="646283" y="75009"/>
                </a:lnTo>
                <a:lnTo>
                  <a:pt x="646283" y="152548"/>
                </a:lnTo>
                <a:close/>
              </a:path>
              <a:path extrusionOk="0" h="197485" w="777875">
                <a:moveTo>
                  <a:pt x="731116" y="153888"/>
                </a:moveTo>
                <a:lnTo>
                  <a:pt x="723277" y="153888"/>
                </a:lnTo>
                <a:lnTo>
                  <a:pt x="712673" y="152902"/>
                </a:lnTo>
                <a:lnTo>
                  <a:pt x="681698" y="129610"/>
                </a:lnTo>
                <a:lnTo>
                  <a:pt x="674164" y="96738"/>
                </a:lnTo>
                <a:lnTo>
                  <a:pt x="675010" y="84190"/>
                </a:lnTo>
                <a:lnTo>
                  <a:pt x="695065" y="48145"/>
                </a:lnTo>
                <a:lnTo>
                  <a:pt x="723277" y="39439"/>
                </a:lnTo>
                <a:lnTo>
                  <a:pt x="734188" y="40648"/>
                </a:lnTo>
                <a:lnTo>
                  <a:pt x="744002" y="44276"/>
                </a:lnTo>
                <a:lnTo>
                  <a:pt x="752717" y="50322"/>
                </a:lnTo>
                <a:lnTo>
                  <a:pt x="756719" y="54768"/>
                </a:lnTo>
                <a:lnTo>
                  <a:pt x="727444" y="54768"/>
                </a:lnTo>
                <a:lnTo>
                  <a:pt x="719743" y="55494"/>
                </a:lnTo>
                <a:lnTo>
                  <a:pt x="692619" y="87808"/>
                </a:lnTo>
                <a:lnTo>
                  <a:pt x="692023" y="96738"/>
                </a:lnTo>
                <a:lnTo>
                  <a:pt x="692637" y="105798"/>
                </a:lnTo>
                <a:lnTo>
                  <a:pt x="719929" y="138140"/>
                </a:lnTo>
                <a:lnTo>
                  <a:pt x="727444" y="138856"/>
                </a:lnTo>
                <a:lnTo>
                  <a:pt x="757098" y="138856"/>
                </a:lnTo>
                <a:lnTo>
                  <a:pt x="756367" y="139898"/>
                </a:lnTo>
                <a:lnTo>
                  <a:pt x="751158" y="144611"/>
                </a:lnTo>
                <a:lnTo>
                  <a:pt x="744709" y="148381"/>
                </a:lnTo>
                <a:lnTo>
                  <a:pt x="738259" y="152052"/>
                </a:lnTo>
                <a:lnTo>
                  <a:pt x="731116" y="153888"/>
                </a:lnTo>
                <a:close/>
              </a:path>
              <a:path extrusionOk="0" h="197485" w="777875">
                <a:moveTo>
                  <a:pt x="777451" y="58787"/>
                </a:moveTo>
                <a:lnTo>
                  <a:pt x="760336" y="58787"/>
                </a:lnTo>
                <a:lnTo>
                  <a:pt x="760336" y="42118"/>
                </a:lnTo>
                <a:lnTo>
                  <a:pt x="777451" y="42118"/>
                </a:lnTo>
                <a:lnTo>
                  <a:pt x="777451" y="58787"/>
                </a:lnTo>
                <a:close/>
              </a:path>
              <a:path extrusionOk="0" h="197485" w="777875">
                <a:moveTo>
                  <a:pt x="757098" y="138856"/>
                </a:moveTo>
                <a:lnTo>
                  <a:pt x="733695" y="138856"/>
                </a:lnTo>
                <a:lnTo>
                  <a:pt x="739897" y="137170"/>
                </a:lnTo>
                <a:lnTo>
                  <a:pt x="752199" y="130422"/>
                </a:lnTo>
                <a:lnTo>
                  <a:pt x="756962" y="126057"/>
                </a:lnTo>
                <a:lnTo>
                  <a:pt x="760336" y="120699"/>
                </a:lnTo>
                <a:lnTo>
                  <a:pt x="760336" y="72479"/>
                </a:lnTo>
                <a:lnTo>
                  <a:pt x="756962" y="67220"/>
                </a:lnTo>
                <a:lnTo>
                  <a:pt x="752150" y="62954"/>
                </a:lnTo>
                <a:lnTo>
                  <a:pt x="739748" y="56405"/>
                </a:lnTo>
                <a:lnTo>
                  <a:pt x="733596" y="54768"/>
                </a:lnTo>
                <a:lnTo>
                  <a:pt x="756719" y="54768"/>
                </a:lnTo>
                <a:lnTo>
                  <a:pt x="760336" y="58787"/>
                </a:lnTo>
                <a:lnTo>
                  <a:pt x="777451" y="58787"/>
                </a:lnTo>
                <a:lnTo>
                  <a:pt x="777451" y="134242"/>
                </a:lnTo>
                <a:lnTo>
                  <a:pt x="760336" y="134242"/>
                </a:lnTo>
                <a:lnTo>
                  <a:pt x="757098" y="138856"/>
                </a:lnTo>
                <a:close/>
              </a:path>
              <a:path extrusionOk="0" h="197485" w="777875">
                <a:moveTo>
                  <a:pt x="765317" y="183207"/>
                </a:moveTo>
                <a:lnTo>
                  <a:pt x="724914" y="183207"/>
                </a:lnTo>
                <a:lnTo>
                  <a:pt x="732914" y="182658"/>
                </a:lnTo>
                <a:lnTo>
                  <a:pt x="739946" y="181012"/>
                </a:lnTo>
                <a:lnTo>
                  <a:pt x="760336" y="150018"/>
                </a:lnTo>
                <a:lnTo>
                  <a:pt x="760336" y="134242"/>
                </a:lnTo>
                <a:lnTo>
                  <a:pt x="777451" y="134242"/>
                </a:lnTo>
                <a:lnTo>
                  <a:pt x="777393" y="150018"/>
                </a:lnTo>
                <a:lnTo>
                  <a:pt x="776595" y="160269"/>
                </a:lnTo>
                <a:lnTo>
                  <a:pt x="774028" y="169887"/>
                </a:lnTo>
                <a:lnTo>
                  <a:pt x="769749" y="178128"/>
                </a:lnTo>
                <a:lnTo>
                  <a:pt x="765317" y="183207"/>
                </a:lnTo>
                <a:close/>
              </a:path>
              <a:path extrusionOk="0" h="197485" w="777875">
                <a:moveTo>
                  <a:pt x="724914" y="197346"/>
                </a:moveTo>
                <a:lnTo>
                  <a:pt x="715489" y="197346"/>
                </a:lnTo>
                <a:lnTo>
                  <a:pt x="707353" y="196205"/>
                </a:lnTo>
                <a:lnTo>
                  <a:pt x="693661" y="191641"/>
                </a:lnTo>
                <a:lnTo>
                  <a:pt x="686963" y="187275"/>
                </a:lnTo>
                <a:lnTo>
                  <a:pt x="680415" y="180826"/>
                </a:lnTo>
                <a:lnTo>
                  <a:pt x="689047" y="168027"/>
                </a:lnTo>
                <a:lnTo>
                  <a:pt x="693611" y="173583"/>
                </a:lnTo>
                <a:lnTo>
                  <a:pt x="698721" y="177502"/>
                </a:lnTo>
                <a:lnTo>
                  <a:pt x="710131" y="182066"/>
                </a:lnTo>
                <a:lnTo>
                  <a:pt x="716977" y="183207"/>
                </a:lnTo>
                <a:lnTo>
                  <a:pt x="765317" y="183207"/>
                </a:lnTo>
                <a:lnTo>
                  <a:pt x="763759" y="184993"/>
                </a:lnTo>
                <a:lnTo>
                  <a:pt x="756196" y="190397"/>
                </a:lnTo>
                <a:lnTo>
                  <a:pt x="747201" y="194257"/>
                </a:lnTo>
                <a:lnTo>
                  <a:pt x="736774" y="196574"/>
                </a:lnTo>
                <a:lnTo>
                  <a:pt x="724914" y="197346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561237" y="3637029"/>
            <a:ext cx="2018406" cy="26878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2678238" y="4163800"/>
            <a:ext cx="39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7030" lvl="0" marL="379095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Solidifying</a:t>
            </a:r>
            <a:r>
              <a:rPr lang="en" sz="1800">
                <a:solidFill>
                  <a:srgbClr val="595959"/>
                </a:solidFill>
                <a:latin typeface="Courier"/>
                <a:ea typeface="Courier"/>
                <a:cs typeface="Courier"/>
                <a:sym typeface="Courier"/>
              </a:rPr>
              <a:t> knowledge!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425107" y="635042"/>
            <a:ext cx="1842135" cy="241935"/>
          </a:xfrm>
          <a:custGeom>
            <a:rect b="b" l="l" r="r" t="t"/>
            <a:pathLst>
              <a:path extrusionOk="0" h="241934" w="1842135">
                <a:moveTo>
                  <a:pt x="81111" y="237083"/>
                </a:moveTo>
                <a:lnTo>
                  <a:pt x="0" y="237083"/>
                </a:lnTo>
                <a:lnTo>
                  <a:pt x="0" y="0"/>
                </a:lnTo>
                <a:lnTo>
                  <a:pt x="81111" y="0"/>
                </a:lnTo>
                <a:lnTo>
                  <a:pt x="106858" y="2102"/>
                </a:lnTo>
                <a:lnTo>
                  <a:pt x="130075" y="8408"/>
                </a:lnTo>
                <a:lnTo>
                  <a:pt x="150762" y="18919"/>
                </a:lnTo>
                <a:lnTo>
                  <a:pt x="159738" y="26193"/>
                </a:lnTo>
                <a:lnTo>
                  <a:pt x="29616" y="26193"/>
                </a:lnTo>
                <a:lnTo>
                  <a:pt x="29616" y="210740"/>
                </a:lnTo>
                <a:lnTo>
                  <a:pt x="160188" y="210740"/>
                </a:lnTo>
                <a:lnTo>
                  <a:pt x="150567" y="218414"/>
                </a:lnTo>
                <a:lnTo>
                  <a:pt x="129889" y="228786"/>
                </a:lnTo>
                <a:lnTo>
                  <a:pt x="106737" y="235008"/>
                </a:lnTo>
                <a:lnTo>
                  <a:pt x="81111" y="237083"/>
                </a:lnTo>
                <a:close/>
              </a:path>
              <a:path extrusionOk="0" h="241934" w="1842135">
                <a:moveTo>
                  <a:pt x="160188" y="210740"/>
                </a:moveTo>
                <a:lnTo>
                  <a:pt x="81111" y="210740"/>
                </a:lnTo>
                <a:lnTo>
                  <a:pt x="100403" y="209159"/>
                </a:lnTo>
                <a:lnTo>
                  <a:pt x="117797" y="204415"/>
                </a:lnTo>
                <a:lnTo>
                  <a:pt x="157962" y="171719"/>
                </a:lnTo>
                <a:lnTo>
                  <a:pt x="172194" y="118616"/>
                </a:lnTo>
                <a:lnTo>
                  <a:pt x="170631" y="98980"/>
                </a:lnTo>
                <a:lnTo>
                  <a:pt x="147191" y="51792"/>
                </a:lnTo>
                <a:lnTo>
                  <a:pt x="100700" y="27793"/>
                </a:lnTo>
                <a:lnTo>
                  <a:pt x="81111" y="26193"/>
                </a:lnTo>
                <a:lnTo>
                  <a:pt x="159738" y="26193"/>
                </a:lnTo>
                <a:lnTo>
                  <a:pt x="194257" y="71623"/>
                </a:lnTo>
                <a:lnTo>
                  <a:pt x="202703" y="118616"/>
                </a:lnTo>
                <a:lnTo>
                  <a:pt x="200583" y="143423"/>
                </a:lnTo>
                <a:lnTo>
                  <a:pt x="194220" y="165906"/>
                </a:lnTo>
                <a:lnTo>
                  <a:pt x="183616" y="186063"/>
                </a:lnTo>
                <a:lnTo>
                  <a:pt x="168771" y="203894"/>
                </a:lnTo>
                <a:lnTo>
                  <a:pt x="160188" y="210740"/>
                </a:lnTo>
                <a:close/>
              </a:path>
              <a:path extrusionOk="0" h="241934" w="1842135">
                <a:moveTo>
                  <a:pt x="325383" y="241399"/>
                </a:moveTo>
                <a:lnTo>
                  <a:pt x="275377" y="227167"/>
                </a:lnTo>
                <a:lnTo>
                  <a:pt x="243974" y="187188"/>
                </a:lnTo>
                <a:lnTo>
                  <a:pt x="237872" y="151060"/>
                </a:lnTo>
                <a:lnTo>
                  <a:pt x="239379" y="132773"/>
                </a:lnTo>
                <a:lnTo>
                  <a:pt x="261982" y="87064"/>
                </a:lnTo>
                <a:lnTo>
                  <a:pt x="305152" y="62647"/>
                </a:lnTo>
                <a:lnTo>
                  <a:pt x="322556" y="61019"/>
                </a:lnTo>
                <a:lnTo>
                  <a:pt x="340127" y="62619"/>
                </a:lnTo>
                <a:lnTo>
                  <a:pt x="355930" y="67419"/>
                </a:lnTo>
                <a:lnTo>
                  <a:pt x="369967" y="75418"/>
                </a:lnTo>
                <a:lnTo>
                  <a:pt x="378486" y="83194"/>
                </a:lnTo>
                <a:lnTo>
                  <a:pt x="322109" y="83194"/>
                </a:lnTo>
                <a:lnTo>
                  <a:pt x="310705" y="84236"/>
                </a:lnTo>
                <a:lnTo>
                  <a:pt x="275572" y="108644"/>
                </a:lnTo>
                <a:lnTo>
                  <a:pt x="266001" y="140344"/>
                </a:lnTo>
                <a:lnTo>
                  <a:pt x="404072" y="140344"/>
                </a:lnTo>
                <a:lnTo>
                  <a:pt x="405006" y="153144"/>
                </a:lnTo>
                <a:lnTo>
                  <a:pt x="405006" y="159990"/>
                </a:lnTo>
                <a:lnTo>
                  <a:pt x="266001" y="159990"/>
                </a:lnTo>
                <a:lnTo>
                  <a:pt x="267750" y="172491"/>
                </a:lnTo>
                <a:lnTo>
                  <a:pt x="294315" y="210080"/>
                </a:lnTo>
                <a:lnTo>
                  <a:pt x="327913" y="219372"/>
                </a:lnTo>
                <a:lnTo>
                  <a:pt x="388397" y="219372"/>
                </a:lnTo>
                <a:lnTo>
                  <a:pt x="379547" y="226581"/>
                </a:lnTo>
                <a:lnTo>
                  <a:pt x="363446" y="234813"/>
                </a:lnTo>
                <a:lnTo>
                  <a:pt x="345391" y="239752"/>
                </a:lnTo>
                <a:lnTo>
                  <a:pt x="325383" y="241399"/>
                </a:lnTo>
                <a:close/>
              </a:path>
              <a:path extrusionOk="0" h="241934" w="1842135">
                <a:moveTo>
                  <a:pt x="404072" y="140344"/>
                </a:moveTo>
                <a:lnTo>
                  <a:pt x="378664" y="140344"/>
                </a:lnTo>
                <a:lnTo>
                  <a:pt x="377687" y="128885"/>
                </a:lnTo>
                <a:lnTo>
                  <a:pt x="374757" y="118318"/>
                </a:lnTo>
                <a:lnTo>
                  <a:pt x="344991" y="87362"/>
                </a:lnTo>
                <a:lnTo>
                  <a:pt x="322109" y="83194"/>
                </a:lnTo>
                <a:lnTo>
                  <a:pt x="378486" y="83194"/>
                </a:lnTo>
                <a:lnTo>
                  <a:pt x="382236" y="86617"/>
                </a:lnTo>
                <a:lnTo>
                  <a:pt x="392198" y="100375"/>
                </a:lnTo>
                <a:lnTo>
                  <a:pt x="399314" y="116048"/>
                </a:lnTo>
                <a:lnTo>
                  <a:pt x="403583" y="133638"/>
                </a:lnTo>
                <a:lnTo>
                  <a:pt x="404072" y="140344"/>
                </a:lnTo>
                <a:close/>
              </a:path>
              <a:path extrusionOk="0" h="241934" w="1842135">
                <a:moveTo>
                  <a:pt x="388397" y="219372"/>
                </a:moveTo>
                <a:lnTo>
                  <a:pt x="327913" y="219372"/>
                </a:lnTo>
                <a:lnTo>
                  <a:pt x="342945" y="218014"/>
                </a:lnTo>
                <a:lnTo>
                  <a:pt x="356786" y="213940"/>
                </a:lnTo>
                <a:lnTo>
                  <a:pt x="369436" y="207150"/>
                </a:lnTo>
                <a:lnTo>
                  <a:pt x="380896" y="197643"/>
                </a:lnTo>
                <a:lnTo>
                  <a:pt x="393695" y="215056"/>
                </a:lnTo>
                <a:lnTo>
                  <a:pt x="388397" y="219372"/>
                </a:lnTo>
                <a:close/>
              </a:path>
              <a:path extrusionOk="0" h="241934" w="1842135">
                <a:moveTo>
                  <a:pt x="499390" y="90189"/>
                </a:moveTo>
                <a:lnTo>
                  <a:pt x="474660" y="90189"/>
                </a:lnTo>
                <a:lnTo>
                  <a:pt x="478371" y="85111"/>
                </a:lnTo>
                <a:lnTo>
                  <a:pt x="514025" y="63400"/>
                </a:lnTo>
                <a:lnTo>
                  <a:pt x="530173" y="61019"/>
                </a:lnTo>
                <a:lnTo>
                  <a:pt x="539639" y="61614"/>
                </a:lnTo>
                <a:lnTo>
                  <a:pt x="573097" y="84980"/>
                </a:lnTo>
                <a:lnTo>
                  <a:pt x="519903" y="84980"/>
                </a:lnTo>
                <a:lnTo>
                  <a:pt x="513327" y="85492"/>
                </a:lnTo>
                <a:lnTo>
                  <a:pt x="506844" y="87027"/>
                </a:lnTo>
                <a:lnTo>
                  <a:pt x="500453" y="89585"/>
                </a:lnTo>
                <a:lnTo>
                  <a:pt x="499390" y="90189"/>
                </a:lnTo>
                <a:close/>
              </a:path>
              <a:path extrusionOk="0" h="241934" w="1842135">
                <a:moveTo>
                  <a:pt x="597592" y="93017"/>
                </a:moveTo>
                <a:lnTo>
                  <a:pt x="576458" y="93017"/>
                </a:lnTo>
                <a:lnTo>
                  <a:pt x="581323" y="86394"/>
                </a:lnTo>
                <a:lnTo>
                  <a:pt x="617907" y="63289"/>
                </a:lnTo>
                <a:lnTo>
                  <a:pt x="634055" y="61019"/>
                </a:lnTo>
                <a:lnTo>
                  <a:pt x="655021" y="64265"/>
                </a:lnTo>
                <a:lnTo>
                  <a:pt x="669997" y="74004"/>
                </a:lnTo>
                <a:lnTo>
                  <a:pt x="676073" y="84980"/>
                </a:lnTo>
                <a:lnTo>
                  <a:pt x="623637" y="84980"/>
                </a:lnTo>
                <a:lnTo>
                  <a:pt x="616945" y="85492"/>
                </a:lnTo>
                <a:lnTo>
                  <a:pt x="610428" y="86990"/>
                </a:lnTo>
                <a:lnTo>
                  <a:pt x="603963" y="89501"/>
                </a:lnTo>
                <a:lnTo>
                  <a:pt x="597592" y="93017"/>
                </a:lnTo>
                <a:close/>
              </a:path>
              <a:path extrusionOk="0" h="241934" w="1842135">
                <a:moveTo>
                  <a:pt x="474660" y="237083"/>
                </a:moveTo>
                <a:lnTo>
                  <a:pt x="448019" y="237083"/>
                </a:lnTo>
                <a:lnTo>
                  <a:pt x="448019" y="65335"/>
                </a:lnTo>
                <a:lnTo>
                  <a:pt x="474660" y="65335"/>
                </a:lnTo>
                <a:lnTo>
                  <a:pt x="474660" y="90189"/>
                </a:lnTo>
                <a:lnTo>
                  <a:pt x="499390" y="90189"/>
                </a:lnTo>
                <a:lnTo>
                  <a:pt x="474660" y="111621"/>
                </a:lnTo>
                <a:lnTo>
                  <a:pt x="474660" y="237083"/>
                </a:lnTo>
                <a:close/>
              </a:path>
              <a:path extrusionOk="0" h="241934" w="1842135">
                <a:moveTo>
                  <a:pt x="578244" y="237083"/>
                </a:moveTo>
                <a:lnTo>
                  <a:pt x="551455" y="237083"/>
                </a:lnTo>
                <a:lnTo>
                  <a:pt x="551455" y="120401"/>
                </a:lnTo>
                <a:lnTo>
                  <a:pt x="549483" y="104905"/>
                </a:lnTo>
                <a:lnTo>
                  <a:pt x="543567" y="93836"/>
                </a:lnTo>
                <a:lnTo>
                  <a:pt x="533707" y="87194"/>
                </a:lnTo>
                <a:lnTo>
                  <a:pt x="519903" y="84980"/>
                </a:lnTo>
                <a:lnTo>
                  <a:pt x="573097" y="84980"/>
                </a:lnTo>
                <a:lnTo>
                  <a:pt x="574002" y="86580"/>
                </a:lnTo>
                <a:lnTo>
                  <a:pt x="576458" y="93017"/>
                </a:lnTo>
                <a:lnTo>
                  <a:pt x="597592" y="93017"/>
                </a:lnTo>
                <a:lnTo>
                  <a:pt x="591639" y="97110"/>
                </a:lnTo>
                <a:lnTo>
                  <a:pt x="586430" y="101500"/>
                </a:lnTo>
                <a:lnTo>
                  <a:pt x="581965" y="106188"/>
                </a:lnTo>
                <a:lnTo>
                  <a:pt x="578244" y="111174"/>
                </a:lnTo>
                <a:lnTo>
                  <a:pt x="578244" y="237083"/>
                </a:lnTo>
                <a:close/>
              </a:path>
              <a:path extrusionOk="0" h="241934" w="1842135">
                <a:moveTo>
                  <a:pt x="681977" y="237083"/>
                </a:moveTo>
                <a:lnTo>
                  <a:pt x="655337" y="237083"/>
                </a:lnTo>
                <a:lnTo>
                  <a:pt x="655337" y="120401"/>
                </a:lnTo>
                <a:lnTo>
                  <a:pt x="653356" y="104905"/>
                </a:lnTo>
                <a:lnTo>
                  <a:pt x="647412" y="93836"/>
                </a:lnTo>
                <a:lnTo>
                  <a:pt x="637506" y="87194"/>
                </a:lnTo>
                <a:lnTo>
                  <a:pt x="623637" y="84980"/>
                </a:lnTo>
                <a:lnTo>
                  <a:pt x="676073" y="84980"/>
                </a:lnTo>
                <a:lnTo>
                  <a:pt x="678982" y="90236"/>
                </a:lnTo>
                <a:lnTo>
                  <a:pt x="681977" y="112960"/>
                </a:lnTo>
                <a:lnTo>
                  <a:pt x="681977" y="237083"/>
                </a:lnTo>
                <a:close/>
              </a:path>
              <a:path extrusionOk="0" h="241934" w="1842135">
                <a:moveTo>
                  <a:pt x="810314" y="241399"/>
                </a:moveTo>
                <a:lnTo>
                  <a:pt x="761899" y="227083"/>
                </a:lnTo>
                <a:lnTo>
                  <a:pt x="731287" y="187002"/>
                </a:lnTo>
                <a:lnTo>
                  <a:pt x="725334" y="151060"/>
                </a:lnTo>
                <a:lnTo>
                  <a:pt x="726822" y="132047"/>
                </a:lnTo>
                <a:lnTo>
                  <a:pt x="749189" y="86134"/>
                </a:lnTo>
                <a:lnTo>
                  <a:pt x="792483" y="62591"/>
                </a:lnTo>
                <a:lnTo>
                  <a:pt x="810314" y="61019"/>
                </a:lnTo>
                <a:lnTo>
                  <a:pt x="828146" y="62591"/>
                </a:lnTo>
                <a:lnTo>
                  <a:pt x="844284" y="67307"/>
                </a:lnTo>
                <a:lnTo>
                  <a:pt x="858730" y="75167"/>
                </a:lnTo>
                <a:lnTo>
                  <a:pt x="870103" y="84980"/>
                </a:lnTo>
                <a:lnTo>
                  <a:pt x="810314" y="84980"/>
                </a:lnTo>
                <a:lnTo>
                  <a:pt x="798427" y="86134"/>
                </a:lnTo>
                <a:lnTo>
                  <a:pt x="762206" y="113332"/>
                </a:lnTo>
                <a:lnTo>
                  <a:pt x="753164" y="151060"/>
                </a:lnTo>
                <a:lnTo>
                  <a:pt x="754160" y="165115"/>
                </a:lnTo>
                <a:lnTo>
                  <a:pt x="777693" y="207205"/>
                </a:lnTo>
                <a:lnTo>
                  <a:pt x="810314" y="217586"/>
                </a:lnTo>
                <a:lnTo>
                  <a:pt x="869608" y="217586"/>
                </a:lnTo>
                <a:lnTo>
                  <a:pt x="858730" y="227083"/>
                </a:lnTo>
                <a:lnTo>
                  <a:pt x="844284" y="235036"/>
                </a:lnTo>
                <a:lnTo>
                  <a:pt x="828146" y="239808"/>
                </a:lnTo>
                <a:lnTo>
                  <a:pt x="810314" y="241399"/>
                </a:lnTo>
                <a:close/>
              </a:path>
              <a:path extrusionOk="0" h="241934" w="1842135">
                <a:moveTo>
                  <a:pt x="869608" y="217586"/>
                </a:moveTo>
                <a:lnTo>
                  <a:pt x="810314" y="217586"/>
                </a:lnTo>
                <a:lnTo>
                  <a:pt x="822184" y="216423"/>
                </a:lnTo>
                <a:lnTo>
                  <a:pt x="832936" y="212935"/>
                </a:lnTo>
                <a:lnTo>
                  <a:pt x="863148" y="177626"/>
                </a:lnTo>
                <a:lnTo>
                  <a:pt x="867167" y="151060"/>
                </a:lnTo>
                <a:lnTo>
                  <a:pt x="866162" y="137266"/>
                </a:lnTo>
                <a:lnTo>
                  <a:pt x="842573" y="95445"/>
                </a:lnTo>
                <a:lnTo>
                  <a:pt x="810314" y="84980"/>
                </a:lnTo>
                <a:lnTo>
                  <a:pt x="870103" y="84980"/>
                </a:lnTo>
                <a:lnTo>
                  <a:pt x="893807" y="132047"/>
                </a:lnTo>
                <a:lnTo>
                  <a:pt x="895295" y="151060"/>
                </a:lnTo>
                <a:lnTo>
                  <a:pt x="893807" y="169905"/>
                </a:lnTo>
                <a:lnTo>
                  <a:pt x="889342" y="187002"/>
                </a:lnTo>
                <a:lnTo>
                  <a:pt x="881901" y="202350"/>
                </a:lnTo>
                <a:lnTo>
                  <a:pt x="871483" y="215949"/>
                </a:lnTo>
                <a:lnTo>
                  <a:pt x="869608" y="217586"/>
                </a:lnTo>
                <a:close/>
              </a:path>
              <a:path extrusionOk="0" h="241934" w="1842135">
                <a:moveTo>
                  <a:pt x="1062411" y="65335"/>
                </a:moveTo>
                <a:lnTo>
                  <a:pt x="1035771" y="65335"/>
                </a:lnTo>
                <a:lnTo>
                  <a:pt x="1035771" y="18454"/>
                </a:lnTo>
                <a:lnTo>
                  <a:pt x="1062411" y="18454"/>
                </a:lnTo>
                <a:lnTo>
                  <a:pt x="1062411" y="65335"/>
                </a:lnTo>
                <a:close/>
              </a:path>
              <a:path extrusionOk="0" h="241934" w="1842135">
                <a:moveTo>
                  <a:pt x="1097237" y="88850"/>
                </a:moveTo>
                <a:lnTo>
                  <a:pt x="1007345" y="88850"/>
                </a:lnTo>
                <a:lnTo>
                  <a:pt x="1007345" y="65335"/>
                </a:lnTo>
                <a:lnTo>
                  <a:pt x="1097237" y="65335"/>
                </a:lnTo>
                <a:lnTo>
                  <a:pt x="1097237" y="88850"/>
                </a:lnTo>
                <a:close/>
              </a:path>
              <a:path extrusionOk="0" h="241934" w="1842135">
                <a:moveTo>
                  <a:pt x="1073871" y="241399"/>
                </a:moveTo>
                <a:lnTo>
                  <a:pt x="1038152" y="218795"/>
                </a:lnTo>
                <a:lnTo>
                  <a:pt x="1035771" y="88850"/>
                </a:lnTo>
                <a:lnTo>
                  <a:pt x="1062411" y="88850"/>
                </a:lnTo>
                <a:lnTo>
                  <a:pt x="1062411" y="201860"/>
                </a:lnTo>
                <a:lnTo>
                  <a:pt x="1063850" y="207168"/>
                </a:lnTo>
                <a:lnTo>
                  <a:pt x="1069604" y="215503"/>
                </a:lnTo>
                <a:lnTo>
                  <a:pt x="1073970" y="217586"/>
                </a:lnTo>
                <a:lnTo>
                  <a:pt x="1100806" y="217586"/>
                </a:lnTo>
                <a:lnTo>
                  <a:pt x="1105869" y="230385"/>
                </a:lnTo>
                <a:lnTo>
                  <a:pt x="1099739" y="235204"/>
                </a:lnTo>
                <a:lnTo>
                  <a:pt x="1092363" y="238645"/>
                </a:lnTo>
                <a:lnTo>
                  <a:pt x="1083740" y="240710"/>
                </a:lnTo>
                <a:lnTo>
                  <a:pt x="1073871" y="241399"/>
                </a:lnTo>
                <a:close/>
              </a:path>
              <a:path extrusionOk="0" h="241934" w="1842135">
                <a:moveTo>
                  <a:pt x="1100806" y="217586"/>
                </a:moveTo>
                <a:lnTo>
                  <a:pt x="1087166" y="217586"/>
                </a:lnTo>
                <a:lnTo>
                  <a:pt x="1093218" y="215205"/>
                </a:lnTo>
                <a:lnTo>
                  <a:pt x="1097981" y="210442"/>
                </a:lnTo>
                <a:lnTo>
                  <a:pt x="1100806" y="217586"/>
                </a:lnTo>
                <a:close/>
              </a:path>
              <a:path extrusionOk="0" h="241934" w="1842135">
                <a:moveTo>
                  <a:pt x="1212485" y="241399"/>
                </a:moveTo>
                <a:lnTo>
                  <a:pt x="1162478" y="227167"/>
                </a:lnTo>
                <a:lnTo>
                  <a:pt x="1131076" y="187188"/>
                </a:lnTo>
                <a:lnTo>
                  <a:pt x="1124974" y="151060"/>
                </a:lnTo>
                <a:lnTo>
                  <a:pt x="1126480" y="132773"/>
                </a:lnTo>
                <a:lnTo>
                  <a:pt x="1149084" y="87064"/>
                </a:lnTo>
                <a:lnTo>
                  <a:pt x="1192253" y="62647"/>
                </a:lnTo>
                <a:lnTo>
                  <a:pt x="1209657" y="61019"/>
                </a:lnTo>
                <a:lnTo>
                  <a:pt x="1227228" y="62619"/>
                </a:lnTo>
                <a:lnTo>
                  <a:pt x="1243031" y="67419"/>
                </a:lnTo>
                <a:lnTo>
                  <a:pt x="1257068" y="75418"/>
                </a:lnTo>
                <a:lnTo>
                  <a:pt x="1265587" y="83194"/>
                </a:lnTo>
                <a:lnTo>
                  <a:pt x="1209210" y="83194"/>
                </a:lnTo>
                <a:lnTo>
                  <a:pt x="1197806" y="84236"/>
                </a:lnTo>
                <a:lnTo>
                  <a:pt x="1162674" y="108644"/>
                </a:lnTo>
                <a:lnTo>
                  <a:pt x="1153102" y="140344"/>
                </a:lnTo>
                <a:lnTo>
                  <a:pt x="1291174" y="140344"/>
                </a:lnTo>
                <a:lnTo>
                  <a:pt x="1292108" y="153144"/>
                </a:lnTo>
                <a:lnTo>
                  <a:pt x="1292108" y="159990"/>
                </a:lnTo>
                <a:lnTo>
                  <a:pt x="1153102" y="159990"/>
                </a:lnTo>
                <a:lnTo>
                  <a:pt x="1154851" y="172491"/>
                </a:lnTo>
                <a:lnTo>
                  <a:pt x="1181417" y="210080"/>
                </a:lnTo>
                <a:lnTo>
                  <a:pt x="1215015" y="219372"/>
                </a:lnTo>
                <a:lnTo>
                  <a:pt x="1275498" y="219372"/>
                </a:lnTo>
                <a:lnTo>
                  <a:pt x="1266649" y="226581"/>
                </a:lnTo>
                <a:lnTo>
                  <a:pt x="1250547" y="234813"/>
                </a:lnTo>
                <a:lnTo>
                  <a:pt x="1232493" y="239752"/>
                </a:lnTo>
                <a:lnTo>
                  <a:pt x="1212485" y="241399"/>
                </a:lnTo>
                <a:close/>
              </a:path>
              <a:path extrusionOk="0" h="241934" w="1842135">
                <a:moveTo>
                  <a:pt x="1291174" y="140344"/>
                </a:moveTo>
                <a:lnTo>
                  <a:pt x="1265765" y="140344"/>
                </a:lnTo>
                <a:lnTo>
                  <a:pt x="1264788" y="128885"/>
                </a:lnTo>
                <a:lnTo>
                  <a:pt x="1261858" y="118318"/>
                </a:lnTo>
                <a:lnTo>
                  <a:pt x="1232093" y="87362"/>
                </a:lnTo>
                <a:lnTo>
                  <a:pt x="1209210" y="83194"/>
                </a:lnTo>
                <a:lnTo>
                  <a:pt x="1265587" y="83194"/>
                </a:lnTo>
                <a:lnTo>
                  <a:pt x="1269337" y="86617"/>
                </a:lnTo>
                <a:lnTo>
                  <a:pt x="1279299" y="100375"/>
                </a:lnTo>
                <a:lnTo>
                  <a:pt x="1286415" y="116048"/>
                </a:lnTo>
                <a:lnTo>
                  <a:pt x="1290684" y="133638"/>
                </a:lnTo>
                <a:lnTo>
                  <a:pt x="1291174" y="140344"/>
                </a:lnTo>
                <a:close/>
              </a:path>
              <a:path extrusionOk="0" h="241934" w="1842135">
                <a:moveTo>
                  <a:pt x="1275498" y="219372"/>
                </a:moveTo>
                <a:lnTo>
                  <a:pt x="1215015" y="219372"/>
                </a:lnTo>
                <a:lnTo>
                  <a:pt x="1230046" y="218014"/>
                </a:lnTo>
                <a:lnTo>
                  <a:pt x="1243887" y="213940"/>
                </a:lnTo>
                <a:lnTo>
                  <a:pt x="1256538" y="207150"/>
                </a:lnTo>
                <a:lnTo>
                  <a:pt x="1267997" y="197643"/>
                </a:lnTo>
                <a:lnTo>
                  <a:pt x="1280797" y="215056"/>
                </a:lnTo>
                <a:lnTo>
                  <a:pt x="1275498" y="219372"/>
                </a:lnTo>
                <a:close/>
              </a:path>
              <a:path extrusionOk="0" h="241934" w="1842135">
                <a:moveTo>
                  <a:pt x="1346580" y="108049"/>
                </a:moveTo>
                <a:lnTo>
                  <a:pt x="1364924" y="68163"/>
                </a:lnTo>
                <a:lnTo>
                  <a:pt x="1402689" y="61019"/>
                </a:lnTo>
                <a:lnTo>
                  <a:pt x="1417646" y="61977"/>
                </a:lnTo>
                <a:lnTo>
                  <a:pt x="1430817" y="64851"/>
                </a:lnTo>
                <a:lnTo>
                  <a:pt x="1442203" y="69642"/>
                </a:lnTo>
                <a:lnTo>
                  <a:pt x="1451802" y="76348"/>
                </a:lnTo>
                <a:lnTo>
                  <a:pt x="1458940" y="84236"/>
                </a:lnTo>
                <a:lnTo>
                  <a:pt x="1399117" y="84236"/>
                </a:lnTo>
                <a:lnTo>
                  <a:pt x="1384504" y="85725"/>
                </a:lnTo>
                <a:lnTo>
                  <a:pt x="1370877" y="90189"/>
                </a:lnTo>
                <a:lnTo>
                  <a:pt x="1358236" y="97631"/>
                </a:lnTo>
                <a:lnTo>
                  <a:pt x="1346580" y="108049"/>
                </a:lnTo>
                <a:close/>
              </a:path>
              <a:path extrusionOk="0" h="241934" w="1842135">
                <a:moveTo>
                  <a:pt x="1469215" y="151358"/>
                </a:moveTo>
                <a:lnTo>
                  <a:pt x="1442575" y="151358"/>
                </a:lnTo>
                <a:lnTo>
                  <a:pt x="1442449" y="119062"/>
                </a:lnTo>
                <a:lnTo>
                  <a:pt x="1441803" y="112197"/>
                </a:lnTo>
                <a:lnTo>
                  <a:pt x="1408149" y="84822"/>
                </a:lnTo>
                <a:lnTo>
                  <a:pt x="1399117" y="84236"/>
                </a:lnTo>
                <a:lnTo>
                  <a:pt x="1458940" y="84236"/>
                </a:lnTo>
                <a:lnTo>
                  <a:pt x="1459420" y="84766"/>
                </a:lnTo>
                <a:lnTo>
                  <a:pt x="1464862" y="94691"/>
                </a:lnTo>
                <a:lnTo>
                  <a:pt x="1468126" y="106123"/>
                </a:lnTo>
                <a:lnTo>
                  <a:pt x="1469215" y="119062"/>
                </a:lnTo>
                <a:lnTo>
                  <a:pt x="1469215" y="151358"/>
                </a:lnTo>
                <a:close/>
              </a:path>
              <a:path extrusionOk="0" h="241934" w="1842135">
                <a:moveTo>
                  <a:pt x="1385573" y="241399"/>
                </a:moveTo>
                <a:lnTo>
                  <a:pt x="1342562" y="225028"/>
                </a:lnTo>
                <a:lnTo>
                  <a:pt x="1325596" y="184398"/>
                </a:lnTo>
                <a:lnTo>
                  <a:pt x="1326647" y="172538"/>
                </a:lnTo>
                <a:lnTo>
                  <a:pt x="1351473" y="136866"/>
                </a:lnTo>
                <a:lnTo>
                  <a:pt x="1385573" y="127992"/>
                </a:lnTo>
                <a:lnTo>
                  <a:pt x="1403033" y="129452"/>
                </a:lnTo>
                <a:lnTo>
                  <a:pt x="1418353" y="133833"/>
                </a:lnTo>
                <a:lnTo>
                  <a:pt x="1431533" y="141135"/>
                </a:lnTo>
                <a:lnTo>
                  <a:pt x="1438074" y="147191"/>
                </a:lnTo>
                <a:lnTo>
                  <a:pt x="1395247" y="147191"/>
                </a:lnTo>
                <a:lnTo>
                  <a:pt x="1386243" y="147851"/>
                </a:lnTo>
                <a:lnTo>
                  <a:pt x="1353706" y="176900"/>
                </a:lnTo>
                <a:lnTo>
                  <a:pt x="1352980" y="184844"/>
                </a:lnTo>
                <a:lnTo>
                  <a:pt x="1353706" y="192667"/>
                </a:lnTo>
                <a:lnTo>
                  <a:pt x="1386243" y="221549"/>
                </a:lnTo>
                <a:lnTo>
                  <a:pt x="1395247" y="222200"/>
                </a:lnTo>
                <a:lnTo>
                  <a:pt x="1437388" y="222200"/>
                </a:lnTo>
                <a:lnTo>
                  <a:pt x="1430864" y="228004"/>
                </a:lnTo>
                <a:lnTo>
                  <a:pt x="1417460" y="235446"/>
                </a:lnTo>
                <a:lnTo>
                  <a:pt x="1402363" y="239910"/>
                </a:lnTo>
                <a:lnTo>
                  <a:pt x="1385573" y="241399"/>
                </a:lnTo>
                <a:close/>
              </a:path>
              <a:path extrusionOk="0" h="241934" w="1842135">
                <a:moveTo>
                  <a:pt x="1437388" y="222200"/>
                </a:moveTo>
                <a:lnTo>
                  <a:pt x="1395247" y="222200"/>
                </a:lnTo>
                <a:lnTo>
                  <a:pt x="1410093" y="220860"/>
                </a:lnTo>
                <a:lnTo>
                  <a:pt x="1422929" y="216842"/>
                </a:lnTo>
                <a:lnTo>
                  <a:pt x="1433757" y="210145"/>
                </a:lnTo>
                <a:lnTo>
                  <a:pt x="1442575" y="200769"/>
                </a:lnTo>
                <a:lnTo>
                  <a:pt x="1442575" y="168473"/>
                </a:lnTo>
                <a:lnTo>
                  <a:pt x="1433757" y="159162"/>
                </a:lnTo>
                <a:lnTo>
                  <a:pt x="1422929" y="152511"/>
                </a:lnTo>
                <a:lnTo>
                  <a:pt x="1410093" y="148521"/>
                </a:lnTo>
                <a:lnTo>
                  <a:pt x="1395247" y="147191"/>
                </a:lnTo>
                <a:lnTo>
                  <a:pt x="1438074" y="147191"/>
                </a:lnTo>
                <a:lnTo>
                  <a:pt x="1442575" y="151358"/>
                </a:lnTo>
                <a:lnTo>
                  <a:pt x="1469215" y="151358"/>
                </a:lnTo>
                <a:lnTo>
                  <a:pt x="1469215" y="217586"/>
                </a:lnTo>
                <a:lnTo>
                  <a:pt x="1442575" y="217586"/>
                </a:lnTo>
                <a:lnTo>
                  <a:pt x="1437388" y="222200"/>
                </a:lnTo>
                <a:close/>
              </a:path>
              <a:path extrusionOk="0" h="241934" w="1842135">
                <a:moveTo>
                  <a:pt x="1469215" y="237083"/>
                </a:moveTo>
                <a:lnTo>
                  <a:pt x="1442575" y="237083"/>
                </a:lnTo>
                <a:lnTo>
                  <a:pt x="1442575" y="217586"/>
                </a:lnTo>
                <a:lnTo>
                  <a:pt x="1469215" y="217586"/>
                </a:lnTo>
                <a:lnTo>
                  <a:pt x="1469215" y="237083"/>
                </a:lnTo>
                <a:close/>
              </a:path>
              <a:path extrusionOk="0" h="241934" w="1842135">
                <a:moveTo>
                  <a:pt x="1598250" y="241399"/>
                </a:moveTo>
                <a:lnTo>
                  <a:pt x="1549388" y="227000"/>
                </a:lnTo>
                <a:lnTo>
                  <a:pt x="1518515" y="186816"/>
                </a:lnTo>
                <a:lnTo>
                  <a:pt x="1512525" y="151060"/>
                </a:lnTo>
                <a:lnTo>
                  <a:pt x="1514022" y="132466"/>
                </a:lnTo>
                <a:lnTo>
                  <a:pt x="1536486" y="86617"/>
                </a:lnTo>
                <a:lnTo>
                  <a:pt x="1580269" y="62619"/>
                </a:lnTo>
                <a:lnTo>
                  <a:pt x="1598250" y="61019"/>
                </a:lnTo>
                <a:lnTo>
                  <a:pt x="1617142" y="62889"/>
                </a:lnTo>
                <a:lnTo>
                  <a:pt x="1633931" y="68498"/>
                </a:lnTo>
                <a:lnTo>
                  <a:pt x="1648619" y="77846"/>
                </a:lnTo>
                <a:lnTo>
                  <a:pt x="1655479" y="84980"/>
                </a:lnTo>
                <a:lnTo>
                  <a:pt x="1599738" y="84980"/>
                </a:lnTo>
                <a:lnTo>
                  <a:pt x="1587181" y="86124"/>
                </a:lnTo>
                <a:lnTo>
                  <a:pt x="1549648" y="113137"/>
                </a:lnTo>
                <a:lnTo>
                  <a:pt x="1540356" y="151060"/>
                </a:lnTo>
                <a:lnTo>
                  <a:pt x="1541370" y="165292"/>
                </a:lnTo>
                <a:lnTo>
                  <a:pt x="1565415" y="207289"/>
                </a:lnTo>
                <a:lnTo>
                  <a:pt x="1599738" y="217586"/>
                </a:lnTo>
                <a:lnTo>
                  <a:pt x="1655336" y="217586"/>
                </a:lnTo>
                <a:lnTo>
                  <a:pt x="1648619" y="224572"/>
                </a:lnTo>
                <a:lnTo>
                  <a:pt x="1633931" y="233920"/>
                </a:lnTo>
                <a:lnTo>
                  <a:pt x="1617142" y="239529"/>
                </a:lnTo>
                <a:lnTo>
                  <a:pt x="1598250" y="241399"/>
                </a:lnTo>
                <a:close/>
              </a:path>
              <a:path extrusionOk="0" h="241934" w="1842135">
                <a:moveTo>
                  <a:pt x="1643345" y="107305"/>
                </a:moveTo>
                <a:lnTo>
                  <a:pt x="1634536" y="97538"/>
                </a:lnTo>
                <a:lnTo>
                  <a:pt x="1624332" y="90561"/>
                </a:lnTo>
                <a:lnTo>
                  <a:pt x="1612733" y="86376"/>
                </a:lnTo>
                <a:lnTo>
                  <a:pt x="1599738" y="84980"/>
                </a:lnTo>
                <a:lnTo>
                  <a:pt x="1655479" y="84980"/>
                </a:lnTo>
                <a:lnTo>
                  <a:pt x="1661204" y="90933"/>
                </a:lnTo>
                <a:lnTo>
                  <a:pt x="1643345" y="107305"/>
                </a:lnTo>
                <a:close/>
              </a:path>
              <a:path extrusionOk="0" h="241934" w="1842135">
                <a:moveTo>
                  <a:pt x="1655336" y="217586"/>
                </a:moveTo>
                <a:lnTo>
                  <a:pt x="1599738" y="217586"/>
                </a:lnTo>
                <a:lnTo>
                  <a:pt x="1612565" y="216182"/>
                </a:lnTo>
                <a:lnTo>
                  <a:pt x="1624109" y="211968"/>
                </a:lnTo>
                <a:lnTo>
                  <a:pt x="1634369" y="204945"/>
                </a:lnTo>
                <a:lnTo>
                  <a:pt x="1643345" y="195113"/>
                </a:lnTo>
                <a:lnTo>
                  <a:pt x="1661204" y="211484"/>
                </a:lnTo>
                <a:lnTo>
                  <a:pt x="1655336" y="217586"/>
                </a:lnTo>
                <a:close/>
              </a:path>
              <a:path extrusionOk="0" h="241934" w="1842135">
                <a:moveTo>
                  <a:pt x="1725134" y="237083"/>
                </a:moveTo>
                <a:lnTo>
                  <a:pt x="1698494" y="237083"/>
                </a:lnTo>
                <a:lnTo>
                  <a:pt x="1698494" y="0"/>
                </a:lnTo>
                <a:lnTo>
                  <a:pt x="1725134" y="0"/>
                </a:lnTo>
                <a:lnTo>
                  <a:pt x="1725134" y="90189"/>
                </a:lnTo>
                <a:lnTo>
                  <a:pt x="1752489" y="90189"/>
                </a:lnTo>
                <a:lnTo>
                  <a:pt x="1725134" y="111621"/>
                </a:lnTo>
                <a:lnTo>
                  <a:pt x="1725134" y="237083"/>
                </a:lnTo>
                <a:close/>
              </a:path>
              <a:path extrusionOk="0" h="241934" w="1842135">
                <a:moveTo>
                  <a:pt x="1752489" y="90189"/>
                </a:moveTo>
                <a:lnTo>
                  <a:pt x="1725134" y="90189"/>
                </a:lnTo>
                <a:lnTo>
                  <a:pt x="1731171" y="83957"/>
                </a:lnTo>
                <a:lnTo>
                  <a:pt x="1769597" y="63028"/>
                </a:lnTo>
                <a:lnTo>
                  <a:pt x="1786749" y="61019"/>
                </a:lnTo>
                <a:lnTo>
                  <a:pt x="1810711" y="64442"/>
                </a:lnTo>
                <a:lnTo>
                  <a:pt x="1827826" y="74711"/>
                </a:lnTo>
                <a:lnTo>
                  <a:pt x="1833987" y="84980"/>
                </a:lnTo>
                <a:lnTo>
                  <a:pt x="1776034" y="84980"/>
                </a:lnTo>
                <a:lnTo>
                  <a:pt x="1768797" y="85445"/>
                </a:lnTo>
                <a:lnTo>
                  <a:pt x="1761672" y="86841"/>
                </a:lnTo>
                <a:lnTo>
                  <a:pt x="1754658" y="89166"/>
                </a:lnTo>
                <a:lnTo>
                  <a:pt x="1752489" y="90189"/>
                </a:lnTo>
                <a:close/>
              </a:path>
              <a:path extrusionOk="0" h="241934" w="1842135">
                <a:moveTo>
                  <a:pt x="1841518" y="237083"/>
                </a:moveTo>
                <a:lnTo>
                  <a:pt x="1814729" y="237083"/>
                </a:lnTo>
                <a:lnTo>
                  <a:pt x="1814729" y="123973"/>
                </a:lnTo>
                <a:lnTo>
                  <a:pt x="1814162" y="114960"/>
                </a:lnTo>
                <a:lnTo>
                  <a:pt x="1785642" y="85604"/>
                </a:lnTo>
                <a:lnTo>
                  <a:pt x="1776034" y="84980"/>
                </a:lnTo>
                <a:lnTo>
                  <a:pt x="1833987" y="84980"/>
                </a:lnTo>
                <a:lnTo>
                  <a:pt x="1838095" y="91826"/>
                </a:lnTo>
                <a:lnTo>
                  <a:pt x="1841400" y="114960"/>
                </a:lnTo>
                <a:lnTo>
                  <a:pt x="1841518" y="23708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284" y="1305107"/>
            <a:ext cx="1551228" cy="197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1617" y="1815141"/>
            <a:ext cx="6661410" cy="20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284" y="2648132"/>
            <a:ext cx="1784171" cy="197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714" y="3162481"/>
            <a:ext cx="111576" cy="154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7899" y="3160249"/>
            <a:ext cx="4076307" cy="19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1085" y="3474574"/>
            <a:ext cx="161205" cy="157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7899" y="3474574"/>
            <a:ext cx="5604036" cy="1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2181864" y="2167953"/>
            <a:ext cx="478028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HospitalKarel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107" y="635042"/>
            <a:ext cx="2106996" cy="30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84" y="1305107"/>
            <a:ext cx="2212793" cy="194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0064" y="1888339"/>
            <a:ext cx="5876173" cy="259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107" y="635042"/>
            <a:ext cx="2106996" cy="302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284" y="1305107"/>
            <a:ext cx="2237710" cy="194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2421" y="2005813"/>
            <a:ext cx="6089083" cy="2643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