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efc1d4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aefc1d4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efc1d4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efc1d4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efc1d4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efc1d4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aefc1d4f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aefc1d4f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aefc1d4f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aefc1d4f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aefc1d4f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aefc1d4f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903592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Code In Place Week 3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Variable Mechanics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9036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299 (Hi Everyone!)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Getting To Know (lol)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My previous experience in teaching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Briefly introduce yourself!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Name, major (or job position), and a fun fact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How did last section go?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Anything fun in the past week?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Let’s get started!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 Recap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Control Flows in Python (last Friday’s lecture)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While loops &amp; If statements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Sentinel values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Boolean values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loops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Examples that puts everything at the same time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trace the first problem together!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 Ed lesson page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‘Debugging and tracing’ part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you spot the bug?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Total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Oh..the amount is soaring!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Continue on the Ed lesson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Click on the Running Total problem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will be writing on my own machine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Feel free to use the Collaborative Workspace!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Breakout Rooms?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26454" t="0"/>
          <a:stretch/>
        </p:blipFill>
        <p:spPr>
          <a:xfrm>
            <a:off x="5996748" y="1152475"/>
            <a:ext cx="2835552" cy="25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570750" y="518700"/>
            <a:ext cx="18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Fizz &amp; Buzz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968900" y="2645400"/>
            <a:ext cx="5089500" cy="1977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Char char="-"/>
            </a:pPr>
            <a:r>
              <a:rPr lang="en">
                <a:solidFill>
                  <a:srgbClr val="00FFFF"/>
                </a:solidFill>
              </a:rPr>
              <a:t>Fizz..Buzz..is something approaching? (be careful)</a:t>
            </a:r>
            <a:endParaRPr>
              <a:solidFill>
                <a:srgbClr val="00FFFF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Char char="-"/>
            </a:pPr>
            <a:r>
              <a:rPr lang="en">
                <a:solidFill>
                  <a:srgbClr val="00FFFF"/>
                </a:solidFill>
              </a:rPr>
              <a:t>Continue on the Ed lesson page</a:t>
            </a:r>
            <a:endParaRPr>
              <a:solidFill>
                <a:srgbClr val="00FFFF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Char char="-"/>
            </a:pPr>
            <a:r>
              <a:rPr lang="en">
                <a:solidFill>
                  <a:srgbClr val="00FFFF"/>
                </a:solidFill>
              </a:rPr>
              <a:t>Click on the FizzBuzz problem</a:t>
            </a:r>
            <a:endParaRPr>
              <a:solidFill>
                <a:srgbClr val="00FFFF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Char char="-"/>
            </a:pPr>
            <a:r>
              <a:rPr lang="en">
                <a:solidFill>
                  <a:srgbClr val="00FFFF"/>
                </a:solidFill>
              </a:rPr>
              <a:t>I will also be writing on my own machine</a:t>
            </a:r>
            <a:endParaRPr>
              <a:solidFill>
                <a:srgbClr val="00FFFF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Char char="-"/>
            </a:pPr>
            <a:r>
              <a:rPr lang="en">
                <a:solidFill>
                  <a:srgbClr val="00FFFF"/>
                </a:solidFill>
              </a:rPr>
              <a:t>Feel free to continue on the Collaborative Workspace</a:t>
            </a:r>
            <a:endParaRPr>
              <a:solidFill>
                <a:srgbClr val="00FFFF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Char char="-"/>
            </a:pPr>
            <a:r>
              <a:rPr lang="en">
                <a:solidFill>
                  <a:srgbClr val="00FFFF"/>
                </a:solidFill>
              </a:rPr>
              <a:t>Let’s check up the answers together!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Assignment 2 is due on next Monday (5/10) at 11:59pm </a:t>
            </a:r>
            <a:r>
              <a:rPr b="1" lang="en"/>
              <a:t>in your time zone</a:t>
            </a:r>
            <a:r>
              <a:rPr lang="en"/>
              <a:t>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Lecture 9 will be released on Friday 5/7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 a thread in Ed to discuss any confusions or concerns on this week’s materials~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a good rest of the week everyone!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is so nice of meeting with you guys, even only once! I </a:t>
            </a:r>
            <a:r>
              <a:rPr lang="en"/>
              <a:t>wish you all the best in the rest of the program!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