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a1209924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a1209924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a1209924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a1209924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a1209924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a1209924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a1209924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a1209924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a120992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a120992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a120992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a120992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a1209924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a1209924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a1209924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a1209924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a1209924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a1209924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a1209924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a1209924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In Place Week 4: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Images!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Assignment 3 is due on () get done with solutions and then come back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Unable to load section of Week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Final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Week 4 Contents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Nested Loops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Image Processing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Basics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SimpleImage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Ed Collab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Image Filter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Trim Crop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 Border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 Recap: Variable Mechanics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Loops and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</a:t>
            </a:r>
            <a:r>
              <a:rPr lang="en"/>
              <a:t>or loop: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i in range(x)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</a:t>
            </a:r>
            <a:r>
              <a:rPr lang="en"/>
              <a:t>hile loop (get their difference now?):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while not scanned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</a:t>
            </a:r>
            <a:r>
              <a:rPr lang="en"/>
              <a:t>ariable declaration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 concise: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fizz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instead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fizzzzzz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 precise: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total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instead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subtotal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Loops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Processing: Basics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Install Pillow (in PyCharm or Terminal (macOS) / cmd (Windows) / Shell (Linux)):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python3 -m pip install Pillow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Test Pillow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ython3 simpleimage.py</a:t>
            </a:r>
            <a:r>
              <a:rPr lang="en"/>
              <a:t> for macOS and Linux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py simpleimage.py</a:t>
            </a:r>
            <a:r>
              <a:rPr lang="en"/>
              <a:t> for Windows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SimpleImage installed, explore its functionality!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read an image (*explain the concept of object-oriented programming (OOP))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for-each loop (basically a different kind of for loop) to iterate over the pixels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access a pixel by its x, y coordinates (image.get_pixel(x,y), mention OOP again)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set the value of a pixel (image.set_pixel(x,y,pixel))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range() function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Processing: SimpleImage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</a:t>
            </a:r>
            <a:r>
              <a:rPr lang="en"/>
              <a:t>ritten by Nick Parlante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</a:t>
            </a:r>
            <a:r>
              <a:rPr lang="en"/>
              <a:t> Python Image Library (PIL)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greenscreening (L9P4)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</a:t>
            </a:r>
            <a:r>
              <a:rPr lang="en"/>
              <a:t>i</a:t>
            </a:r>
            <a:r>
              <a:rPr lang="en"/>
              <a:t>rroring (L9P5)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Filter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decomposition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</a:t>
            </a:r>
            <a:r>
              <a:rPr lang="en"/>
              <a:t>oncept of grayscaling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</a:t>
            </a:r>
            <a:r>
              <a:rPr lang="en"/>
              <a:t>verage out the effect of either color in R, G, 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</a:t>
            </a:r>
            <a:r>
              <a:rPr lang="en"/>
              <a:t>o that the whole </a:t>
            </a:r>
            <a:r>
              <a:rPr lang="en"/>
              <a:t>pixel</a:t>
            </a:r>
            <a:r>
              <a:rPr lang="en"/>
              <a:t> looks gray (i.e., decent but trimmed information)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Trim Crop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decomposition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</a:t>
            </a:r>
            <a:r>
              <a:rPr lang="en"/>
              <a:t>ackle with either nested for loop or single for loop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</a:t>
            </a:r>
            <a:r>
              <a:rPr lang="en"/>
              <a:t>et familiar with the documentation of SimpleImage (maybe introduce OOP again if time allows)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</a:t>
            </a:r>
            <a:r>
              <a:rPr lang="en"/>
              <a:t>heck results by comparing your output with the ones available on the Ed page!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</a:t>
            </a:r>
            <a:r>
              <a:rPr lang="en"/>
              <a:t>dd border of the plot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