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b89af0d53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b89af0d53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89af0d5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89af0d5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b89af0d5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b89af0d5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b89af0d5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b89af0d5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b89af0d5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b89af0d5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b89af0d53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b89af0d5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b89af0d5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b89af0d5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b89af0d5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b89af0d5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In Place Week 5: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Representation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Qiyu (Allen) Zhong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05.21.21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How’s it going?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Briefly intro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Exams and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COVID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Summer stuff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TYPEWRITER is the longest word that you can write using the letters only on one row of the keyboard of your computer.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1-4 Recap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1: statements, helper functions, while loops, if statements (we got everything in Karel ohyay)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2: variable types, assigning &amp; using variables, type cast, equality check in if statements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3: combine loops and variables, Boolean types, parameters and return statements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4: image representation (by pixels in RGB), SimpleImage, single &amp; nested for loops, *modify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*a lot of things can go on here, like getting/setting pixels on an image, creating blank images, etc.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 rot="-2700000">
            <a:off x="4229194" y="1029106"/>
            <a:ext cx="685611" cy="587606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Index Game to Review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1829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531"/>
              <a:t>Basically</a:t>
            </a:r>
            <a:r>
              <a:rPr lang="en" sz="3531"/>
              <a:t> doing recap on this week’s lectures</a:t>
            </a:r>
            <a:endParaRPr sz="3531"/>
          </a:p>
          <a:p>
            <a:pPr indent="-31829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531"/>
              <a:t>How list works in Python, in terms of creating and adding elements</a:t>
            </a:r>
            <a:endParaRPr sz="3531"/>
          </a:p>
          <a:p>
            <a:pPr indent="-31829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531"/>
              <a:t>Loop through a list (while, for, for-each)</a:t>
            </a:r>
            <a:endParaRPr sz="3531"/>
          </a:p>
          <a:p>
            <a:pPr indent="-31829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531"/>
              <a:t>Acquire the length of the list</a:t>
            </a:r>
            <a:endParaRPr sz="3531"/>
          </a:p>
          <a:p>
            <a:pPr indent="-31829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531"/>
              <a:t>(Randomly) indexing to get an element in the list</a:t>
            </a:r>
            <a:endParaRPr sz="3531"/>
          </a:p>
          <a:p>
            <a:pPr indent="-31829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531"/>
              <a:t>Prompt</a:t>
            </a:r>
            <a:r>
              <a:rPr lang="en" sz="3531"/>
              <a:t> user input to guess the mapped name, given a random index</a:t>
            </a:r>
            <a:endParaRPr sz="3531"/>
          </a:p>
          <a:p>
            <a:pPr indent="-31829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531"/>
              <a:t>Could everyone type your name in the Ed workspace? Thanks a lot!</a:t>
            </a:r>
            <a:endParaRPr sz="353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0" y="1386575"/>
            <a:ext cx="4229099" cy="6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Heads Up!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P.S. one of the most overheard games that I have played lol. Hbo u guys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Decomposition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Abstraction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Technical niches to take care of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Newline operator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Type conversion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Ed Collab Workspace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Test it! </a:t>
            </a:r>
            <a:endParaRPr sz="14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425" y="2475850"/>
            <a:ext cx="2955426" cy="14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Heads Up!/Deal with COVID-19 Data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do you guys want to do?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am </a:t>
            </a:r>
            <a:r>
              <a:rPr lang="en"/>
              <a:t>totally fine with either!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on the CIP Program &amp; Tips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may be one of your most impressive moment / most important takeaway through the program?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do you feel about coding?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Ideas on final projects?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Good programming dynamics really matter: discuss with your friends about any idea or question  you may have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Keep an eye on new technologies, either software or hardware, given an ever fast-changing world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Know the passion where you start learning programming, and commit it through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am a learner through you guys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are so many paths to explore in computer science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And p</a:t>
            </a:r>
            <a:r>
              <a:rPr lang="en"/>
              <a:t>lease feel free to share any thoughts or feedbacks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Have fun with coding! </a:t>
            </a:r>
            <a:r>
              <a:rPr lang="en"/>
              <a:t>Maybe see you next year again!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075" y="214975"/>
            <a:ext cx="3452576" cy="25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