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2013/11/23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北科四電資四</a:t>
            </a:r>
            <a:endParaRPr lang="en-US" altLang="zh-TW" smtClean="0"/>
          </a:p>
          <a:p>
            <a:r>
              <a:rPr lang="zh-TW" altLang="en-US" smtClean="0"/>
              <a:t>陳</a:t>
            </a:r>
            <a:r>
              <a:rPr lang="zh-TW" altLang="en-US" smtClean="0"/>
              <a:t>科</a:t>
            </a:r>
            <a:r>
              <a:rPr lang="zh-TW" altLang="en-US" smtClean="0"/>
              <a:t>銘、謝宗廷</a:t>
            </a:r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WowoPost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你有沒有</a:t>
            </a:r>
            <a:r>
              <a:rPr lang="en-US" altLang="zh-TW" smtClean="0"/>
              <a:t>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>
                <a:latin typeface="+mn-ea"/>
              </a:rPr>
              <a:t>常常忘東忘西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想要當個貼心男朋友</a:t>
            </a:r>
            <a:endParaRPr lang="en-US" altLang="zh-TW" smtClean="0">
              <a:latin typeface="+mn-ea"/>
            </a:endParaRPr>
          </a:p>
          <a:p>
            <a:r>
              <a:rPr lang="zh-TW" altLang="en-US" smtClean="0">
                <a:latin typeface="+mn-ea"/>
              </a:rPr>
              <a:t>每天都要生日快樂</a:t>
            </a:r>
            <a:endParaRPr lang="en-US" altLang="zh-TW" smtClean="0">
              <a:latin typeface="+mn-ea"/>
            </a:endParaRPr>
          </a:p>
          <a:p>
            <a:endParaRPr lang="en-US" altLang="zh-TW" smtClean="0"/>
          </a:p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WowoPost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mtClean="0"/>
              <a:t>讓你可以使用</a:t>
            </a:r>
            <a:r>
              <a:rPr lang="en-US" altLang="zh-TW" smtClean="0"/>
              <a:t>FB</a:t>
            </a:r>
            <a:r>
              <a:rPr lang="zh-TW" altLang="en-US" smtClean="0"/>
              <a:t>預先留言給朋友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it work?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331640" y="2132856"/>
            <a:ext cx="1440160" cy="34563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Client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995936" y="2132856"/>
            <a:ext cx="144016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WowoPost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660232" y="2132856"/>
            <a:ext cx="1440160" cy="34563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FB</a:t>
            </a:r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en-US" altLang="zh-TW" smtClean="0"/>
          </a:p>
          <a:p>
            <a:pPr algn="ctr"/>
            <a:endParaRPr lang="zh-TW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</TotalTime>
  <Words>47</Words>
  <Application>Microsoft Office PowerPoint</Application>
  <PresentationFormat>如螢幕大小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公正</vt:lpstr>
      <vt:lpstr>WowoPost</vt:lpstr>
      <vt:lpstr>你有沒有…</vt:lpstr>
      <vt:lpstr>WowoPost</vt:lpstr>
      <vt:lpstr>How it work?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WowoPost</dc:title>
  <dc:creator>user</dc:creator>
  <cp:lastModifiedBy>abc</cp:lastModifiedBy>
  <cp:revision>3</cp:revision>
  <dcterms:created xsi:type="dcterms:W3CDTF">2013-11-22T18:49:58Z</dcterms:created>
  <dcterms:modified xsi:type="dcterms:W3CDTF">2013-11-22T19:15:19Z</dcterms:modified>
</cp:coreProperties>
</file>