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北科四電資四</a:t>
            </a:r>
            <a:endParaRPr lang="en-US" altLang="zh-TW" smtClean="0"/>
          </a:p>
          <a:p>
            <a:r>
              <a:rPr lang="zh-TW" altLang="en-US" smtClean="0"/>
              <a:t>陳科銘、謝宗廷</a:t>
            </a:r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WowoPost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你有沒有</a:t>
            </a:r>
            <a:r>
              <a:rPr lang="en-US" altLang="zh-TW" smtClean="0"/>
              <a:t>…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>
                <a:latin typeface="+mn-ea"/>
              </a:rPr>
              <a:t>常常忘東忘西</a:t>
            </a:r>
            <a:endParaRPr lang="en-US" altLang="zh-TW" smtClean="0">
              <a:latin typeface="+mn-ea"/>
            </a:endParaRPr>
          </a:p>
          <a:p>
            <a:r>
              <a:rPr lang="zh-TW" altLang="en-US" smtClean="0">
                <a:latin typeface="+mn-ea"/>
              </a:rPr>
              <a:t>想要當個貼心男朋友</a:t>
            </a:r>
            <a:endParaRPr lang="en-US" altLang="zh-TW" smtClean="0">
              <a:latin typeface="+mn-ea"/>
            </a:endParaRPr>
          </a:p>
          <a:p>
            <a:r>
              <a:rPr lang="zh-TW" altLang="en-US" smtClean="0">
                <a:latin typeface="+mn-ea"/>
              </a:rPr>
              <a:t>每天都要生日快樂</a:t>
            </a:r>
            <a:endParaRPr lang="en-US" altLang="zh-TW" smtClean="0">
              <a:latin typeface="+mn-ea"/>
            </a:endParaRPr>
          </a:p>
          <a:p>
            <a:endParaRPr lang="en-US" altLang="zh-TW" smtClean="0"/>
          </a:p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WowoPost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讓你可以使用</a:t>
            </a:r>
            <a:r>
              <a:rPr lang="en-US" altLang="zh-TW" smtClean="0"/>
              <a:t>FB</a:t>
            </a:r>
            <a:r>
              <a:rPr lang="zh-TW" altLang="en-US" smtClean="0"/>
              <a:t>預先留言給朋友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it work?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2132856"/>
            <a:ext cx="1440160" cy="34563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2132856"/>
            <a:ext cx="144016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WowoPost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0232" y="2132856"/>
            <a:ext cx="1440160" cy="34563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FB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771800" y="3185208"/>
            <a:ext cx="4788987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傳遞帳</a:t>
            </a:r>
            <a:r>
              <a:rPr lang="zh-TW" altLang="en-US" dirty="0"/>
              <a:t>密</a:t>
            </a:r>
          </a:p>
        </p:txBody>
      </p:sp>
      <p:sp>
        <p:nvSpPr>
          <p:cNvPr id="9" name="向右箭號 8"/>
          <p:cNvSpPr/>
          <p:nvPr/>
        </p:nvSpPr>
        <p:spPr>
          <a:xfrm flipH="1">
            <a:off x="1912830" y="2734131"/>
            <a:ext cx="2083106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要求登入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flipH="1">
            <a:off x="4619972" y="3760528"/>
            <a:ext cx="2040260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得到</a:t>
            </a:r>
            <a:r>
              <a:rPr lang="en-US" altLang="zh-TW" dirty="0" smtClean="0"/>
              <a:t>Short Token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5436096" y="4355614"/>
            <a:ext cx="2124691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換</a:t>
            </a:r>
            <a:r>
              <a:rPr lang="en-US" altLang="zh-TW" dirty="0" smtClean="0"/>
              <a:t>Long Token</a:t>
            </a:r>
            <a:endParaRPr lang="zh-TW" altLang="en-US" dirty="0"/>
          </a:p>
        </p:txBody>
      </p:sp>
      <p:sp>
        <p:nvSpPr>
          <p:cNvPr id="12" name="向右箭號 11"/>
          <p:cNvSpPr/>
          <p:nvPr/>
        </p:nvSpPr>
        <p:spPr>
          <a:xfrm flipH="1">
            <a:off x="4619972" y="4957640"/>
            <a:ext cx="2040260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得到</a:t>
            </a:r>
            <a:r>
              <a:rPr lang="en-US" altLang="zh-TW" dirty="0" smtClean="0"/>
              <a:t>Long Token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it work?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2132856"/>
            <a:ext cx="1440160" cy="34563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2132856"/>
            <a:ext cx="144016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WowoPost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0232" y="2132856"/>
            <a:ext cx="1440160" cy="34563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FB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771801" y="2624425"/>
            <a:ext cx="2088232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傳遞欲留言訊息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5436096" y="4123937"/>
            <a:ext cx="2520280" cy="72008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傳遞</a:t>
            </a:r>
            <a:r>
              <a:rPr lang="en-US" altLang="zh-TW" dirty="0" smtClean="0"/>
              <a:t>Long Token&amp;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95935" y="3344505"/>
            <a:ext cx="1440161" cy="4160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存入排程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98793" y="3821549"/>
            <a:ext cx="1440161" cy="4160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排程時間到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64518" y="4902546"/>
            <a:ext cx="1440161" cy="4160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留言成功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464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</TotalTime>
  <Words>86</Words>
  <Application>Microsoft Office PowerPoint</Application>
  <PresentationFormat>如螢幕大小 (4:3)</PresentationFormat>
  <Paragraphs>75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Franklin Gothic Book</vt:lpstr>
      <vt:lpstr>Perpetua</vt:lpstr>
      <vt:lpstr>微軟正黑體</vt:lpstr>
      <vt:lpstr>新細明體</vt:lpstr>
      <vt:lpstr>Wingdings 2</vt:lpstr>
      <vt:lpstr>公正</vt:lpstr>
      <vt:lpstr>WowoPost</vt:lpstr>
      <vt:lpstr>你有沒有…</vt:lpstr>
      <vt:lpstr>WowoPost</vt:lpstr>
      <vt:lpstr>How it work?</vt:lpstr>
      <vt:lpstr>How it work?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WowoPost</dc:title>
  <dc:creator>user</dc:creator>
  <cp:lastModifiedBy>陳科銘</cp:lastModifiedBy>
  <cp:revision>6</cp:revision>
  <dcterms:created xsi:type="dcterms:W3CDTF">2013-11-22T18:49:58Z</dcterms:created>
  <dcterms:modified xsi:type="dcterms:W3CDTF">2013-11-22T19:30:11Z</dcterms:modified>
</cp:coreProperties>
</file>