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owopost.appsp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WowoPost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51216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北科四電資四</a:t>
            </a:r>
            <a:endParaRPr lang="en-US" altLang="zh-TW" dirty="0" smtClean="0"/>
          </a:p>
          <a:p>
            <a:r>
              <a:rPr lang="en-US" altLang="zh-TW" dirty="0" smtClean="0"/>
              <a:t>99820318</a:t>
            </a:r>
            <a:r>
              <a:rPr lang="zh-TW" altLang="en-US" dirty="0" smtClean="0"/>
              <a:t>陳科銘</a:t>
            </a:r>
            <a:endParaRPr lang="en-US" altLang="zh-TW" dirty="0" smtClean="0"/>
          </a:p>
          <a:p>
            <a:r>
              <a:rPr lang="en-US" altLang="zh-TW" dirty="0" smtClean="0"/>
              <a:t>99820323</a:t>
            </a:r>
            <a:r>
              <a:rPr lang="zh-TW" altLang="en-US" dirty="0" smtClean="0"/>
              <a:t>謝宗廷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你有沒有</a:t>
            </a:r>
            <a:r>
              <a:rPr lang="en-US" altLang="zh-TW" smtClean="0"/>
              <a:t>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>
                <a:latin typeface="+mn-ea"/>
              </a:rPr>
              <a:t>常常忘東忘西</a:t>
            </a:r>
            <a:endParaRPr lang="en-US" altLang="zh-TW" smtClean="0">
              <a:latin typeface="+mn-ea"/>
            </a:endParaRPr>
          </a:p>
          <a:p>
            <a:r>
              <a:rPr lang="zh-TW" altLang="en-US" smtClean="0">
                <a:latin typeface="+mn-ea"/>
              </a:rPr>
              <a:t>想要當個貼心男朋友</a:t>
            </a:r>
            <a:endParaRPr lang="en-US" altLang="zh-TW" smtClean="0">
              <a:latin typeface="+mn-ea"/>
            </a:endParaRPr>
          </a:p>
          <a:p>
            <a:r>
              <a:rPr lang="zh-TW" altLang="en-US" smtClean="0">
                <a:latin typeface="+mn-ea"/>
              </a:rPr>
              <a:t>每天都要生日快樂</a:t>
            </a:r>
            <a:endParaRPr lang="en-US" altLang="zh-TW" smtClean="0">
              <a:latin typeface="+mn-ea"/>
            </a:endParaRPr>
          </a:p>
          <a:p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WowoPost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讓你可以使用</a:t>
            </a:r>
            <a:r>
              <a:rPr lang="en-US" altLang="zh-TW" dirty="0" smtClean="0"/>
              <a:t>FB</a:t>
            </a:r>
            <a:r>
              <a:rPr lang="zh-TW" altLang="en-US" dirty="0" smtClean="0"/>
              <a:t>預先留言給朋友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http://wowopost.appspot.com/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2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132856"/>
            <a:ext cx="1440160" cy="34563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132856"/>
            <a:ext cx="14401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WowoPost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2132856"/>
            <a:ext cx="1440160" cy="3456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FB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771800" y="3185208"/>
            <a:ext cx="4788987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傳遞帳</a:t>
            </a:r>
            <a:r>
              <a:rPr lang="zh-TW" altLang="en-US" dirty="0"/>
              <a:t>密</a:t>
            </a:r>
          </a:p>
        </p:txBody>
      </p:sp>
      <p:sp>
        <p:nvSpPr>
          <p:cNvPr id="9" name="向右箭號 8"/>
          <p:cNvSpPr/>
          <p:nvPr/>
        </p:nvSpPr>
        <p:spPr>
          <a:xfrm flipH="1">
            <a:off x="1912830" y="2734131"/>
            <a:ext cx="2083106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要求登入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flipH="1">
            <a:off x="2771800" y="3760528"/>
            <a:ext cx="3888432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</a:t>
            </a:r>
            <a:r>
              <a:rPr lang="en-US" altLang="zh-TW" dirty="0" smtClean="0"/>
              <a:t>Short  Token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5436096" y="4355614"/>
            <a:ext cx="2124691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換</a:t>
            </a:r>
            <a:r>
              <a:rPr lang="en-US" altLang="zh-TW" dirty="0" smtClean="0"/>
              <a:t>Long Token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flipH="1">
            <a:off x="4619972" y="4957640"/>
            <a:ext cx="2040260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</a:t>
            </a:r>
            <a:r>
              <a:rPr lang="en-US" altLang="zh-TW" dirty="0" smtClean="0"/>
              <a:t>Long Token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2771799" y="4355614"/>
            <a:ext cx="2394493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傳遞</a:t>
            </a:r>
            <a:r>
              <a:rPr lang="en-US" altLang="zh-TW" dirty="0" smtClean="0"/>
              <a:t>Short Token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132856"/>
            <a:ext cx="1440160" cy="34563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132856"/>
            <a:ext cx="14401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WowoPost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2132856"/>
            <a:ext cx="1440160" cy="3456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FB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771801" y="2624425"/>
            <a:ext cx="2088232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傳遞欲留言訊息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5436096" y="4123937"/>
            <a:ext cx="2592288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傳遞</a:t>
            </a:r>
            <a:r>
              <a:rPr lang="en-US" altLang="zh-TW" dirty="0" smtClean="0"/>
              <a:t>Long Token&amp;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95935" y="3344505"/>
            <a:ext cx="1440161" cy="416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存入排程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95935" y="3821549"/>
            <a:ext cx="1443019" cy="416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排程時間到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4518" y="4902546"/>
            <a:ext cx="1440161" cy="416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留言成功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4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 </a:t>
            </a:r>
            <a:r>
              <a:rPr lang="en-US" altLang="zh-TW" dirty="0" err="1" smtClean="0"/>
              <a:t>Cron</a:t>
            </a:r>
            <a:r>
              <a:rPr lang="en-US" altLang="zh-TW" dirty="0"/>
              <a:t> </a:t>
            </a:r>
            <a:r>
              <a:rPr lang="en-US" altLang="zh-TW" dirty="0" err="1" smtClean="0"/>
              <a:t>Sercive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cron</a:t>
            </a:r>
            <a:r>
              <a:rPr lang="en-US" altLang="zh-TW" dirty="0"/>
              <a:t>:</a:t>
            </a:r>
          </a:p>
          <a:p>
            <a:pPr indent="0">
              <a:buNone/>
            </a:pPr>
            <a:r>
              <a:rPr lang="en-US" altLang="zh-TW" dirty="0" smtClean="0"/>
              <a:t>	- </a:t>
            </a:r>
            <a:r>
              <a:rPr lang="en-US" altLang="zh-TW" dirty="0"/>
              <a:t>description: </a:t>
            </a:r>
            <a:r>
              <a:rPr lang="en-US" altLang="zh-TW" dirty="0" err="1"/>
              <a:t>comsume</a:t>
            </a:r>
            <a:r>
              <a:rPr lang="en-US" altLang="zh-TW" dirty="0"/>
              <a:t> post</a:t>
            </a:r>
          </a:p>
          <a:p>
            <a:pPr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	url</a:t>
            </a:r>
            <a:r>
              <a:rPr lang="en-US" altLang="zh-TW" dirty="0"/>
              <a:t>: /</a:t>
            </a:r>
            <a:r>
              <a:rPr lang="en-US" altLang="zh-TW" dirty="0" err="1"/>
              <a:t>ConsumePost</a:t>
            </a:r>
            <a:endParaRPr lang="en-US" altLang="zh-TW" dirty="0"/>
          </a:p>
          <a:p>
            <a:pPr indent="0">
              <a:buNone/>
            </a:pPr>
            <a:r>
              <a:rPr lang="en-US" altLang="zh-TW" dirty="0" smtClean="0"/>
              <a:t>  	schedule</a:t>
            </a:r>
            <a:r>
              <a:rPr lang="en-US" altLang="zh-TW" dirty="0"/>
              <a:t>: every 1 minutes from 00:00 to 23:59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073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領帶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33</TotalTime>
  <Words>97</Words>
  <Application>Microsoft Office PowerPoint</Application>
  <PresentationFormat>如螢幕大小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時裝</vt:lpstr>
      <vt:lpstr>WowoPost</vt:lpstr>
      <vt:lpstr>你有沒有…</vt:lpstr>
      <vt:lpstr>WowoPost</vt:lpstr>
      <vt:lpstr>Demo</vt:lpstr>
      <vt:lpstr>How it work?</vt:lpstr>
      <vt:lpstr>How it work?</vt:lpstr>
      <vt:lpstr> Cron Sercive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WowoPost</dc:title>
  <dc:creator>user</dc:creator>
  <cp:lastModifiedBy>user</cp:lastModifiedBy>
  <cp:revision>10</cp:revision>
  <dcterms:created xsi:type="dcterms:W3CDTF">2013-11-22T18:49:58Z</dcterms:created>
  <dcterms:modified xsi:type="dcterms:W3CDTF">2013-11-23T06:11:33Z</dcterms:modified>
</cp:coreProperties>
</file>