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6196" y="5089701"/>
            <a:ext cx="5433962" cy="659989"/>
            <a:chOff x="6096196" y="5089701"/>
            <a:chExt cx="5433962" cy="6599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196" y="5089701"/>
              <a:ext cx="5433962" cy="6599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272" y="3284066"/>
            <a:ext cx="6971429" cy="1990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2544" y="5085716"/>
            <a:ext cx="4038095" cy="6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8963" y="5703977"/>
            <a:ext cx="1238095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8823" y="3069182"/>
            <a:ext cx="4778796" cy="5513028"/>
            <a:chOff x="1868823" y="3069182"/>
            <a:chExt cx="4778796" cy="55130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3069182"/>
              <a:ext cx="4778796" cy="55130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5715" y="4250915"/>
            <a:ext cx="4733333" cy="27904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859" y="3310354"/>
            <a:ext cx="1923810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0595" y="3069182"/>
            <a:ext cx="9146003" cy="5513028"/>
            <a:chOff x="6970595" y="3069182"/>
            <a:chExt cx="9146003" cy="55130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0595" y="3069182"/>
              <a:ext cx="9146003" cy="55130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172" y="1419194"/>
            <a:ext cx="9723810" cy="1419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0286" y="3635102"/>
            <a:ext cx="7029103" cy="4918357"/>
            <a:chOff x="9330286" y="3635102"/>
            <a:chExt cx="7029103" cy="4918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286" y="3635102"/>
              <a:ext cx="7029103" cy="4918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8876190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01105" y="4130773"/>
            <a:ext cx="3309408" cy="525915"/>
            <a:chOff x="9801105" y="4130773"/>
            <a:chExt cx="3309408" cy="5259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1105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7372" y="4152276"/>
            <a:ext cx="2333333" cy="4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68823" y="3635102"/>
            <a:ext cx="7029103" cy="4918357"/>
            <a:chOff x="1868823" y="3635102"/>
            <a:chExt cx="7029103" cy="49183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8823" y="3635102"/>
              <a:ext cx="7029103" cy="49183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3967" y="4130773"/>
            <a:ext cx="3309408" cy="525915"/>
            <a:chOff x="2073967" y="4130773"/>
            <a:chExt cx="3309408" cy="525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3967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28810" y="4187733"/>
            <a:ext cx="2180952" cy="485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7601" y="5097144"/>
            <a:ext cx="6638095" cy="27714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4287" y="4903839"/>
            <a:ext cx="5819048" cy="3447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8823" y="3069182"/>
            <a:ext cx="4778796" cy="5513028"/>
            <a:chOff x="1868823" y="3069182"/>
            <a:chExt cx="4778796" cy="55130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3069182"/>
              <a:ext cx="4778796" cy="55130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5715" y="4250915"/>
            <a:ext cx="4742857" cy="43333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859" y="3310354"/>
            <a:ext cx="1923810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0595" y="3069182"/>
            <a:ext cx="9146003" cy="5513028"/>
            <a:chOff x="6970595" y="3069182"/>
            <a:chExt cx="9146003" cy="55130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0595" y="3069182"/>
              <a:ext cx="9146003" cy="55130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172" y="1419194"/>
            <a:ext cx="9723810" cy="1419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6196" y="5089701"/>
            <a:ext cx="5433962" cy="659989"/>
            <a:chOff x="6096196" y="5089701"/>
            <a:chExt cx="5433962" cy="6599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196" y="5089701"/>
              <a:ext cx="5433962" cy="6599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276" y="3284067"/>
            <a:ext cx="6657143" cy="1990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2544" y="5085716"/>
            <a:ext cx="3819048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8987" y="1419197"/>
            <a:ext cx="1876190" cy="1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9844" y="7012083"/>
            <a:ext cx="1761905" cy="4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5073" y="7012083"/>
            <a:ext cx="1161905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0292" y="7012083"/>
            <a:ext cx="2409524" cy="866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65511" y="7012083"/>
            <a:ext cx="2533333" cy="8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00749" y="7012083"/>
            <a:ext cx="2180952" cy="160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94670" y="2993493"/>
            <a:ext cx="5990476" cy="3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4966" y="5315364"/>
            <a:ext cx="1512243" cy="1512243"/>
            <a:chOff x="1914966" y="5315364"/>
            <a:chExt cx="1512243" cy="15122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4966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34184" y="5315364"/>
            <a:ext cx="1512243" cy="1512243"/>
            <a:chOff x="5134184" y="5315364"/>
            <a:chExt cx="1512243" cy="15122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34184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53402" y="5315364"/>
            <a:ext cx="1512243" cy="1512243"/>
            <a:chOff x="8353402" y="5315364"/>
            <a:chExt cx="1512243" cy="15122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53402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72621" y="5315364"/>
            <a:ext cx="1512243" cy="1512243"/>
            <a:chOff x="11572621" y="5315364"/>
            <a:chExt cx="1512243" cy="15122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72621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91839" y="5315364"/>
            <a:ext cx="1512243" cy="1512243"/>
            <a:chOff x="14791839" y="5315364"/>
            <a:chExt cx="1512243" cy="15122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91839" y="5315364"/>
              <a:ext cx="1512243" cy="151224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5196" y="5497088"/>
            <a:ext cx="1409524" cy="13619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26867" y="5497088"/>
            <a:ext cx="1333333" cy="13619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50095" y="5497088"/>
            <a:ext cx="1323810" cy="136190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31766" y="5497088"/>
            <a:ext cx="1323810" cy="13619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635043" y="5497088"/>
            <a:ext cx="1333333" cy="1361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0286" y="3635102"/>
            <a:ext cx="7029103" cy="4918357"/>
            <a:chOff x="9330286" y="3635102"/>
            <a:chExt cx="7029103" cy="4918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286" y="3635102"/>
              <a:ext cx="7029103" cy="4918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172" y="1419194"/>
            <a:ext cx="5314286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01105" y="4130773"/>
            <a:ext cx="3309408" cy="525915"/>
            <a:chOff x="9801105" y="4130773"/>
            <a:chExt cx="3309408" cy="5259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1105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7372" y="4152276"/>
            <a:ext cx="2333333" cy="4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68823" y="3635102"/>
            <a:ext cx="7029103" cy="4918357"/>
            <a:chOff x="1868823" y="3635102"/>
            <a:chExt cx="7029103" cy="49183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8823" y="3635102"/>
              <a:ext cx="7029103" cy="49183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3967" y="4130773"/>
            <a:ext cx="3309408" cy="525915"/>
            <a:chOff x="2073967" y="4130773"/>
            <a:chExt cx="3309408" cy="525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3967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28810" y="4187733"/>
            <a:ext cx="2180952" cy="485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7604" y="5097144"/>
            <a:ext cx="7114286" cy="13047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66858" y="4665246"/>
            <a:ext cx="7066667" cy="7047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66858" y="5400468"/>
            <a:ext cx="7066667" cy="31238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29029" y="6486153"/>
            <a:ext cx="7066667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8823" y="3069182"/>
            <a:ext cx="4778796" cy="5513028"/>
            <a:chOff x="1868823" y="3069182"/>
            <a:chExt cx="4778796" cy="55130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3069182"/>
              <a:ext cx="4778796" cy="55130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5296" y="4250911"/>
            <a:ext cx="4714286" cy="35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859" y="3310354"/>
            <a:ext cx="1923810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0595" y="3069182"/>
            <a:ext cx="9146003" cy="5513028"/>
            <a:chOff x="6970595" y="3069182"/>
            <a:chExt cx="9146003" cy="55130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0595" y="3069182"/>
              <a:ext cx="9146003" cy="55130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172" y="1419194"/>
            <a:ext cx="5314286" cy="1419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0286" y="3635102"/>
            <a:ext cx="7029103" cy="4918357"/>
            <a:chOff x="9330286" y="3635102"/>
            <a:chExt cx="7029103" cy="4918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286" y="3635102"/>
              <a:ext cx="7029103" cy="4918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3561905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01105" y="4130773"/>
            <a:ext cx="3309408" cy="525915"/>
            <a:chOff x="9801105" y="4130773"/>
            <a:chExt cx="3309408" cy="5259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1105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7372" y="4152276"/>
            <a:ext cx="2333333" cy="4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68823" y="3635102"/>
            <a:ext cx="7029103" cy="4918357"/>
            <a:chOff x="1868823" y="3635102"/>
            <a:chExt cx="7029103" cy="49183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8823" y="3635102"/>
              <a:ext cx="7029103" cy="49183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3967" y="4130773"/>
            <a:ext cx="3309408" cy="525915"/>
            <a:chOff x="2073967" y="4130773"/>
            <a:chExt cx="3309408" cy="525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3967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28810" y="4187733"/>
            <a:ext cx="2180952" cy="485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7601" y="5097144"/>
            <a:ext cx="6638095" cy="13047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4287" y="4903839"/>
            <a:ext cx="5790476" cy="17523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29029" y="6486153"/>
            <a:ext cx="6780952" cy="980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8823" y="3069182"/>
            <a:ext cx="4778796" cy="5513028"/>
            <a:chOff x="1868823" y="3069182"/>
            <a:chExt cx="4778796" cy="55130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3069182"/>
              <a:ext cx="4778796" cy="55130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5715" y="4250915"/>
            <a:ext cx="4695238" cy="35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859" y="3310354"/>
            <a:ext cx="1923810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0595" y="3069182"/>
            <a:ext cx="9146003" cy="5513028"/>
            <a:chOff x="6970595" y="3069182"/>
            <a:chExt cx="9146003" cy="55130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0595" y="3069182"/>
              <a:ext cx="9146003" cy="55130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78984" y="1419194"/>
            <a:ext cx="3561905" cy="1419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0286" y="3635102"/>
            <a:ext cx="7029103" cy="4918357"/>
            <a:chOff x="9330286" y="3635102"/>
            <a:chExt cx="7029103" cy="4918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286" y="3635102"/>
              <a:ext cx="7029103" cy="4918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916" y="1419194"/>
            <a:ext cx="14428571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01105" y="4130773"/>
            <a:ext cx="3309408" cy="525915"/>
            <a:chOff x="9801105" y="4130773"/>
            <a:chExt cx="3309408" cy="5259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1105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7372" y="4152276"/>
            <a:ext cx="2333333" cy="4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68823" y="3635102"/>
            <a:ext cx="7029103" cy="4918357"/>
            <a:chOff x="1868823" y="3635102"/>
            <a:chExt cx="7029103" cy="49183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8823" y="3635102"/>
              <a:ext cx="7029103" cy="49183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3967" y="4130773"/>
            <a:ext cx="3309408" cy="525915"/>
            <a:chOff x="2073967" y="4130773"/>
            <a:chExt cx="3309408" cy="525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3967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28810" y="4187733"/>
            <a:ext cx="2180952" cy="485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7601" y="5097144"/>
            <a:ext cx="6638095" cy="13047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4287" y="4903839"/>
            <a:ext cx="5819048" cy="2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29029" y="6486153"/>
            <a:ext cx="6780952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8823" y="3069182"/>
            <a:ext cx="4778796" cy="5513028"/>
            <a:chOff x="1868823" y="3069182"/>
            <a:chExt cx="4778796" cy="55130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3069182"/>
              <a:ext cx="4778796" cy="55130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5715" y="4250915"/>
            <a:ext cx="4752381" cy="16285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859" y="3310354"/>
            <a:ext cx="1923810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0595" y="3069182"/>
            <a:ext cx="9146003" cy="5513028"/>
            <a:chOff x="6970595" y="3069182"/>
            <a:chExt cx="9146003" cy="55130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0595" y="3069182"/>
              <a:ext cx="9146003" cy="55130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7916" y="1419194"/>
            <a:ext cx="14428571" cy="1419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0286" y="3635102"/>
            <a:ext cx="7029103" cy="4918357"/>
            <a:chOff x="9330286" y="3635102"/>
            <a:chExt cx="7029103" cy="4918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286" y="3635102"/>
              <a:ext cx="7029103" cy="4918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172" y="1419194"/>
            <a:ext cx="9723810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01105" y="4130773"/>
            <a:ext cx="3309408" cy="525915"/>
            <a:chOff x="9801105" y="4130773"/>
            <a:chExt cx="3309408" cy="5259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1105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7372" y="4152276"/>
            <a:ext cx="2333333" cy="4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68823" y="3635102"/>
            <a:ext cx="7029103" cy="4918357"/>
            <a:chOff x="1868823" y="3635102"/>
            <a:chExt cx="7029103" cy="49183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8823" y="3635102"/>
              <a:ext cx="7029103" cy="49183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3967" y="4130773"/>
            <a:ext cx="3309408" cy="525915"/>
            <a:chOff x="2073967" y="4130773"/>
            <a:chExt cx="3309408" cy="525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3967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28810" y="4187733"/>
            <a:ext cx="2180952" cy="485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7601" y="5097144"/>
            <a:ext cx="6638095" cy="27714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4287" y="4903839"/>
            <a:ext cx="5819048" cy="2580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2021-03-13T10:04:31Z</dcterms:created>
  <dcterms:modified xsi:type="dcterms:W3CDTF">2021-03-13T10:04:31Z</dcterms:modified>
</cp:coreProperties>
</file>