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DFC65-2FD3-4270-9771-0F3198369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30E9D-8D9F-44B7-B3B9-C7EC12A1D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F0F32-58EB-4329-84AC-B77FD935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9388B-5244-468A-8C1B-2729E373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0F1D0-DB40-4FDF-8292-F73D68A3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1138E-43DF-455A-B5F7-04EE793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70D18-37CF-4B05-957B-56B368E69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8D024-A9D9-4409-8E8D-3DF330A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B307C-6731-477B-AE93-2F2944BD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B3987-6ABF-4EDD-886A-0594B67F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3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49257D-F356-4F2A-AAEA-F76BA089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BC169-1409-4FAD-979E-19F162031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09349-65A1-4480-80CB-E8943BA9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3808C-2818-4B2D-BF20-B18BF5B7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EEAD8-4A73-4E0C-B643-AF241671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B5182-E920-481F-8107-710B4A29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6BE93-A73F-42A4-BFA7-42304609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98C7F-9D84-4F8D-B9EA-76884CB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154C0-CEC2-4817-8F4E-FDC69F6E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58F58-7372-466B-B435-140CBDA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6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18087-908B-4CFB-B072-E37FFAAA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98D1A-D888-4182-8E82-6E0ADC6D3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E9A46-9F99-4EE3-AEEA-113F6668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B0CFD-91E3-422D-A510-75B3E24A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F3157-E26C-420B-B87A-2D4A6EA8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0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843D2-0737-4127-BD3C-0CAF51DC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F9823-5894-4F98-8688-130A8E6A6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A2F04B-763D-476D-AEB0-F98C18FE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A25A7-372B-46B3-9014-3E7B1B14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5262A-B4C6-49D4-98D9-B89752ED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3A07D-A4A8-43C2-8B27-5CE78223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F9BE2-3DA3-4383-BD1C-7D5D7FB5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D14F8-5788-480E-A7B1-70F95BA7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EE13A-BB32-457F-8A38-D7D836AE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45539D-5B4F-48D7-B6AB-56FF6347B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A10D-76C4-452E-B21D-5EE56CDDB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FB7C71-0797-4221-90BC-AEC4A3E5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2CD157-2128-4DB4-935A-959CBF84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062CD-5A2E-4101-8974-23EF05A0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406C7-A519-4030-A2A2-9759380F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A4FF7B-D4F4-4934-9650-C8A7592A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C2B73-BF80-4F01-8428-7583D0BD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1A2E1-D525-4D18-BE21-F1E26025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9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73BEC-C93B-45CE-AD87-14A7E723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04EDA-2B6E-4399-889C-F2AB9A0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5830E-7748-4F97-81C0-4B42696A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99F-C099-4777-9999-4014C5A5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00A0-8F47-4438-B0E6-C81CE278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2664F7-74C5-44B7-98A2-014EFFFD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A57B-3392-4DF1-843B-C9485A9B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D0682B-CF7C-47AB-82FD-4A3FD231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3939C-46D3-4A79-B2FF-645FB3C3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95A3-C76A-4070-BC4E-7765938D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A40ACA-35E3-4FDB-B63A-0EE8EBE68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9AA8F-64EF-4F35-A359-EFF2F0AA7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A8A06-7506-40EF-A52C-E161FE9F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8D938-89A3-40D9-9FD3-9560F66D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2FF1C-7FD0-436C-9E0B-0856BE9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7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5BABD1-F2AA-481B-ABD3-791F02D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528BA-4043-4EE1-9428-C3E9B52B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34916-0E01-4BD7-8CC5-B4D8B83D9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B634-EEF2-460F-9175-065AC844F7F6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9459B-3E0A-4767-A04C-DDC0A97B0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EC5C0-B78B-426C-8ED5-CA7C1629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1. DXY(US Dollar Index)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460477" y="1335006"/>
            <a:ext cx="11299872" cy="5132752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12354-42BD-4477-BA73-2C5E9880878B}"/>
              </a:ext>
            </a:extLst>
          </p:cNvPr>
          <p:cNvSpPr txBox="1"/>
          <p:nvPr/>
        </p:nvSpPr>
        <p:spPr>
          <a:xfrm>
            <a:off x="460476" y="1663644"/>
            <a:ext cx="11007273" cy="396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미국 달러 인덱스</a:t>
            </a: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(US Dollar Index, DXY)</a:t>
            </a: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세계 주요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6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개국 통화에 대한 달러화의 평균적인 가치를 보여주는 지표</a:t>
            </a:r>
            <a:endParaRPr lang="en-US" altLang="ko-KR" sz="20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미국 연방준비제도 이사회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(FRB)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에서 작성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발표</a:t>
            </a:r>
            <a:endParaRPr lang="en-US" altLang="ko-KR" sz="20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유로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(EUR), 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일본 엔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(JPY), 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영국 파운드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(GBP), 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캐나다 달러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(CAD), 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스웨덴 </a:t>
            </a:r>
            <a:r>
              <a:rPr lang="ko-KR" altLang="en-US" sz="2000" dirty="0" err="1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크로네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(SEK), 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스위스 프랑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(CHF) 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 대한 달러 가치를 지수화</a:t>
            </a:r>
            <a:endParaRPr lang="en-US" altLang="ko-KR" sz="20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비중은 각 국가의 경제 규모에 비례하여 결정</a:t>
            </a:r>
            <a:endParaRPr lang="en-US" altLang="ko-KR" sz="11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상대적인 개념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DXY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의 약세가 미국 경제 좋지 않다는 의미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타 국가 경제 좋다는 의미</a:t>
            </a:r>
            <a:r>
              <a:rPr lang="en-US" altLang="ko-KR" sz="20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01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1. DXY(US Dollar Index)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528153" y="1277336"/>
            <a:ext cx="4407118" cy="5132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AA5E-C37E-417D-8572-DED24DC90022}"/>
              </a:ext>
            </a:extLst>
          </p:cNvPr>
          <p:cNvSpPr txBox="1"/>
          <p:nvPr/>
        </p:nvSpPr>
        <p:spPr>
          <a:xfrm>
            <a:off x="721099" y="1701947"/>
            <a:ext cx="449864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2) DXY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로 보는 세계 주요 사건</a:t>
            </a:r>
            <a:endParaRPr lang="en-US" altLang="ko-KR" sz="2000" b="1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브레튼우즈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 체제 붕괴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라틴아메리카 부채 위기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블랙먼데이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아시아 경제 위기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닷컴버블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" panose="020D0604000000000000" pitchFamily="50" charset="-127"/>
                <a:ea typeface="서울한강 장체B" panose="02020603020101020101" pitchFamily="18" charset="-127"/>
              </a:rPr>
              <a:t>금융위기</a:t>
            </a:r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D4F71B-2A9B-469A-8567-18184ABE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19" y="1419646"/>
            <a:ext cx="5844417" cy="51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3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1. DXY(US Dollar Index)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528153" y="1277336"/>
            <a:ext cx="4407118" cy="5132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AA5E-C37E-417D-8572-DED24DC90022}"/>
              </a:ext>
            </a:extLst>
          </p:cNvPr>
          <p:cNvSpPr txBox="1"/>
          <p:nvPr/>
        </p:nvSpPr>
        <p:spPr>
          <a:xfrm>
            <a:off x="704321" y="1701947"/>
            <a:ext cx="449864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3) DXY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와 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KOSPI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관계</a:t>
            </a:r>
            <a:endParaRPr lang="en-US" altLang="ko-KR" sz="2000" b="1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보통 반비례하는 관계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`85 ~ `87 DXY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하락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`95 ~ `01 DXY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상승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`02 ~ `05 DXY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하락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r>
              <a:rPr lang="en-US" altLang="ko-KR" sz="18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4) DXY </a:t>
            </a:r>
            <a:r>
              <a:rPr lang="ko-KR" altLang="en-US" sz="18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와 다른 지수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18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관계</a:t>
            </a:r>
            <a:endParaRPr lang="en-US" altLang="ko-KR" sz="1800" b="1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1800" b="1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달러 인덱스 </a:t>
            </a:r>
            <a:r>
              <a:rPr lang="en-US" altLang="ko-KR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&amp; WTI </a:t>
            </a: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원유가격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나눔고딕" panose="020D0604000000000000" pitchFamily="50" charset="-127"/>
                <a:ea typeface="서울한강 장체B" panose="02020603020101020101" pitchFamily="18" charset="-127"/>
              </a:rPr>
              <a:t>역상관관계</a:t>
            </a: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33333"/>
              </a:solidFill>
              <a:latin typeface="나눔고딕" panose="020D0604000000000000" pitchFamily="50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800" i="0" dirty="0" err="1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달러인덱스</a:t>
            </a:r>
            <a:r>
              <a:rPr lang="ko-KR" altLang="en-US" sz="180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sz="180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&amp; </a:t>
            </a:r>
            <a:r>
              <a:rPr lang="ko-KR" altLang="en-US" sz="180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상품지수</a:t>
            </a:r>
            <a:endParaRPr lang="en-US" altLang="ko-KR" sz="180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80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역상관관계</a:t>
            </a:r>
            <a:endParaRPr lang="en-US" altLang="ko-KR" sz="180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D1AA9D-5AF5-48BC-B4A0-E29F3552071F}"/>
              </a:ext>
            </a:extLst>
          </p:cNvPr>
          <p:cNvGrpSpPr/>
          <p:nvPr/>
        </p:nvGrpSpPr>
        <p:grpSpPr>
          <a:xfrm>
            <a:off x="5511568" y="1446383"/>
            <a:ext cx="5935626" cy="2222556"/>
            <a:chOff x="4167144" y="899080"/>
            <a:chExt cx="4776611" cy="222255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7B7F0D-C164-4376-AC7F-F17E8BEF1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7144" y="899080"/>
              <a:ext cx="4776611" cy="2222556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F2BADB8-D6F4-4B68-B0D1-BD300C9BFA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8011" y="1199626"/>
              <a:ext cx="251670" cy="1048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2575AF8-00DB-4526-ACC3-32423C7DD067}"/>
                </a:ext>
              </a:extLst>
            </p:cNvPr>
            <p:cNvCxnSpPr/>
            <p:nvPr/>
          </p:nvCxnSpPr>
          <p:spPr>
            <a:xfrm flipV="1">
              <a:off x="6384022" y="1812022"/>
              <a:ext cx="411061" cy="436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BF3D8C0-1D53-45A8-AE11-78EDBF4F9CA2}"/>
                </a:ext>
              </a:extLst>
            </p:cNvPr>
            <p:cNvCxnSpPr/>
            <p:nvPr/>
          </p:nvCxnSpPr>
          <p:spPr>
            <a:xfrm>
              <a:off x="6988029" y="1870745"/>
              <a:ext cx="385894" cy="553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AEFEA9-BB05-408A-B8C4-88479A6E03B5}"/>
              </a:ext>
            </a:extLst>
          </p:cNvPr>
          <p:cNvGrpSpPr/>
          <p:nvPr/>
        </p:nvGrpSpPr>
        <p:grpSpPr>
          <a:xfrm>
            <a:off x="5569060" y="3575131"/>
            <a:ext cx="5641190" cy="2834957"/>
            <a:chOff x="4404087" y="3123963"/>
            <a:chExt cx="4539668" cy="283495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11B4847-7DAA-4C0E-9B40-A66FCECDF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4087" y="3123963"/>
              <a:ext cx="4539668" cy="2834957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6C5F8CC-BC97-4F06-BEE4-439A9BCFED22}"/>
                </a:ext>
              </a:extLst>
            </p:cNvPr>
            <p:cNvCxnSpPr/>
            <p:nvPr/>
          </p:nvCxnSpPr>
          <p:spPr>
            <a:xfrm flipV="1">
              <a:off x="5452844" y="4278385"/>
              <a:ext cx="226503" cy="263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60BEE49-AEE2-4744-9775-ED66F10DDF4B}"/>
                </a:ext>
              </a:extLst>
            </p:cNvPr>
            <p:cNvCxnSpPr/>
            <p:nvPr/>
          </p:nvCxnSpPr>
          <p:spPr>
            <a:xfrm>
              <a:off x="6462321" y="4118994"/>
              <a:ext cx="315984" cy="290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B190CFF-01D2-4C99-8D88-C52BE805225A}"/>
                </a:ext>
              </a:extLst>
            </p:cNvPr>
            <p:cNvCxnSpPr/>
            <p:nvPr/>
          </p:nvCxnSpPr>
          <p:spPr>
            <a:xfrm flipV="1">
              <a:off x="7040548" y="3942826"/>
              <a:ext cx="408876" cy="402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19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181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서울한강 장체B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나종진</dc:creator>
  <cp:lastModifiedBy>나종진</cp:lastModifiedBy>
  <cp:revision>13</cp:revision>
  <dcterms:created xsi:type="dcterms:W3CDTF">2021-03-23T19:42:03Z</dcterms:created>
  <dcterms:modified xsi:type="dcterms:W3CDTF">2021-05-13T06:59:21Z</dcterms:modified>
</cp:coreProperties>
</file>