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8" r:id="rId2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0" d="100"/>
          <a:sy n="60" d="100"/>
        </p:scale>
        <p:origin x="304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468B6D9-1297-E6B2-6FFD-9E432C6F00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5807C8-CFC7-70E9-850E-E912CEB31C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F5638-9E9C-4087-A5E8-2D60531EB75F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242C04-1B19-1592-7674-D4C31A2A24E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8F53ED-B9D6-BD72-7068-15A50A53C6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8699A1-188D-4A3D-8DA9-E95B754D6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6640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6ADDE-3F8D-4D5D-B800-E929EC9709DA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B8559C-7241-4322-827D-0B096C2AD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5521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可选择在封面添加学校</a:t>
            </a:r>
            <a:r>
              <a:rPr lang="en-US" altLang="zh-CN" dirty="0"/>
              <a:t>Logo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80D0E6-A11C-740E-0560-4011256287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B8559C-7241-4322-827D-0B096C2AD6B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50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团队介绍包括队员信息（姓名、学校、学历、专业、研究方向等），指导教师信息（姓名、职务、研究方向等），团队研究成果、期刊论文发表、获奖情况等。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3C90B1-2A00-E452-52D6-2633FCAAA7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B8559C-7241-4322-827D-0B096C2AD6B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417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根据作品实际情况填写章节大标题，章节数不固定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B2A06D-1D7E-6031-3199-0E4FE7859D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B8559C-7241-4322-827D-0B096C2AD6B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869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请根据作品实际情况，在页面空白处用文字、图片、表格等进行展示，排版不做限制，可自由发挥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14F219-4944-10B4-719C-EC70DFB63C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B8559C-7241-4322-827D-0B096C2AD6B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922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请根据作品实际情况，在页面空白处用文字、图片、表格等进行展示，排版不做限制，可自由发挥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472FF4-F498-7B63-7F92-CE797A36F0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B8559C-7241-4322-827D-0B096C2AD6B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390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请根据作品实际情况，在页面空白处用文字、图片、表格等进行展示，排版不做限制，可自由发挥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96F507-7AC3-AE53-AC73-076E004846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B8559C-7241-4322-827D-0B096C2AD6B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370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致谢文字内容可按需自行替换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08EBB0-98AB-0A36-4573-C492E01968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B8559C-7241-4322-827D-0B096C2AD6B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18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浅白内容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11648440" y="6480175"/>
            <a:ext cx="487045" cy="21480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>
              <a:lnSpc>
                <a:spcPct val="70000"/>
              </a:lnSpc>
            </a:pPr>
            <a:fld id="{9A0DB2DC-4C9A-4742-B13C-FB6460FD3503}" type="slidenum">
              <a:rPr lang="en-US" sz="1100" dirty="0" smtClean="0">
                <a:solidFill>
                  <a:srgbClr val="1E2421"/>
                </a:solidFill>
                <a:effectLst/>
                <a:latin typeface="微软雅黑" panose="020B0502040204020203" pitchFamily="34" charset="-122"/>
                <a:ea typeface="微软雅黑" panose="020B0502040204020203" pitchFamily="34" charset="-122"/>
              </a:rPr>
              <a:t>‹#›</a:t>
            </a:fld>
            <a:endParaRPr lang="en-US" sz="1100" dirty="0">
              <a:solidFill>
                <a:srgbClr val="1E2421"/>
              </a:solidFill>
              <a:effectLst/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01305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95F-DEB0-4A83-9C39-1B5738D1E435}" type="datetime1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58C7-39E9-487A-9CA7-F213ADC32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056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C32E-EFBF-4191-B1FE-A6A7C9FC4E34}" type="datetime1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58C7-39E9-487A-9CA7-F213ADC32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467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EA81-475C-43F5-AC46-0E43DD9DC85A}" type="datetime1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58C7-39E9-487A-9CA7-F213ADC32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264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E81F-CAF3-4413-B3AD-92F46524E717}" type="datetime1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58C7-39E9-487A-9CA7-F213ADC32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206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68CD3-D5DB-169F-11BC-EE6DA32D5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8C5E95-846B-D18D-1E1B-7F9F6E7CB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0C92BB-8AFD-7083-667F-5F98AF6C3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E5B2E-EB7E-443A-92EC-0D083CA4B289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1D67E7-6B46-67C3-3458-795C4EBAD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1ED523-FA43-E233-7DCF-437D5088A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4BA5-1A19-4DB0-A91C-B87533EA8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553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3050F-2447-BB08-93FB-EA4AB61DF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5F958F-AEBF-01C2-376E-FD729D5D8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7255EC-9589-C50F-97C6-8FA76E15F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E5B2E-EB7E-443A-92EC-0D083CA4B289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92A2C7-EBC9-0124-7184-1AE1A2F16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976431-7288-13BE-0A96-098EB8E0B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4BA5-1A19-4DB0-A91C-B87533EA8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841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E328E0-E092-E3D9-9724-608FD54D8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E4056A-A49B-4796-E527-29DFFCAA7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856058-5E1D-5442-63E0-DD5109BB3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E5B2E-EB7E-443A-92EC-0D083CA4B289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4F275F-AFF0-0554-B485-693758E0B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34CD59-F586-4C6D-5378-EE5F7E15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4BA5-1A19-4DB0-A91C-B87533EA8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047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E8F5C-A5E7-C765-75F1-817AB9E5F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2EC152-FD9F-1ADA-5FE7-D4755F97BA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E32369-4AB3-F58A-B3C4-1A4DA7B27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8E4F2F-9D85-21FB-0E57-971ACA008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E5B2E-EB7E-443A-92EC-0D083CA4B289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6B5145-C76F-15B4-704E-2C7906225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877592-DD06-F76D-8FFA-470CB69CE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4BA5-1A19-4DB0-A91C-B87533EA8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756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2A85B-C81E-2565-CBAA-9598380E0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3D016F-BB9D-1F07-C651-E972589A3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CBE2FB-7F21-F42D-043F-214AF2661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23A9A4-B450-44C7-9DC3-64E36FECB0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6A4E58-B9D0-0485-9FB4-501F3010B4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5F372C-F7FB-C471-693F-63E646D2D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E5B2E-EB7E-443A-92EC-0D083CA4B289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F74091-3688-4F3C-4B6B-28FC9CF71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51D6F8-B894-E88C-01C8-9F2BB3C1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4BA5-1A19-4DB0-A91C-B87533EA8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7467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C7E85-7212-4FC5-0F94-CF4D81D71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1061DA-CA38-01ED-4BC7-54CFA0D56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E5B2E-EB7E-443A-92EC-0D083CA4B289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BB1CE1-EBFE-CA88-F627-955CAF6CE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527F19-58A0-8F7D-34D6-F69ED9721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4BA5-1A19-4DB0-A91C-B87533EA8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745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浅白内容页-空白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11648440" y="6480175"/>
            <a:ext cx="487045" cy="20891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>
              <a:lnSpc>
                <a:spcPct val="70000"/>
              </a:lnSpc>
            </a:pPr>
            <a:fld id="{9A0DB2DC-4C9A-4742-B13C-FB6460FD3503}" type="slidenum">
              <a:rPr lang="en-US" sz="1100" dirty="0" smtClean="0">
                <a:solidFill>
                  <a:srgbClr val="1E2421"/>
                </a:solidFill>
                <a:effectLst/>
                <a:latin typeface="微软雅黑" panose="020B0502040204020203" pitchFamily="34" charset="-122"/>
                <a:ea typeface="微软雅黑" panose="020B0502040204020203" pitchFamily="34" charset="-122"/>
              </a:rPr>
              <a:t>‹#›</a:t>
            </a:fld>
            <a:endParaRPr lang="en-US" sz="1100" dirty="0">
              <a:solidFill>
                <a:srgbClr val="1E2421"/>
              </a:solidFill>
              <a:effectLst/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  <p:sp>
        <p:nvSpPr>
          <p:cNvPr id="9" name="标题占位符 1">
            <a:extLst>
              <a:ext uri="{FF2B5EF4-FFF2-40B4-BE49-F238E27FC236}">
                <a16:creationId xmlns:a16="http://schemas.microsoft.com/office/drawing/2014/main" id="{0330BA7A-1F5A-41DF-A0C1-CDBBB2ED6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068" y="66993"/>
            <a:ext cx="10515600" cy="686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1" kern="1200" dirty="0">
                <a:gradFill>
                  <a:gsLst>
                    <a:gs pos="0">
                      <a:srgbClr val="003F77"/>
                    </a:gs>
                    <a:gs pos="50000">
                      <a:srgbClr val="005FAD"/>
                    </a:gs>
                    <a:gs pos="100000">
                      <a:srgbClr val="0072CE"/>
                    </a:gs>
                  </a:gsLst>
                  <a:lin ang="16200000" scaled="0"/>
                </a:gradFill>
                <a:latin typeface="Microsoft YaHei Bold" panose="020B0502040204020203" charset="-122"/>
                <a:ea typeface="Microsoft YaHei Bold" panose="020B0502040204020203" charset="-122"/>
                <a:cs typeface="Microsoft YaHei Bold" panose="020B0502040204020203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文本占位符 42">
            <a:extLst>
              <a:ext uri="{FF2B5EF4-FFF2-40B4-BE49-F238E27FC236}">
                <a16:creationId xmlns:a16="http://schemas.microsoft.com/office/drawing/2014/main" id="{911BE542-95F3-F9E4-A771-5824F46F542D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227965" y="3082925"/>
            <a:ext cx="4508500" cy="88392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>
              <a:buSzPct val="100000"/>
              <a:buBlip>
                <a:blip r:embed="rId3"/>
              </a:buBlip>
              <a:defRPr sz="2400" b="0"/>
            </a:lvl1pPr>
          </a:lstStyle>
          <a:p>
            <a:pPr lvl="0"/>
            <a:r>
              <a:rPr lang="zh-CN" altLang="en-US" dirty="0"/>
              <a:t>标题序列测试文字</a:t>
            </a:r>
          </a:p>
          <a:p>
            <a:pPr lvl="0"/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6340D2FE-0D96-B17F-173A-BF35C4AB59CE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227965" y="4244340"/>
            <a:ext cx="4509135" cy="7734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>
              <a:buSzPct val="100000"/>
              <a:buBlip>
                <a:blip r:embed="rId4"/>
              </a:buBlip>
              <a:defRPr sz="2000" b="0"/>
            </a:lvl1pPr>
          </a:lstStyle>
          <a:p>
            <a:pPr lvl="0"/>
            <a:r>
              <a:rPr lang="zh-CN" altLang="en-US"/>
              <a:t>标题序列测试文字</a:t>
            </a:r>
          </a:p>
          <a:p>
            <a:pPr lvl="0"/>
            <a:endParaRPr lang="zh-CN" altLang="en-US"/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473423B0-FE86-C60C-9BF3-14BD7E5D24A9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27330" y="1680845"/>
            <a:ext cx="4508500" cy="42354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>
              <a:buSzPct val="100000"/>
              <a:buNone/>
              <a:defRPr sz="2400" b="1">
                <a:gradFill>
                  <a:gsLst>
                    <a:gs pos="0">
                      <a:srgbClr val="770000"/>
                    </a:gs>
                    <a:gs pos="50000">
                      <a:srgbClr val="AD0000"/>
                    </a:gs>
                    <a:gs pos="100000">
                      <a:srgbClr val="CE0000"/>
                    </a:gs>
                  </a:gsLst>
                  <a:lin ang="16200000" scaled="0"/>
                </a:gradFill>
                <a:latin typeface="Microsoft YaHei Bold" panose="020B0502040204020203" charset="-122"/>
                <a:ea typeface="Microsoft YaHei Bold" panose="020B0502040204020203" charset="-122"/>
                <a:cs typeface="Microsoft YaHei Bold" panose="020B0502040204020203" charset="-122"/>
              </a:defRPr>
            </a:lvl1pPr>
          </a:lstStyle>
          <a:p>
            <a:pPr lvl="0"/>
            <a:r>
              <a:rPr lang="en-US" altLang="zh-CN"/>
              <a:t>24</a:t>
            </a:r>
            <a:r>
              <a:rPr lang="zh-CN" altLang="en-US"/>
              <a:t>号</a:t>
            </a:r>
            <a:r>
              <a:rPr lang="en-US" altLang="zh-CN"/>
              <a:t> </a:t>
            </a:r>
            <a:r>
              <a:rPr lang="zh-CN" altLang="en-US"/>
              <a:t>标题文字红色</a:t>
            </a:r>
          </a:p>
        </p:txBody>
      </p:sp>
      <p:sp>
        <p:nvSpPr>
          <p:cNvPr id="12" name="文本占位符 4">
            <a:extLst>
              <a:ext uri="{FF2B5EF4-FFF2-40B4-BE49-F238E27FC236}">
                <a16:creationId xmlns:a16="http://schemas.microsoft.com/office/drawing/2014/main" id="{276FCC63-D76D-2499-2FB8-1C329A04E851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227330" y="2381885"/>
            <a:ext cx="4509135" cy="42354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>
              <a:buSzPct val="100000"/>
              <a:buNone/>
              <a:defRPr sz="2400" b="1">
                <a:gradFill>
                  <a:gsLst>
                    <a:gs pos="0">
                      <a:srgbClr val="003F77"/>
                    </a:gs>
                    <a:gs pos="50000">
                      <a:srgbClr val="005FAD"/>
                    </a:gs>
                    <a:gs pos="100000">
                      <a:srgbClr val="0072CE"/>
                    </a:gs>
                  </a:gsLst>
                  <a:lin ang="16200000" scaled="0"/>
                </a:gradFill>
                <a:latin typeface="Microsoft YaHei Bold" panose="020B0502040204020203" charset="-122"/>
                <a:ea typeface="Microsoft YaHei Bold" panose="020B0502040204020203" charset="-122"/>
                <a:cs typeface="Microsoft YaHei Bold" panose="020B0502040204020203" charset="-122"/>
              </a:defRPr>
            </a:lvl1pPr>
          </a:lstStyle>
          <a:p>
            <a:pPr lvl="0"/>
            <a:r>
              <a:rPr lang="en-US" altLang="zh-CN" dirty="0"/>
              <a:t>24</a:t>
            </a:r>
            <a:r>
              <a:rPr lang="zh-CN" altLang="en-US" dirty="0"/>
              <a:t>号</a:t>
            </a:r>
            <a:r>
              <a:rPr lang="en-US" altLang="zh-CN" dirty="0"/>
              <a:t> </a:t>
            </a:r>
            <a:r>
              <a:rPr lang="zh-CN" altLang="en-US" dirty="0"/>
              <a:t>标题文字蓝色</a:t>
            </a:r>
          </a:p>
        </p:txBody>
      </p:sp>
      <p:sp>
        <p:nvSpPr>
          <p:cNvPr id="13" name="文本占位符 5">
            <a:extLst>
              <a:ext uri="{FF2B5EF4-FFF2-40B4-BE49-F238E27FC236}">
                <a16:creationId xmlns:a16="http://schemas.microsoft.com/office/drawing/2014/main" id="{F6E43874-8D72-DCE9-14F3-28997856DD8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227330" y="979805"/>
            <a:ext cx="4508500" cy="42354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>
              <a:buSzPct val="100000"/>
              <a:buNone/>
              <a:defRPr sz="2400" b="1">
                <a:solidFill>
                  <a:schemeClr val="tx1"/>
                </a:solidFill>
                <a:latin typeface="Microsoft YaHei Bold" panose="020B0502040204020203" charset="-122"/>
                <a:ea typeface="Microsoft YaHei Bold" panose="020B0502040204020203" charset="-122"/>
                <a:cs typeface="Microsoft YaHei Bold" panose="020B0502040204020203" charset="-122"/>
              </a:defRPr>
            </a:lvl1pPr>
          </a:lstStyle>
          <a:p>
            <a:pPr lvl="0"/>
            <a:r>
              <a:rPr lang="en-US" altLang="zh-CN" dirty="0"/>
              <a:t>24</a:t>
            </a:r>
            <a:r>
              <a:rPr lang="zh-CN" altLang="en-US" dirty="0"/>
              <a:t>号</a:t>
            </a:r>
            <a:r>
              <a:rPr lang="en-US" altLang="zh-CN" dirty="0"/>
              <a:t> </a:t>
            </a:r>
            <a:r>
              <a:rPr lang="zh-CN" altLang="en-US" dirty="0"/>
              <a:t>标题文字黑色</a:t>
            </a:r>
          </a:p>
        </p:txBody>
      </p:sp>
    </p:spTree>
    <p:extLst>
      <p:ext uri="{BB962C8B-B14F-4D97-AF65-F5344CB8AC3E}">
        <p14:creationId xmlns:p14="http://schemas.microsoft.com/office/powerpoint/2010/main" val="2711912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21DA19-F1A6-DEE4-9FCE-F34CFE8B0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E5B2E-EB7E-443A-92EC-0D083CA4B289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A52721-EE7C-F843-CC43-6420099C1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02042D-960C-CF35-3462-21710EEDF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4BA5-1A19-4DB0-A91C-B87533EA8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419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49301-E220-0DD4-DE9E-A49E75C09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649783-A74A-D930-C131-B3BF0B3D4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1B024-CAF5-8081-BC2F-0EE8E22DE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16259-5BE9-2FE4-6193-61E67B45C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E5B2E-EB7E-443A-92EC-0D083CA4B289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CC45B5-9F95-2AAC-BCDD-F6EB0EEAB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053FF0-1101-D34F-E282-2EAD06D4E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4BA5-1A19-4DB0-A91C-B87533EA8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8686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3C4F8-1E79-E9F8-771D-B74473988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89766D-2B23-2D5A-AC03-9477C4652C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A06ACC-5D48-CB9C-7F6E-3B2FD4D3E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0EAA67-F91C-F48B-84B6-F2AB73862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E5B2E-EB7E-443A-92EC-0D083CA4B289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B0B3CB-1434-F264-22D4-7B2E05367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34968B-E262-FE34-71A7-28B8ABDBE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4BA5-1A19-4DB0-A91C-B87533EA8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862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73340-25FC-451F-1B32-E7C543DD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7F78C4-A188-771B-2228-65A33B7EB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14BFBA-7030-EC8E-607D-DE874F015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E5B2E-EB7E-443A-92EC-0D083CA4B289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923387-7558-6B02-772D-BBB8AF9FB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A5CF92-A5D0-639C-B3DC-BF9938616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4BA5-1A19-4DB0-A91C-B87533EA8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1999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5CF11E-1562-20D1-F9A9-95E34A2F97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780778-CE83-3DFE-FFA2-3BF0DCEA5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F38F9B-AAC8-6C29-9CB6-A411F29F8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E5B2E-EB7E-443A-92EC-0D083CA4B289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F9008B-A586-13FE-75E5-7B0D22E0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69D04E-EEF3-F9FB-2A1C-D6B75512D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4BA5-1A19-4DB0-A91C-B87533EA8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181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A04A-27D6-42BE-9528-D56889F6E4EB}" type="datetime1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58C7-39E9-487A-9CA7-F213ADC32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297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49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0B2-7909-4BD4-AEDA-432D4171F531}" type="datetime1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58C7-39E9-487A-9CA7-F213ADC32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042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8DAD-8B3D-4129-813A-1F96C86DB4BB}" type="datetime1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58C7-39E9-487A-9CA7-F213ADC32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19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CEFC8-A9C9-4EF7-95F0-E28569B7A393}" type="datetime1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58C7-39E9-487A-9CA7-F213ADC32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270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3726D-0748-43BC-8E51-755061B332B5}" type="datetime1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58C7-39E9-487A-9CA7-F213ADC32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717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283D-BEB9-4DA9-BC93-9F3DAF26B6BA}" type="datetime1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58C7-39E9-487A-9CA7-F213ADC32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648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44568-FD98-448E-8D6D-BCC5876DF214}" type="datetime1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158C7-39E9-487A-9CA7-F213ADC32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78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10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C9FC9D-C929-0A22-E92F-91E6C79D5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B48996-BF57-36CA-F01A-4FE3A81C8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56CE19-EC2F-6B2A-13C2-F39946AC8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E5B2E-EB7E-443A-92EC-0D083CA4B289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049ABE-192D-C223-16C7-930D1ECB4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6F3D5F-95BD-8215-23F3-F58CA5CA92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F4BA5-1A19-4DB0-A91C-B87533EA8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681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DE5CC-ACC3-2752-5D99-A729602A4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1446"/>
            <a:ext cx="9144000" cy="976416"/>
          </a:xfrm>
        </p:spPr>
        <p:txBody>
          <a:bodyPr>
            <a:norm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作品名称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CB4E3B-B8F1-350F-4C46-3A325FD2F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9965"/>
            <a:ext cx="9144000" cy="1709531"/>
          </a:xfrm>
        </p:spPr>
        <p:txBody>
          <a:bodyPr>
            <a:norm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团队名称：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学校：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队员：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指导教师：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5788C0D-033E-E9A6-111D-5513CACF3591}"/>
              </a:ext>
            </a:extLst>
          </p:cNvPr>
          <p:cNvSpPr txBox="1"/>
          <p:nvPr/>
        </p:nvSpPr>
        <p:spPr>
          <a:xfrm>
            <a:off x="5415998" y="6069496"/>
            <a:ext cx="1360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2054926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DE5CC-ACC3-2752-5D99-A729602A4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1446"/>
            <a:ext cx="9144000" cy="976416"/>
          </a:xfrm>
        </p:spPr>
        <p:txBody>
          <a:bodyPr>
            <a:norm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CB4E3B-B8F1-350F-4C46-3A325FD2F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9965"/>
            <a:ext cx="9144000" cy="1709531"/>
          </a:xfrm>
        </p:spPr>
        <p:txBody>
          <a:bodyPr>
            <a:norm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团队名称：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学校：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队员：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指导教师：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5788C0D-033E-E9A6-111D-5513CACF3591}"/>
              </a:ext>
            </a:extLst>
          </p:cNvPr>
          <p:cNvSpPr txBox="1"/>
          <p:nvPr/>
        </p:nvSpPr>
        <p:spPr>
          <a:xfrm>
            <a:off x="5415998" y="6069496"/>
            <a:ext cx="1360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4111757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D5B91-1901-8658-0432-82AFAD54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团队介绍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4D10B5F5-62DD-5D8F-2BD8-11E8726106A1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366937-EF1E-B06A-C188-A93B8747B4FB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8A900E-4E5B-0574-7888-018B0825AFE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3D431EB-A372-CCC9-F3FD-73E0D3E7D18A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C4D03B-F29D-9372-62DC-3CB62B8F71A9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9533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9E36A7C-8234-9D56-6509-686A566A3822}"/>
              </a:ext>
            </a:extLst>
          </p:cNvPr>
          <p:cNvSpPr txBox="1"/>
          <p:nvPr/>
        </p:nvSpPr>
        <p:spPr>
          <a:xfrm>
            <a:off x="4956625" y="1351508"/>
            <a:ext cx="72353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第一章节大标题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第二章节大标题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第三章节大标题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第四章节大标题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 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第五章节大标题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 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第六章节大标题</a:t>
            </a:r>
          </a:p>
        </p:txBody>
      </p:sp>
    </p:spTree>
    <p:extLst>
      <p:ext uri="{BB962C8B-B14F-4D97-AF65-F5344CB8AC3E}">
        <p14:creationId xmlns:p14="http://schemas.microsoft.com/office/powerpoint/2010/main" val="3569669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84CFA-C1DA-3134-A0E0-CBFAC0F48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59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第一章节标题</a:t>
            </a:r>
          </a:p>
        </p:txBody>
      </p:sp>
    </p:spTree>
    <p:extLst>
      <p:ext uri="{BB962C8B-B14F-4D97-AF65-F5344CB8AC3E}">
        <p14:creationId xmlns:p14="http://schemas.microsoft.com/office/powerpoint/2010/main" val="299889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92A621FC-6518-B4EA-8260-F1BD1B722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C0543258-043B-31EB-523D-58D41D4109E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E457BD3A-D322-CE4B-4B44-212E9E467F85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2A209D60-4223-DA1D-7E93-5D65CD9AC093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B8DD21F8-2A87-6D09-2BE5-E4790B92FBC8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A4E88D6E-2153-8AEC-FADF-2C25ACBE1F29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150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84CFA-C1DA-3134-A0E0-CBFAC0F48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59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第二章节标题</a:t>
            </a:r>
          </a:p>
        </p:txBody>
      </p:sp>
    </p:spTree>
    <p:extLst>
      <p:ext uri="{BB962C8B-B14F-4D97-AF65-F5344CB8AC3E}">
        <p14:creationId xmlns:p14="http://schemas.microsoft.com/office/powerpoint/2010/main" val="1235003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4BF9BBC-AAA6-0455-103A-FF2D57491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7EAF016-924A-59D0-6F09-5F4CB12DC5C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D4ECDDE-E912-9FBF-79BC-65678029FB2C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EF5490DD-8814-7708-2E17-4BC32E80893F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CE360751-E3A6-314E-C890-BFF6F4E25CF1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2C7AC5D5-4B4B-B34C-CB30-F0B05B6B4ECF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282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84CFA-C1DA-3134-A0E0-CBFAC0F48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59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第三章节标题</a:t>
            </a:r>
          </a:p>
        </p:txBody>
      </p:sp>
    </p:spTree>
    <p:extLst>
      <p:ext uri="{BB962C8B-B14F-4D97-AF65-F5344CB8AC3E}">
        <p14:creationId xmlns:p14="http://schemas.microsoft.com/office/powerpoint/2010/main" val="2596356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9156DF6-6AB6-3DD8-80BF-ED52550D7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46BEA3F4-0E84-66E7-D1EA-57F43E3BA7F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5436EFC-3CB1-96DC-DC2D-F149F09E8BDC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66E1AC67-E226-259C-C4B0-4BA33A1FC9BB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57058A50-53F1-2D4F-7768-E39FFF213D36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F559168F-FBDF-4B5C-53A0-083EDA5747EF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986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113</TotalTime>
  <Words>230</Words>
  <Application>Microsoft Office PowerPoint</Application>
  <PresentationFormat>宽屏</PresentationFormat>
  <Paragraphs>41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Microsoft YaHei Bold</vt:lpstr>
      <vt:lpstr>等线</vt:lpstr>
      <vt:lpstr>等线 Light</vt:lpstr>
      <vt:lpstr>微软雅黑</vt:lpstr>
      <vt:lpstr>Arial</vt:lpstr>
      <vt:lpstr>Calibri</vt:lpstr>
      <vt:lpstr>Calibri Light</vt:lpstr>
      <vt:lpstr>Office 主题​​</vt:lpstr>
      <vt:lpstr>自定义设计方案</vt:lpstr>
      <vt:lpstr>作品名称</vt:lpstr>
      <vt:lpstr>团队介绍</vt:lpstr>
      <vt:lpstr>PowerPoint 演示文稿</vt:lpstr>
      <vt:lpstr>01 第一章节标题</vt:lpstr>
      <vt:lpstr>PowerPoint 演示文稿</vt:lpstr>
      <vt:lpstr>02 第二章节标题</vt:lpstr>
      <vt:lpstr>PowerPoint 演示文稿</vt:lpstr>
      <vt:lpstr>03 第三章节标题</vt:lpstr>
      <vt:lpstr>PowerPoint 演示文稿</vt:lpstr>
      <vt:lpstr>感谢聆听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作品名称</dc:title>
  <dc:creator>欢 钟</dc:creator>
  <cp:lastModifiedBy>欢 钟</cp:lastModifiedBy>
  <cp:revision>6</cp:revision>
  <dcterms:created xsi:type="dcterms:W3CDTF">2024-04-23T06:51:39Z</dcterms:created>
  <dcterms:modified xsi:type="dcterms:W3CDTF">2024-04-23T08:54:35Z</dcterms:modified>
</cp:coreProperties>
</file>