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690" y="292100"/>
            <a:ext cx="8747760" cy="844550"/>
          </a:xfrm>
        </p:spPr>
        <p:txBody>
          <a:bodyPr/>
          <a:p>
            <a:r>
              <a:rPr lang="en-US" altLang="zh-CN" sz="3600"/>
              <a:t>tracking using ORB-SLAM2</a:t>
            </a:r>
            <a:endParaRPr lang="en-US" altLang="zh-CN" sz="3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4995" y="1465263"/>
            <a:ext cx="9144000" cy="1655762"/>
          </a:xfrm>
        </p:spPr>
        <p:txBody>
          <a:bodyPr/>
          <a:p>
            <a:endParaRPr lang="en-US" altLang="zh-CN" sz="4400"/>
          </a:p>
        </p:txBody>
      </p:sp>
      <p:pic>
        <p:nvPicPr>
          <p:cNvPr id="4" name="图片 3" descr="re1"/>
          <p:cNvPicPr>
            <a:picLocks noChangeAspect="1"/>
          </p:cNvPicPr>
          <p:nvPr/>
        </p:nvPicPr>
        <p:blipFill>
          <a:blip r:embed="rId1"/>
          <a:srcRect l="24010" r="9353"/>
          <a:stretch>
            <a:fillRect/>
          </a:stretch>
        </p:blipFill>
        <p:spPr>
          <a:xfrm>
            <a:off x="404495" y="1465580"/>
            <a:ext cx="4220845" cy="2952750"/>
          </a:xfrm>
          <a:prstGeom prst="rect">
            <a:avLst/>
          </a:prstGeom>
        </p:spPr>
      </p:pic>
      <p:pic>
        <p:nvPicPr>
          <p:cNvPr id="5" name="图片 4" descr="re2"/>
          <p:cNvPicPr>
            <a:picLocks noChangeAspect="1"/>
          </p:cNvPicPr>
          <p:nvPr/>
        </p:nvPicPr>
        <p:blipFill>
          <a:blip r:embed="rId2"/>
          <a:srcRect l="14468" t="2634" r="10979"/>
          <a:stretch>
            <a:fillRect/>
          </a:stretch>
        </p:blipFill>
        <p:spPr>
          <a:xfrm>
            <a:off x="5179060" y="1136650"/>
            <a:ext cx="6308725" cy="45072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0655" y="258702"/>
            <a:ext cx="9144000" cy="2187001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mapping using DTAM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re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0" y="1490980"/>
            <a:ext cx="5781675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6900" y="308610"/>
            <a:ext cx="7033260" cy="988060"/>
          </a:xfrm>
        </p:spPr>
        <p:txBody>
          <a:bodyPr>
            <a:normAutofit fontScale="90000"/>
          </a:bodyPr>
          <a:p>
            <a:r>
              <a:rPr lang="en-US" altLang="zh-CN"/>
              <a:t>final results: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" y="2503805"/>
            <a:ext cx="3564890" cy="3564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3455" y="1764665"/>
            <a:ext cx="3682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depth imag( the more brighter ,the more close to us)</a:t>
            </a:r>
            <a:endParaRPr lang="en-US" altLang="zh-CN"/>
          </a:p>
        </p:txBody>
      </p:sp>
      <p:pic>
        <p:nvPicPr>
          <p:cNvPr id="12" name="图片 11" descr="3"/>
          <p:cNvPicPr>
            <a:picLocks noChangeAspect="1"/>
          </p:cNvPicPr>
          <p:nvPr/>
        </p:nvPicPr>
        <p:blipFill>
          <a:blip r:embed="rId2"/>
          <a:srcRect l="22501" t="15600" r="13585" b="6862"/>
          <a:stretch>
            <a:fillRect/>
          </a:stretch>
        </p:blipFill>
        <p:spPr>
          <a:xfrm>
            <a:off x="7814945" y="132080"/>
            <a:ext cx="2968625" cy="2687955"/>
          </a:xfrm>
          <a:prstGeom prst="rect">
            <a:avLst/>
          </a:prstGeom>
        </p:spPr>
      </p:pic>
      <p:pic>
        <p:nvPicPr>
          <p:cNvPr id="13" name="图片 12" descr="5"/>
          <p:cNvPicPr>
            <a:picLocks noChangeAspect="1"/>
          </p:cNvPicPr>
          <p:nvPr/>
        </p:nvPicPr>
        <p:blipFill>
          <a:blip r:embed="rId3"/>
          <a:srcRect l="23323" t="18023" r="20795"/>
          <a:stretch>
            <a:fillRect/>
          </a:stretch>
        </p:blipFill>
        <p:spPr>
          <a:xfrm>
            <a:off x="4648835" y="1664970"/>
            <a:ext cx="2893695" cy="3187065"/>
          </a:xfrm>
          <a:prstGeom prst="rect">
            <a:avLst/>
          </a:prstGeom>
        </p:spPr>
      </p:pic>
      <p:pic>
        <p:nvPicPr>
          <p:cNvPr id="15" name="图片 14" descr="d1"/>
          <p:cNvPicPr>
            <a:picLocks noChangeAspect="1"/>
          </p:cNvPicPr>
          <p:nvPr/>
        </p:nvPicPr>
        <p:blipFill>
          <a:blip r:embed="rId4"/>
          <a:srcRect l="17562" r="7046"/>
          <a:stretch>
            <a:fillRect/>
          </a:stretch>
        </p:blipFill>
        <p:spPr>
          <a:xfrm>
            <a:off x="7958455" y="3033395"/>
            <a:ext cx="3387090" cy="33432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255260" y="5346065"/>
            <a:ext cx="23647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point clouds: three views </a:t>
            </a:r>
            <a:endParaRPr lang="en-US" altLang="zh-CN"/>
          </a:p>
          <a:p>
            <a:r>
              <a:rPr lang="en-US" altLang="zh-CN"/>
              <a:t>:left view,right view,front view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WPS 演示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宋体</vt:lpstr>
      <vt:lpstr>Arial Unicode MS</vt:lpstr>
      <vt:lpstr>Arial Black</vt:lpstr>
      <vt:lpstr>Droid Sans Fallback</vt:lpstr>
      <vt:lpstr>微软雅黑</vt:lpstr>
      <vt:lpstr>MT Extra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lzw</dc:creator>
  <cp:lastModifiedBy>太空格外</cp:lastModifiedBy>
  <cp:revision>2</cp:revision>
  <dcterms:created xsi:type="dcterms:W3CDTF">2020-01-08T13:35:37Z</dcterms:created>
  <dcterms:modified xsi:type="dcterms:W3CDTF">2020-01-08T13:35:37Z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