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64" r:id="rId5"/>
    <p:sldId id="265" r:id="rId6"/>
    <p:sldId id="266" r:id="rId7"/>
    <p:sldId id="260" r:id="rId8"/>
    <p:sldId id="261" r:id="rId9"/>
    <p:sldId id="258" r:id="rId10"/>
    <p:sldId id="262" r:id="rId11"/>
    <p:sldId id="263"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41" autoAdjust="0"/>
  </p:normalViewPr>
  <p:slideViewPr>
    <p:cSldViewPr snapToGrid="0">
      <p:cViewPr varScale="1">
        <p:scale>
          <a:sx n="74" d="100"/>
          <a:sy n="74" d="100"/>
        </p:scale>
        <p:origin x="101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1810CE-12EB-46C2-9CB4-66F029083438}"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zh-CN" altLang="en-US"/>
        </a:p>
      </dgm:t>
    </dgm:pt>
    <dgm:pt modelId="{315ABCA4-2B63-4082-BE7E-87BFED92E809}">
      <dgm:prSet phldrT="[文本]"/>
      <dgm:spPr/>
      <dgm:t>
        <a:bodyPr/>
        <a:lstStyle/>
        <a:p>
          <a:r>
            <a:rPr lang="zh-CN" altLang="en-US" dirty="0"/>
            <a:t>伽利略相对性原理</a:t>
          </a:r>
        </a:p>
      </dgm:t>
    </dgm:pt>
    <dgm:pt modelId="{8E787749-D2AA-4B8A-92E3-D728A8D14557}" type="parTrans" cxnId="{531F9E23-16A5-4070-9A0A-4BB5C05D3A1B}">
      <dgm:prSet/>
      <dgm:spPr/>
      <dgm:t>
        <a:bodyPr/>
        <a:lstStyle/>
        <a:p>
          <a:endParaRPr lang="zh-CN" altLang="en-US"/>
        </a:p>
      </dgm:t>
    </dgm:pt>
    <dgm:pt modelId="{1010AF72-DC6F-42B1-B245-105C014410F8}" type="sibTrans" cxnId="{531F9E23-16A5-4070-9A0A-4BB5C05D3A1B}">
      <dgm:prSet/>
      <dgm:spPr/>
      <dgm:t>
        <a:bodyPr/>
        <a:lstStyle/>
        <a:p>
          <a:endParaRPr lang="zh-CN" altLang="en-US"/>
        </a:p>
      </dgm:t>
    </dgm:pt>
    <dgm:pt modelId="{81DA99EE-29B0-4E15-BE95-8DDD27D698A8}">
      <dgm:prSet phldrT="[文本]"/>
      <dgm:spPr/>
      <dgm:t>
        <a:bodyPr/>
        <a:lstStyle/>
        <a:p>
          <a:r>
            <a:rPr lang="zh-CN" altLang="en-US" dirty="0"/>
            <a:t>时间平移不变性</a:t>
          </a:r>
        </a:p>
      </dgm:t>
    </dgm:pt>
    <dgm:pt modelId="{8E970CC0-0E1F-464C-A562-A407F17FE020}" type="parTrans" cxnId="{C2CC3FC7-7DD9-4F8E-8525-C2E6445BCC6E}">
      <dgm:prSet/>
      <dgm:spPr/>
      <dgm:t>
        <a:bodyPr/>
        <a:lstStyle/>
        <a:p>
          <a:endParaRPr lang="zh-CN" altLang="en-US"/>
        </a:p>
      </dgm:t>
    </dgm:pt>
    <dgm:pt modelId="{1A0B1E00-119F-4197-9C7E-FA7AB1AA937D}" type="sibTrans" cxnId="{C2CC3FC7-7DD9-4F8E-8525-C2E6445BCC6E}">
      <dgm:prSet/>
      <dgm:spPr/>
      <dgm:t>
        <a:bodyPr/>
        <a:lstStyle/>
        <a:p>
          <a:endParaRPr lang="zh-CN" altLang="en-US"/>
        </a:p>
      </dgm:t>
    </dgm:pt>
    <dgm:pt modelId="{34A4F146-6DEC-4AB1-AD71-683CC3A2A896}">
      <dgm:prSet phldrT="[文本]"/>
      <dgm:spPr/>
      <dgm:t>
        <a:bodyPr/>
        <a:lstStyle/>
        <a:p>
          <a:r>
            <a:rPr lang="zh-CN" altLang="en-US" dirty="0"/>
            <a:t>牛顿第一定律</a:t>
          </a:r>
        </a:p>
      </dgm:t>
    </dgm:pt>
    <dgm:pt modelId="{FACEF520-520E-42AF-A811-01CC70F6BD34}" type="parTrans" cxnId="{0C68E3E9-8F94-4559-A700-9284FC36046E}">
      <dgm:prSet/>
      <dgm:spPr/>
      <dgm:t>
        <a:bodyPr/>
        <a:lstStyle/>
        <a:p>
          <a:endParaRPr lang="zh-CN" altLang="en-US"/>
        </a:p>
      </dgm:t>
    </dgm:pt>
    <dgm:pt modelId="{CEDA4934-94EB-480C-9785-08AAC9ACD7C3}" type="sibTrans" cxnId="{0C68E3E9-8F94-4559-A700-9284FC36046E}">
      <dgm:prSet/>
      <dgm:spPr/>
      <dgm:t>
        <a:bodyPr/>
        <a:lstStyle/>
        <a:p>
          <a:endParaRPr lang="zh-CN" altLang="en-US"/>
        </a:p>
      </dgm:t>
    </dgm:pt>
    <dgm:pt modelId="{5E31A138-566A-4A4A-88D5-ED1F1A34C592}">
      <dgm:prSet phldrT="[文本]"/>
      <dgm:spPr/>
      <dgm:t>
        <a:bodyPr/>
        <a:lstStyle/>
        <a:p>
          <a:r>
            <a:rPr lang="zh-CN" altLang="en-US" dirty="0"/>
            <a:t>动量守恒定律（牛三）</a:t>
          </a:r>
        </a:p>
      </dgm:t>
    </dgm:pt>
    <dgm:pt modelId="{CBD6725F-80AF-4466-BFF8-F1A8279FBEAB}" type="parTrans" cxnId="{B9664112-F856-427E-80A6-0AF631044AF6}">
      <dgm:prSet/>
      <dgm:spPr/>
      <dgm:t>
        <a:bodyPr/>
        <a:lstStyle/>
        <a:p>
          <a:endParaRPr lang="zh-CN" altLang="en-US"/>
        </a:p>
      </dgm:t>
    </dgm:pt>
    <dgm:pt modelId="{FB47B836-A00C-41BD-A82C-F1F1A68E93D5}" type="sibTrans" cxnId="{B9664112-F856-427E-80A6-0AF631044AF6}">
      <dgm:prSet/>
      <dgm:spPr/>
      <dgm:t>
        <a:bodyPr/>
        <a:lstStyle/>
        <a:p>
          <a:endParaRPr lang="zh-CN" altLang="en-US"/>
        </a:p>
      </dgm:t>
    </dgm:pt>
    <dgm:pt modelId="{0270F243-A1FF-4225-9544-5A98409A4DF1}">
      <dgm:prSet phldrT="[文本]"/>
      <dgm:spPr/>
      <dgm:t>
        <a:bodyPr/>
        <a:lstStyle/>
        <a:p>
          <a:r>
            <a:rPr lang="zh-CN" altLang="en-US" dirty="0"/>
            <a:t>空间平移不变性</a:t>
          </a:r>
        </a:p>
      </dgm:t>
    </dgm:pt>
    <dgm:pt modelId="{2E571D9F-B09E-4DDF-890D-7E26F2ADD84C}" type="parTrans" cxnId="{F063DAA1-C286-4601-9812-8DECB94627FC}">
      <dgm:prSet/>
      <dgm:spPr/>
      <dgm:t>
        <a:bodyPr/>
        <a:lstStyle/>
        <a:p>
          <a:endParaRPr lang="zh-CN" altLang="en-US"/>
        </a:p>
      </dgm:t>
    </dgm:pt>
    <dgm:pt modelId="{CF48C527-DEC2-4AED-BAB2-91A4FB2FD58C}" type="sibTrans" cxnId="{F063DAA1-C286-4601-9812-8DECB94627FC}">
      <dgm:prSet/>
      <dgm:spPr/>
      <dgm:t>
        <a:bodyPr/>
        <a:lstStyle/>
        <a:p>
          <a:endParaRPr lang="zh-CN" altLang="en-US"/>
        </a:p>
      </dgm:t>
    </dgm:pt>
    <dgm:pt modelId="{590A1D2F-7764-4C07-A6C2-0500D1D55959}">
      <dgm:prSet phldrT="[文本]" phldr="1"/>
      <dgm:spPr/>
      <dgm:t>
        <a:bodyPr/>
        <a:lstStyle/>
        <a:p>
          <a:endParaRPr lang="zh-CN" altLang="en-US" dirty="0"/>
        </a:p>
      </dgm:t>
    </dgm:pt>
    <dgm:pt modelId="{A6B29579-27A2-4075-A484-542C35F746D4}" type="parTrans" cxnId="{DBD64596-2473-4A91-96DC-CCB99AF2FF22}">
      <dgm:prSet/>
      <dgm:spPr/>
      <dgm:t>
        <a:bodyPr/>
        <a:lstStyle/>
        <a:p>
          <a:endParaRPr lang="zh-CN" altLang="en-US"/>
        </a:p>
      </dgm:t>
    </dgm:pt>
    <dgm:pt modelId="{2815905C-9D45-471B-9805-C0E6EA13D25D}" type="sibTrans" cxnId="{DBD64596-2473-4A91-96DC-CCB99AF2FF22}">
      <dgm:prSet/>
      <dgm:spPr/>
      <dgm:t>
        <a:bodyPr/>
        <a:lstStyle/>
        <a:p>
          <a:endParaRPr lang="zh-CN" altLang="en-US"/>
        </a:p>
      </dgm:t>
    </dgm:pt>
    <dgm:pt modelId="{0393A0E4-36EE-4085-AFCD-5C451F0A9EC1}">
      <dgm:prSet phldrT="[文本]"/>
      <dgm:spPr/>
      <dgm:t>
        <a:bodyPr/>
        <a:lstStyle/>
        <a:p>
          <a:r>
            <a:rPr lang="zh-CN" altLang="en-US" dirty="0"/>
            <a:t>第一性原理</a:t>
          </a:r>
        </a:p>
      </dgm:t>
    </dgm:pt>
    <dgm:pt modelId="{C81E80A0-38A2-4C61-8B24-C156F05EABEF}" type="parTrans" cxnId="{85E16777-DA02-4E85-BEBD-E336ABCE918D}">
      <dgm:prSet/>
      <dgm:spPr/>
      <dgm:t>
        <a:bodyPr/>
        <a:lstStyle/>
        <a:p>
          <a:endParaRPr lang="zh-CN" altLang="en-US"/>
        </a:p>
      </dgm:t>
    </dgm:pt>
    <dgm:pt modelId="{855251A1-F866-4215-B6A9-23305A513FDA}" type="sibTrans" cxnId="{85E16777-DA02-4E85-BEBD-E336ABCE918D}">
      <dgm:prSet/>
      <dgm:spPr/>
      <dgm:t>
        <a:bodyPr/>
        <a:lstStyle/>
        <a:p>
          <a:endParaRPr lang="zh-CN" altLang="en-US"/>
        </a:p>
      </dgm:t>
    </dgm:pt>
    <dgm:pt modelId="{3E606C09-6B21-4B0C-84C7-9F14DCF187E3}">
      <dgm:prSet phldrT="[文本]" phldr="1"/>
      <dgm:spPr/>
      <dgm:t>
        <a:bodyPr/>
        <a:lstStyle/>
        <a:p>
          <a:endParaRPr lang="zh-CN" altLang="en-US"/>
        </a:p>
      </dgm:t>
    </dgm:pt>
    <dgm:pt modelId="{F72F5286-6678-4850-9934-58E1FC093147}" type="parTrans" cxnId="{48CDC0BE-AA0E-4B24-9A92-DEC4677C5C7C}">
      <dgm:prSet/>
      <dgm:spPr/>
      <dgm:t>
        <a:bodyPr/>
        <a:lstStyle/>
        <a:p>
          <a:endParaRPr lang="zh-CN" altLang="en-US"/>
        </a:p>
      </dgm:t>
    </dgm:pt>
    <dgm:pt modelId="{8F7DA426-537D-4C49-8689-C69D740867D6}" type="sibTrans" cxnId="{48CDC0BE-AA0E-4B24-9A92-DEC4677C5C7C}">
      <dgm:prSet/>
      <dgm:spPr/>
      <dgm:t>
        <a:bodyPr/>
        <a:lstStyle/>
        <a:p>
          <a:endParaRPr lang="zh-CN" altLang="en-US"/>
        </a:p>
      </dgm:t>
    </dgm:pt>
    <dgm:pt modelId="{0C335EB0-7067-41AD-8908-446C0D1D2F2D}">
      <dgm:prSet phldrT="[文本]" phldr="1"/>
      <dgm:spPr/>
      <dgm:t>
        <a:bodyPr/>
        <a:lstStyle/>
        <a:p>
          <a:endParaRPr lang="zh-CN" altLang="en-US"/>
        </a:p>
      </dgm:t>
    </dgm:pt>
    <dgm:pt modelId="{47A6F09A-8E2D-463E-9251-1236EFD7B0E0}" type="parTrans" cxnId="{D3A452F1-CC49-43B7-8F43-D6EDC097884C}">
      <dgm:prSet/>
      <dgm:spPr/>
      <dgm:t>
        <a:bodyPr/>
        <a:lstStyle/>
        <a:p>
          <a:endParaRPr lang="zh-CN" altLang="en-US"/>
        </a:p>
      </dgm:t>
    </dgm:pt>
    <dgm:pt modelId="{FF522DF7-E456-4072-B5FB-1C020C0ADF39}" type="sibTrans" cxnId="{D3A452F1-CC49-43B7-8F43-D6EDC097884C}">
      <dgm:prSet/>
      <dgm:spPr/>
      <dgm:t>
        <a:bodyPr/>
        <a:lstStyle/>
        <a:p>
          <a:endParaRPr lang="zh-CN" altLang="en-US"/>
        </a:p>
      </dgm:t>
    </dgm:pt>
    <dgm:pt modelId="{F15E1963-F5E7-4073-960B-4B30DE1D56D8}">
      <dgm:prSet phldrT="[文本]"/>
      <dgm:spPr/>
      <dgm:t>
        <a:bodyPr/>
        <a:lstStyle/>
        <a:p>
          <a:r>
            <a:rPr lang="zh-CN" altLang="en-US" dirty="0"/>
            <a:t>空间旋转不变性</a:t>
          </a:r>
        </a:p>
      </dgm:t>
    </dgm:pt>
    <dgm:pt modelId="{01054673-5494-4BA7-BAC1-28E7DA853071}" type="parTrans" cxnId="{DFEB90BB-8788-4FFE-845E-E8E4592F6BBE}">
      <dgm:prSet/>
      <dgm:spPr/>
      <dgm:t>
        <a:bodyPr/>
        <a:lstStyle/>
        <a:p>
          <a:endParaRPr lang="zh-CN" altLang="en-US"/>
        </a:p>
      </dgm:t>
    </dgm:pt>
    <dgm:pt modelId="{5CB85670-9FCA-44AF-9FA4-AE9D8CE20608}" type="sibTrans" cxnId="{DFEB90BB-8788-4FFE-845E-E8E4592F6BBE}">
      <dgm:prSet/>
      <dgm:spPr/>
      <dgm:t>
        <a:bodyPr/>
        <a:lstStyle/>
        <a:p>
          <a:endParaRPr lang="zh-CN" altLang="en-US"/>
        </a:p>
      </dgm:t>
    </dgm:pt>
    <dgm:pt modelId="{7E992696-3887-4507-BB4C-36B9CE9F81BA}" type="pres">
      <dgm:prSet presAssocID="{461810CE-12EB-46C2-9CB4-66F029083438}" presName="mainComposite" presStyleCnt="0">
        <dgm:presLayoutVars>
          <dgm:chPref val="1"/>
          <dgm:dir/>
          <dgm:animOne val="branch"/>
          <dgm:animLvl val="lvl"/>
          <dgm:resizeHandles val="exact"/>
        </dgm:presLayoutVars>
      </dgm:prSet>
      <dgm:spPr/>
    </dgm:pt>
    <dgm:pt modelId="{7D290821-0C0F-441C-97C2-D8D31927AC3A}" type="pres">
      <dgm:prSet presAssocID="{461810CE-12EB-46C2-9CB4-66F029083438}" presName="hierFlow" presStyleCnt="0"/>
      <dgm:spPr/>
    </dgm:pt>
    <dgm:pt modelId="{7F348219-C92C-4376-85C9-3A4300D6F28A}" type="pres">
      <dgm:prSet presAssocID="{461810CE-12EB-46C2-9CB4-66F029083438}" presName="firstBuf" presStyleCnt="0"/>
      <dgm:spPr/>
    </dgm:pt>
    <dgm:pt modelId="{532ABFEB-5D3B-4678-9146-11A6045E9143}" type="pres">
      <dgm:prSet presAssocID="{461810CE-12EB-46C2-9CB4-66F029083438}" presName="hierChild1" presStyleCnt="0">
        <dgm:presLayoutVars>
          <dgm:chPref val="1"/>
          <dgm:animOne val="branch"/>
          <dgm:animLvl val="lvl"/>
        </dgm:presLayoutVars>
      </dgm:prSet>
      <dgm:spPr/>
    </dgm:pt>
    <dgm:pt modelId="{01B501E0-5AE0-43A9-8AFF-8D2AC66A697D}" type="pres">
      <dgm:prSet presAssocID="{315ABCA4-2B63-4082-BE7E-87BFED92E809}" presName="Name14" presStyleCnt="0"/>
      <dgm:spPr/>
    </dgm:pt>
    <dgm:pt modelId="{1824D243-1827-4B65-9AE1-EFA5D68EBC1B}" type="pres">
      <dgm:prSet presAssocID="{315ABCA4-2B63-4082-BE7E-87BFED92E809}" presName="level1Shape" presStyleLbl="node0" presStyleIdx="0" presStyleCnt="1">
        <dgm:presLayoutVars>
          <dgm:chPref val="3"/>
        </dgm:presLayoutVars>
      </dgm:prSet>
      <dgm:spPr/>
    </dgm:pt>
    <dgm:pt modelId="{060699F3-120D-451D-9EBC-08E294BCD10D}" type="pres">
      <dgm:prSet presAssocID="{315ABCA4-2B63-4082-BE7E-87BFED92E809}" presName="hierChild2" presStyleCnt="0"/>
      <dgm:spPr/>
    </dgm:pt>
    <dgm:pt modelId="{5BB257F9-C8D3-40B4-B3A7-C8FC2BCAB237}" type="pres">
      <dgm:prSet presAssocID="{8E970CC0-0E1F-464C-A562-A407F17FE020}" presName="Name19" presStyleLbl="parChTrans1D2" presStyleIdx="0" presStyleCnt="3"/>
      <dgm:spPr/>
    </dgm:pt>
    <dgm:pt modelId="{07A33EE5-34CC-428E-8FDA-016B85598C7C}" type="pres">
      <dgm:prSet presAssocID="{81DA99EE-29B0-4E15-BE95-8DDD27D698A8}" presName="Name21" presStyleCnt="0"/>
      <dgm:spPr/>
    </dgm:pt>
    <dgm:pt modelId="{B59E3CFC-C610-4175-A7A6-E06A02614FA9}" type="pres">
      <dgm:prSet presAssocID="{81DA99EE-29B0-4E15-BE95-8DDD27D698A8}" presName="level2Shape" presStyleLbl="node2" presStyleIdx="0" presStyleCnt="3"/>
      <dgm:spPr/>
    </dgm:pt>
    <dgm:pt modelId="{8161DB7A-AFD4-4BAD-B790-FF5B1CAF7BAB}" type="pres">
      <dgm:prSet presAssocID="{81DA99EE-29B0-4E15-BE95-8DDD27D698A8}" presName="hierChild3" presStyleCnt="0"/>
      <dgm:spPr/>
    </dgm:pt>
    <dgm:pt modelId="{7B39C0E6-5145-456D-90F1-B424DBB47C94}" type="pres">
      <dgm:prSet presAssocID="{FACEF520-520E-42AF-A811-01CC70F6BD34}" presName="Name19" presStyleLbl="parChTrans1D3" presStyleIdx="0" presStyleCnt="3"/>
      <dgm:spPr/>
    </dgm:pt>
    <dgm:pt modelId="{5562AFD1-768D-4F6D-A986-C553C58E8D71}" type="pres">
      <dgm:prSet presAssocID="{34A4F146-6DEC-4AB1-AD71-683CC3A2A896}" presName="Name21" presStyleCnt="0"/>
      <dgm:spPr/>
    </dgm:pt>
    <dgm:pt modelId="{869CF6C7-B9E9-4BD9-9686-6A5FE38C3F72}" type="pres">
      <dgm:prSet presAssocID="{34A4F146-6DEC-4AB1-AD71-683CC3A2A896}" presName="level2Shape" presStyleLbl="node3" presStyleIdx="0" presStyleCnt="3"/>
      <dgm:spPr/>
    </dgm:pt>
    <dgm:pt modelId="{D9AE9B9B-1936-4E24-A9FA-B6871EB70203}" type="pres">
      <dgm:prSet presAssocID="{34A4F146-6DEC-4AB1-AD71-683CC3A2A896}" presName="hierChild3" presStyleCnt="0"/>
      <dgm:spPr/>
    </dgm:pt>
    <dgm:pt modelId="{B0DE6C3C-8082-4EDD-BA22-829FAE9471F2}" type="pres">
      <dgm:prSet presAssocID="{CBD6725F-80AF-4466-BFF8-F1A8279FBEAB}" presName="Name19" presStyleLbl="parChTrans1D3" presStyleIdx="1" presStyleCnt="3"/>
      <dgm:spPr/>
    </dgm:pt>
    <dgm:pt modelId="{B88FB623-5C71-46BB-B603-63DFADE88212}" type="pres">
      <dgm:prSet presAssocID="{5E31A138-566A-4A4A-88D5-ED1F1A34C592}" presName="Name21" presStyleCnt="0"/>
      <dgm:spPr/>
    </dgm:pt>
    <dgm:pt modelId="{88DCD698-F3A4-4199-AE8E-BDC1C18B93A4}" type="pres">
      <dgm:prSet presAssocID="{5E31A138-566A-4A4A-88D5-ED1F1A34C592}" presName="level2Shape" presStyleLbl="node3" presStyleIdx="1" presStyleCnt="3"/>
      <dgm:spPr/>
    </dgm:pt>
    <dgm:pt modelId="{13D995E2-D448-43D1-B7E6-E64998F217DB}" type="pres">
      <dgm:prSet presAssocID="{5E31A138-566A-4A4A-88D5-ED1F1A34C592}" presName="hierChild3" presStyleCnt="0"/>
      <dgm:spPr/>
    </dgm:pt>
    <dgm:pt modelId="{030F9223-05CF-485C-8AF8-ED4C37BC5915}" type="pres">
      <dgm:prSet presAssocID="{2E571D9F-B09E-4DDF-890D-7E26F2ADD84C}" presName="Name19" presStyleLbl="parChTrans1D2" presStyleIdx="1" presStyleCnt="3"/>
      <dgm:spPr/>
    </dgm:pt>
    <dgm:pt modelId="{77A46278-11C7-457F-A104-C09012761FBE}" type="pres">
      <dgm:prSet presAssocID="{0270F243-A1FF-4225-9544-5A98409A4DF1}" presName="Name21" presStyleCnt="0"/>
      <dgm:spPr/>
    </dgm:pt>
    <dgm:pt modelId="{79F40C04-DB3C-4F51-A546-A340F7707406}" type="pres">
      <dgm:prSet presAssocID="{0270F243-A1FF-4225-9544-5A98409A4DF1}" presName="level2Shape" presStyleLbl="node2" presStyleIdx="1" presStyleCnt="3"/>
      <dgm:spPr/>
    </dgm:pt>
    <dgm:pt modelId="{3264DB97-5888-42C3-9FF0-EDE472AF0ABE}" type="pres">
      <dgm:prSet presAssocID="{0270F243-A1FF-4225-9544-5A98409A4DF1}" presName="hierChild3" presStyleCnt="0"/>
      <dgm:spPr/>
    </dgm:pt>
    <dgm:pt modelId="{543D74F7-9B03-41A1-8D62-CCDDDD7D91E4}" type="pres">
      <dgm:prSet presAssocID="{01054673-5494-4BA7-BAC1-28E7DA853071}" presName="Name19" presStyleLbl="parChTrans1D2" presStyleIdx="2" presStyleCnt="3"/>
      <dgm:spPr/>
    </dgm:pt>
    <dgm:pt modelId="{9F2FC874-C8E6-4EC5-B17F-4326B52B804F}" type="pres">
      <dgm:prSet presAssocID="{F15E1963-F5E7-4073-960B-4B30DE1D56D8}" presName="Name21" presStyleCnt="0"/>
      <dgm:spPr/>
    </dgm:pt>
    <dgm:pt modelId="{7997FA1D-3BC1-4625-9496-20FE5ADA5A4D}" type="pres">
      <dgm:prSet presAssocID="{F15E1963-F5E7-4073-960B-4B30DE1D56D8}" presName="level2Shape" presStyleLbl="node2" presStyleIdx="2" presStyleCnt="3"/>
      <dgm:spPr/>
    </dgm:pt>
    <dgm:pt modelId="{B6CA3986-ACE4-4063-AE4E-7ECD4C5A9250}" type="pres">
      <dgm:prSet presAssocID="{F15E1963-F5E7-4073-960B-4B30DE1D56D8}" presName="hierChild3" presStyleCnt="0"/>
      <dgm:spPr/>
    </dgm:pt>
    <dgm:pt modelId="{442AC2E2-4CB2-42DE-B1B7-F34148AB8899}" type="pres">
      <dgm:prSet presAssocID="{A6B29579-27A2-4075-A484-542C35F746D4}" presName="Name19" presStyleLbl="parChTrans1D3" presStyleIdx="2" presStyleCnt="3"/>
      <dgm:spPr/>
    </dgm:pt>
    <dgm:pt modelId="{7EE53023-E6A4-4945-89F1-A86FB262C436}" type="pres">
      <dgm:prSet presAssocID="{590A1D2F-7764-4C07-A6C2-0500D1D55959}" presName="Name21" presStyleCnt="0"/>
      <dgm:spPr/>
    </dgm:pt>
    <dgm:pt modelId="{9CCAAC25-50E1-4733-AAA4-831D042A835E}" type="pres">
      <dgm:prSet presAssocID="{590A1D2F-7764-4C07-A6C2-0500D1D55959}" presName="level2Shape" presStyleLbl="node3" presStyleIdx="2" presStyleCnt="3"/>
      <dgm:spPr/>
    </dgm:pt>
    <dgm:pt modelId="{714C16C1-F542-4CA8-A0AD-A54673900CA6}" type="pres">
      <dgm:prSet presAssocID="{590A1D2F-7764-4C07-A6C2-0500D1D55959}" presName="hierChild3" presStyleCnt="0"/>
      <dgm:spPr/>
    </dgm:pt>
    <dgm:pt modelId="{D9A25617-9C96-405F-BADB-E050C7FA1C33}" type="pres">
      <dgm:prSet presAssocID="{461810CE-12EB-46C2-9CB4-66F029083438}" presName="bgShapesFlow" presStyleCnt="0"/>
      <dgm:spPr/>
    </dgm:pt>
    <dgm:pt modelId="{B717979F-7C6F-40C2-97A4-15D0077F2A7F}" type="pres">
      <dgm:prSet presAssocID="{0393A0E4-36EE-4085-AFCD-5C451F0A9EC1}" presName="rectComp" presStyleCnt="0"/>
      <dgm:spPr/>
    </dgm:pt>
    <dgm:pt modelId="{75EA63FA-5444-4394-B10F-2E74FECB1807}" type="pres">
      <dgm:prSet presAssocID="{0393A0E4-36EE-4085-AFCD-5C451F0A9EC1}" presName="bgRect" presStyleLbl="bgShp" presStyleIdx="0" presStyleCnt="3"/>
      <dgm:spPr/>
    </dgm:pt>
    <dgm:pt modelId="{4FFDB71E-360B-4DA7-A7F3-359DF0E47931}" type="pres">
      <dgm:prSet presAssocID="{0393A0E4-36EE-4085-AFCD-5C451F0A9EC1}" presName="bgRectTx" presStyleLbl="bgShp" presStyleIdx="0" presStyleCnt="3">
        <dgm:presLayoutVars>
          <dgm:bulletEnabled val="1"/>
        </dgm:presLayoutVars>
      </dgm:prSet>
      <dgm:spPr/>
    </dgm:pt>
    <dgm:pt modelId="{920FC3C0-136B-4C19-A627-5BBB8A778C72}" type="pres">
      <dgm:prSet presAssocID="{0393A0E4-36EE-4085-AFCD-5C451F0A9EC1}" presName="spComp" presStyleCnt="0"/>
      <dgm:spPr/>
    </dgm:pt>
    <dgm:pt modelId="{88710498-C700-4123-BCBE-1D82A05B0E38}" type="pres">
      <dgm:prSet presAssocID="{0393A0E4-36EE-4085-AFCD-5C451F0A9EC1}" presName="vSp" presStyleCnt="0"/>
      <dgm:spPr/>
    </dgm:pt>
    <dgm:pt modelId="{94652218-E0C2-4A9B-A255-42DB07144D04}" type="pres">
      <dgm:prSet presAssocID="{3E606C09-6B21-4B0C-84C7-9F14DCF187E3}" presName="rectComp" presStyleCnt="0"/>
      <dgm:spPr/>
    </dgm:pt>
    <dgm:pt modelId="{7002F028-32DC-495C-8178-36263A8B7217}" type="pres">
      <dgm:prSet presAssocID="{3E606C09-6B21-4B0C-84C7-9F14DCF187E3}" presName="bgRect" presStyleLbl="bgShp" presStyleIdx="1" presStyleCnt="3"/>
      <dgm:spPr/>
    </dgm:pt>
    <dgm:pt modelId="{490B1427-8798-4EBA-AF4C-0528369932DD}" type="pres">
      <dgm:prSet presAssocID="{3E606C09-6B21-4B0C-84C7-9F14DCF187E3}" presName="bgRectTx" presStyleLbl="bgShp" presStyleIdx="1" presStyleCnt="3">
        <dgm:presLayoutVars>
          <dgm:bulletEnabled val="1"/>
        </dgm:presLayoutVars>
      </dgm:prSet>
      <dgm:spPr/>
    </dgm:pt>
    <dgm:pt modelId="{035AC543-2866-43E0-B5DD-440BCC9F28A2}" type="pres">
      <dgm:prSet presAssocID="{3E606C09-6B21-4B0C-84C7-9F14DCF187E3}" presName="spComp" presStyleCnt="0"/>
      <dgm:spPr/>
    </dgm:pt>
    <dgm:pt modelId="{EF868BF5-2DBD-4563-B3CB-9ABF8A264A9E}" type="pres">
      <dgm:prSet presAssocID="{3E606C09-6B21-4B0C-84C7-9F14DCF187E3}" presName="vSp" presStyleCnt="0"/>
      <dgm:spPr/>
    </dgm:pt>
    <dgm:pt modelId="{553DCA25-9FC4-4E87-8AAA-0EF245615474}" type="pres">
      <dgm:prSet presAssocID="{0C335EB0-7067-41AD-8908-446C0D1D2F2D}" presName="rectComp" presStyleCnt="0"/>
      <dgm:spPr/>
    </dgm:pt>
    <dgm:pt modelId="{47015B0D-B1B4-413C-B586-03E85AB261C3}" type="pres">
      <dgm:prSet presAssocID="{0C335EB0-7067-41AD-8908-446C0D1D2F2D}" presName="bgRect" presStyleLbl="bgShp" presStyleIdx="2" presStyleCnt="3"/>
      <dgm:spPr/>
    </dgm:pt>
    <dgm:pt modelId="{BC99EA8D-D2D0-4367-A666-4BC9E51CD20C}" type="pres">
      <dgm:prSet presAssocID="{0C335EB0-7067-41AD-8908-446C0D1D2F2D}" presName="bgRectTx" presStyleLbl="bgShp" presStyleIdx="2" presStyleCnt="3">
        <dgm:presLayoutVars>
          <dgm:bulletEnabled val="1"/>
        </dgm:presLayoutVars>
      </dgm:prSet>
      <dgm:spPr/>
    </dgm:pt>
  </dgm:ptLst>
  <dgm:cxnLst>
    <dgm:cxn modelId="{B9664112-F856-427E-80A6-0AF631044AF6}" srcId="{81DA99EE-29B0-4E15-BE95-8DDD27D698A8}" destId="{5E31A138-566A-4A4A-88D5-ED1F1A34C592}" srcOrd="1" destOrd="0" parTransId="{CBD6725F-80AF-4466-BFF8-F1A8279FBEAB}" sibTransId="{FB47B836-A00C-41BD-A82C-F1F1A68E93D5}"/>
    <dgm:cxn modelId="{5B3CDE1B-DFAF-4651-9C2B-89F332153812}" type="presOf" srcId="{590A1D2F-7764-4C07-A6C2-0500D1D55959}" destId="{9CCAAC25-50E1-4733-AAA4-831D042A835E}" srcOrd="0" destOrd="0" presId="urn:microsoft.com/office/officeart/2005/8/layout/hierarchy6"/>
    <dgm:cxn modelId="{531F9E23-16A5-4070-9A0A-4BB5C05D3A1B}" srcId="{461810CE-12EB-46C2-9CB4-66F029083438}" destId="{315ABCA4-2B63-4082-BE7E-87BFED92E809}" srcOrd="0" destOrd="0" parTransId="{8E787749-D2AA-4B8A-92E3-D728A8D14557}" sibTransId="{1010AF72-DC6F-42B1-B245-105C014410F8}"/>
    <dgm:cxn modelId="{039ACB40-7E05-4A6C-903E-1228F8EBB92C}" type="presOf" srcId="{5E31A138-566A-4A4A-88D5-ED1F1A34C592}" destId="{88DCD698-F3A4-4199-AE8E-BDC1C18B93A4}" srcOrd="0" destOrd="0" presId="urn:microsoft.com/office/officeart/2005/8/layout/hierarchy6"/>
    <dgm:cxn modelId="{D8CE1B4C-AF86-48B9-8DF3-3C2A3AF62AF2}" type="presOf" srcId="{0270F243-A1FF-4225-9544-5A98409A4DF1}" destId="{79F40C04-DB3C-4F51-A546-A340F7707406}" srcOrd="0" destOrd="0" presId="urn:microsoft.com/office/officeart/2005/8/layout/hierarchy6"/>
    <dgm:cxn modelId="{7BC3835A-D772-44FE-B1EB-A8141C5F7D7F}" type="presOf" srcId="{CBD6725F-80AF-4466-BFF8-F1A8279FBEAB}" destId="{B0DE6C3C-8082-4EDD-BA22-829FAE9471F2}" srcOrd="0" destOrd="0" presId="urn:microsoft.com/office/officeart/2005/8/layout/hierarchy6"/>
    <dgm:cxn modelId="{80D9E563-F933-4B73-B22C-01D2FE260B60}" type="presOf" srcId="{0C335EB0-7067-41AD-8908-446C0D1D2F2D}" destId="{BC99EA8D-D2D0-4367-A666-4BC9E51CD20C}" srcOrd="1" destOrd="0" presId="urn:microsoft.com/office/officeart/2005/8/layout/hierarchy6"/>
    <dgm:cxn modelId="{8B83EC70-4D51-4DC2-8D70-2C8A2FCA3A81}" type="presOf" srcId="{FACEF520-520E-42AF-A811-01CC70F6BD34}" destId="{7B39C0E6-5145-456D-90F1-B424DBB47C94}" srcOrd="0" destOrd="0" presId="urn:microsoft.com/office/officeart/2005/8/layout/hierarchy6"/>
    <dgm:cxn modelId="{85E16777-DA02-4E85-BEBD-E336ABCE918D}" srcId="{461810CE-12EB-46C2-9CB4-66F029083438}" destId="{0393A0E4-36EE-4085-AFCD-5C451F0A9EC1}" srcOrd="1" destOrd="0" parTransId="{C81E80A0-38A2-4C61-8B24-C156F05EABEF}" sibTransId="{855251A1-F866-4215-B6A9-23305A513FDA}"/>
    <dgm:cxn modelId="{7723A079-B140-49FB-9975-45B18F3E73BA}" type="presOf" srcId="{315ABCA4-2B63-4082-BE7E-87BFED92E809}" destId="{1824D243-1827-4B65-9AE1-EFA5D68EBC1B}" srcOrd="0" destOrd="0" presId="urn:microsoft.com/office/officeart/2005/8/layout/hierarchy6"/>
    <dgm:cxn modelId="{98F00E7E-61B7-4C12-8855-1DD241148077}" type="presOf" srcId="{81DA99EE-29B0-4E15-BE95-8DDD27D698A8}" destId="{B59E3CFC-C610-4175-A7A6-E06A02614FA9}" srcOrd="0" destOrd="0" presId="urn:microsoft.com/office/officeart/2005/8/layout/hierarchy6"/>
    <dgm:cxn modelId="{6527DF7F-E2BA-479C-8B13-85084A104DFF}" type="presOf" srcId="{0C335EB0-7067-41AD-8908-446C0D1D2F2D}" destId="{47015B0D-B1B4-413C-B586-03E85AB261C3}" srcOrd="0" destOrd="0" presId="urn:microsoft.com/office/officeart/2005/8/layout/hierarchy6"/>
    <dgm:cxn modelId="{7E823480-CF9B-4A52-BCE6-61A7BD3137FA}" type="presOf" srcId="{F15E1963-F5E7-4073-960B-4B30DE1D56D8}" destId="{7997FA1D-3BC1-4625-9496-20FE5ADA5A4D}" srcOrd="0" destOrd="0" presId="urn:microsoft.com/office/officeart/2005/8/layout/hierarchy6"/>
    <dgm:cxn modelId="{27A4CB87-8A1A-4723-92FF-89623F30801E}" type="presOf" srcId="{3E606C09-6B21-4B0C-84C7-9F14DCF187E3}" destId="{7002F028-32DC-495C-8178-36263A8B7217}" srcOrd="0" destOrd="0" presId="urn:microsoft.com/office/officeart/2005/8/layout/hierarchy6"/>
    <dgm:cxn modelId="{1BED8191-AD38-47D7-906D-0AA02B25EE14}" type="presOf" srcId="{A6B29579-27A2-4075-A484-542C35F746D4}" destId="{442AC2E2-4CB2-42DE-B1B7-F34148AB8899}" srcOrd="0" destOrd="0" presId="urn:microsoft.com/office/officeart/2005/8/layout/hierarchy6"/>
    <dgm:cxn modelId="{7AC75192-0C7E-4210-A741-2F4D61B0E00D}" type="presOf" srcId="{461810CE-12EB-46C2-9CB4-66F029083438}" destId="{7E992696-3887-4507-BB4C-36B9CE9F81BA}" srcOrd="0" destOrd="0" presId="urn:microsoft.com/office/officeart/2005/8/layout/hierarchy6"/>
    <dgm:cxn modelId="{DBD64596-2473-4A91-96DC-CCB99AF2FF22}" srcId="{F15E1963-F5E7-4073-960B-4B30DE1D56D8}" destId="{590A1D2F-7764-4C07-A6C2-0500D1D55959}" srcOrd="0" destOrd="0" parTransId="{A6B29579-27A2-4075-A484-542C35F746D4}" sibTransId="{2815905C-9D45-471B-9805-C0E6EA13D25D}"/>
    <dgm:cxn modelId="{F063DAA1-C286-4601-9812-8DECB94627FC}" srcId="{315ABCA4-2B63-4082-BE7E-87BFED92E809}" destId="{0270F243-A1FF-4225-9544-5A98409A4DF1}" srcOrd="1" destOrd="0" parTransId="{2E571D9F-B09E-4DDF-890D-7E26F2ADD84C}" sibTransId="{CF48C527-DEC2-4AED-BAB2-91A4FB2FD58C}"/>
    <dgm:cxn modelId="{37FDEEB4-14FB-469F-954E-676F1712953D}" type="presOf" srcId="{01054673-5494-4BA7-BAC1-28E7DA853071}" destId="{543D74F7-9B03-41A1-8D62-CCDDDD7D91E4}" srcOrd="0" destOrd="0" presId="urn:microsoft.com/office/officeart/2005/8/layout/hierarchy6"/>
    <dgm:cxn modelId="{DFEB90BB-8788-4FFE-845E-E8E4592F6BBE}" srcId="{315ABCA4-2B63-4082-BE7E-87BFED92E809}" destId="{F15E1963-F5E7-4073-960B-4B30DE1D56D8}" srcOrd="2" destOrd="0" parTransId="{01054673-5494-4BA7-BAC1-28E7DA853071}" sibTransId="{5CB85670-9FCA-44AF-9FA4-AE9D8CE20608}"/>
    <dgm:cxn modelId="{BF1997BD-47DC-4F95-B965-34018072DD5E}" type="presOf" srcId="{0393A0E4-36EE-4085-AFCD-5C451F0A9EC1}" destId="{75EA63FA-5444-4394-B10F-2E74FECB1807}" srcOrd="0" destOrd="0" presId="urn:microsoft.com/office/officeart/2005/8/layout/hierarchy6"/>
    <dgm:cxn modelId="{48CDC0BE-AA0E-4B24-9A92-DEC4677C5C7C}" srcId="{461810CE-12EB-46C2-9CB4-66F029083438}" destId="{3E606C09-6B21-4B0C-84C7-9F14DCF187E3}" srcOrd="2" destOrd="0" parTransId="{F72F5286-6678-4850-9934-58E1FC093147}" sibTransId="{8F7DA426-537D-4C49-8689-C69D740867D6}"/>
    <dgm:cxn modelId="{CBCA1FC5-5350-40CC-9342-18FCAEE7E930}" type="presOf" srcId="{3E606C09-6B21-4B0C-84C7-9F14DCF187E3}" destId="{490B1427-8798-4EBA-AF4C-0528369932DD}" srcOrd="1" destOrd="0" presId="urn:microsoft.com/office/officeart/2005/8/layout/hierarchy6"/>
    <dgm:cxn modelId="{C2CC3FC7-7DD9-4F8E-8525-C2E6445BCC6E}" srcId="{315ABCA4-2B63-4082-BE7E-87BFED92E809}" destId="{81DA99EE-29B0-4E15-BE95-8DDD27D698A8}" srcOrd="0" destOrd="0" parTransId="{8E970CC0-0E1F-464C-A562-A407F17FE020}" sibTransId="{1A0B1E00-119F-4197-9C7E-FA7AB1AA937D}"/>
    <dgm:cxn modelId="{82E893CD-F564-4A14-9F5D-9842C35F8CCF}" type="presOf" srcId="{0393A0E4-36EE-4085-AFCD-5C451F0A9EC1}" destId="{4FFDB71E-360B-4DA7-A7F3-359DF0E47931}" srcOrd="1" destOrd="0" presId="urn:microsoft.com/office/officeart/2005/8/layout/hierarchy6"/>
    <dgm:cxn modelId="{D6EB12D7-98A1-4703-A0B2-7D8B5B3E38D9}" type="presOf" srcId="{8E970CC0-0E1F-464C-A562-A407F17FE020}" destId="{5BB257F9-C8D3-40B4-B3A7-C8FC2BCAB237}" srcOrd="0" destOrd="0" presId="urn:microsoft.com/office/officeart/2005/8/layout/hierarchy6"/>
    <dgm:cxn modelId="{55617BE1-C427-453C-881E-A3CE02D9392A}" type="presOf" srcId="{2E571D9F-B09E-4DDF-890D-7E26F2ADD84C}" destId="{030F9223-05CF-485C-8AF8-ED4C37BC5915}" srcOrd="0" destOrd="0" presId="urn:microsoft.com/office/officeart/2005/8/layout/hierarchy6"/>
    <dgm:cxn modelId="{0C68E3E9-8F94-4559-A700-9284FC36046E}" srcId="{81DA99EE-29B0-4E15-BE95-8DDD27D698A8}" destId="{34A4F146-6DEC-4AB1-AD71-683CC3A2A896}" srcOrd="0" destOrd="0" parTransId="{FACEF520-520E-42AF-A811-01CC70F6BD34}" sibTransId="{CEDA4934-94EB-480C-9785-08AAC9ACD7C3}"/>
    <dgm:cxn modelId="{D3A452F1-CC49-43B7-8F43-D6EDC097884C}" srcId="{461810CE-12EB-46C2-9CB4-66F029083438}" destId="{0C335EB0-7067-41AD-8908-446C0D1D2F2D}" srcOrd="3" destOrd="0" parTransId="{47A6F09A-8E2D-463E-9251-1236EFD7B0E0}" sibTransId="{FF522DF7-E456-4072-B5FB-1C020C0ADF39}"/>
    <dgm:cxn modelId="{4FEC52F6-8DA3-4E63-8260-32F9D52778AB}" type="presOf" srcId="{34A4F146-6DEC-4AB1-AD71-683CC3A2A896}" destId="{869CF6C7-B9E9-4BD9-9686-6A5FE38C3F72}" srcOrd="0" destOrd="0" presId="urn:microsoft.com/office/officeart/2005/8/layout/hierarchy6"/>
    <dgm:cxn modelId="{BE092785-A2D1-435F-8237-88C614917753}" type="presParOf" srcId="{7E992696-3887-4507-BB4C-36B9CE9F81BA}" destId="{7D290821-0C0F-441C-97C2-D8D31927AC3A}" srcOrd="0" destOrd="0" presId="urn:microsoft.com/office/officeart/2005/8/layout/hierarchy6"/>
    <dgm:cxn modelId="{A1337093-E49B-4524-B46F-76BC51638BEC}" type="presParOf" srcId="{7D290821-0C0F-441C-97C2-D8D31927AC3A}" destId="{7F348219-C92C-4376-85C9-3A4300D6F28A}" srcOrd="0" destOrd="0" presId="urn:microsoft.com/office/officeart/2005/8/layout/hierarchy6"/>
    <dgm:cxn modelId="{477C2C52-3999-4E40-BEF9-D569B523E4E4}" type="presParOf" srcId="{7D290821-0C0F-441C-97C2-D8D31927AC3A}" destId="{532ABFEB-5D3B-4678-9146-11A6045E9143}" srcOrd="1" destOrd="0" presId="urn:microsoft.com/office/officeart/2005/8/layout/hierarchy6"/>
    <dgm:cxn modelId="{033B4623-0D18-42B0-B03F-88A5F6B279ED}" type="presParOf" srcId="{532ABFEB-5D3B-4678-9146-11A6045E9143}" destId="{01B501E0-5AE0-43A9-8AFF-8D2AC66A697D}" srcOrd="0" destOrd="0" presId="urn:microsoft.com/office/officeart/2005/8/layout/hierarchy6"/>
    <dgm:cxn modelId="{7CF9ED58-AB6B-463E-B8D7-19FBEF9E3ACF}" type="presParOf" srcId="{01B501E0-5AE0-43A9-8AFF-8D2AC66A697D}" destId="{1824D243-1827-4B65-9AE1-EFA5D68EBC1B}" srcOrd="0" destOrd="0" presId="urn:microsoft.com/office/officeart/2005/8/layout/hierarchy6"/>
    <dgm:cxn modelId="{EF867DC8-DEE6-46AA-8446-30686460529E}" type="presParOf" srcId="{01B501E0-5AE0-43A9-8AFF-8D2AC66A697D}" destId="{060699F3-120D-451D-9EBC-08E294BCD10D}" srcOrd="1" destOrd="0" presId="urn:microsoft.com/office/officeart/2005/8/layout/hierarchy6"/>
    <dgm:cxn modelId="{D1AD418B-02CA-4847-8F92-8CE43F5F9302}" type="presParOf" srcId="{060699F3-120D-451D-9EBC-08E294BCD10D}" destId="{5BB257F9-C8D3-40B4-B3A7-C8FC2BCAB237}" srcOrd="0" destOrd="0" presId="urn:microsoft.com/office/officeart/2005/8/layout/hierarchy6"/>
    <dgm:cxn modelId="{E271FBAF-3407-4A46-A93E-AC2DCD2A92D5}" type="presParOf" srcId="{060699F3-120D-451D-9EBC-08E294BCD10D}" destId="{07A33EE5-34CC-428E-8FDA-016B85598C7C}" srcOrd="1" destOrd="0" presId="urn:microsoft.com/office/officeart/2005/8/layout/hierarchy6"/>
    <dgm:cxn modelId="{E16A0F22-2180-4750-8AC3-A7BC64D1C61E}" type="presParOf" srcId="{07A33EE5-34CC-428E-8FDA-016B85598C7C}" destId="{B59E3CFC-C610-4175-A7A6-E06A02614FA9}" srcOrd="0" destOrd="0" presId="urn:microsoft.com/office/officeart/2005/8/layout/hierarchy6"/>
    <dgm:cxn modelId="{72022094-914C-46F9-AA82-DD0ADFFC282C}" type="presParOf" srcId="{07A33EE5-34CC-428E-8FDA-016B85598C7C}" destId="{8161DB7A-AFD4-4BAD-B790-FF5B1CAF7BAB}" srcOrd="1" destOrd="0" presId="urn:microsoft.com/office/officeart/2005/8/layout/hierarchy6"/>
    <dgm:cxn modelId="{F902A605-E82D-4E5E-A679-46F1EB0FFF67}" type="presParOf" srcId="{8161DB7A-AFD4-4BAD-B790-FF5B1CAF7BAB}" destId="{7B39C0E6-5145-456D-90F1-B424DBB47C94}" srcOrd="0" destOrd="0" presId="urn:microsoft.com/office/officeart/2005/8/layout/hierarchy6"/>
    <dgm:cxn modelId="{C58C5090-6904-446E-9F28-12E3AC83A01E}" type="presParOf" srcId="{8161DB7A-AFD4-4BAD-B790-FF5B1CAF7BAB}" destId="{5562AFD1-768D-4F6D-A986-C553C58E8D71}" srcOrd="1" destOrd="0" presId="urn:microsoft.com/office/officeart/2005/8/layout/hierarchy6"/>
    <dgm:cxn modelId="{D5E7DA31-1C1D-4A10-849B-F5565C3B6F98}" type="presParOf" srcId="{5562AFD1-768D-4F6D-A986-C553C58E8D71}" destId="{869CF6C7-B9E9-4BD9-9686-6A5FE38C3F72}" srcOrd="0" destOrd="0" presId="urn:microsoft.com/office/officeart/2005/8/layout/hierarchy6"/>
    <dgm:cxn modelId="{F7559974-E6EE-453B-B791-94568D136B16}" type="presParOf" srcId="{5562AFD1-768D-4F6D-A986-C553C58E8D71}" destId="{D9AE9B9B-1936-4E24-A9FA-B6871EB70203}" srcOrd="1" destOrd="0" presId="urn:microsoft.com/office/officeart/2005/8/layout/hierarchy6"/>
    <dgm:cxn modelId="{B63A0879-CF9D-41E4-9197-B062D255395F}" type="presParOf" srcId="{8161DB7A-AFD4-4BAD-B790-FF5B1CAF7BAB}" destId="{B0DE6C3C-8082-4EDD-BA22-829FAE9471F2}" srcOrd="2" destOrd="0" presId="urn:microsoft.com/office/officeart/2005/8/layout/hierarchy6"/>
    <dgm:cxn modelId="{16E5DCBE-DAED-4E68-94D7-EA7DA6C1659A}" type="presParOf" srcId="{8161DB7A-AFD4-4BAD-B790-FF5B1CAF7BAB}" destId="{B88FB623-5C71-46BB-B603-63DFADE88212}" srcOrd="3" destOrd="0" presId="urn:microsoft.com/office/officeart/2005/8/layout/hierarchy6"/>
    <dgm:cxn modelId="{25FF58F7-B56A-4BB6-9AE8-7A9F6397110D}" type="presParOf" srcId="{B88FB623-5C71-46BB-B603-63DFADE88212}" destId="{88DCD698-F3A4-4199-AE8E-BDC1C18B93A4}" srcOrd="0" destOrd="0" presId="urn:microsoft.com/office/officeart/2005/8/layout/hierarchy6"/>
    <dgm:cxn modelId="{D4494BF6-B65B-4156-AC57-B3747D68270B}" type="presParOf" srcId="{B88FB623-5C71-46BB-B603-63DFADE88212}" destId="{13D995E2-D448-43D1-B7E6-E64998F217DB}" srcOrd="1" destOrd="0" presId="urn:microsoft.com/office/officeart/2005/8/layout/hierarchy6"/>
    <dgm:cxn modelId="{DDC81D57-701C-4132-8F87-50DB07722E06}" type="presParOf" srcId="{060699F3-120D-451D-9EBC-08E294BCD10D}" destId="{030F9223-05CF-485C-8AF8-ED4C37BC5915}" srcOrd="2" destOrd="0" presId="urn:microsoft.com/office/officeart/2005/8/layout/hierarchy6"/>
    <dgm:cxn modelId="{1071FB4C-9F12-48CA-AC7E-0813777E2B51}" type="presParOf" srcId="{060699F3-120D-451D-9EBC-08E294BCD10D}" destId="{77A46278-11C7-457F-A104-C09012761FBE}" srcOrd="3" destOrd="0" presId="urn:microsoft.com/office/officeart/2005/8/layout/hierarchy6"/>
    <dgm:cxn modelId="{6319ABE0-0D5B-4C35-821F-8DAA1108D2C6}" type="presParOf" srcId="{77A46278-11C7-457F-A104-C09012761FBE}" destId="{79F40C04-DB3C-4F51-A546-A340F7707406}" srcOrd="0" destOrd="0" presId="urn:microsoft.com/office/officeart/2005/8/layout/hierarchy6"/>
    <dgm:cxn modelId="{9079CA3B-D337-445C-81E9-18C53DA091AD}" type="presParOf" srcId="{77A46278-11C7-457F-A104-C09012761FBE}" destId="{3264DB97-5888-42C3-9FF0-EDE472AF0ABE}" srcOrd="1" destOrd="0" presId="urn:microsoft.com/office/officeart/2005/8/layout/hierarchy6"/>
    <dgm:cxn modelId="{C6661BEF-48BC-4B1F-89DE-01D3EE6C2F42}" type="presParOf" srcId="{060699F3-120D-451D-9EBC-08E294BCD10D}" destId="{543D74F7-9B03-41A1-8D62-CCDDDD7D91E4}" srcOrd="4" destOrd="0" presId="urn:microsoft.com/office/officeart/2005/8/layout/hierarchy6"/>
    <dgm:cxn modelId="{62A9A6F3-B631-4AE1-8359-CF1EF927C887}" type="presParOf" srcId="{060699F3-120D-451D-9EBC-08E294BCD10D}" destId="{9F2FC874-C8E6-4EC5-B17F-4326B52B804F}" srcOrd="5" destOrd="0" presId="urn:microsoft.com/office/officeart/2005/8/layout/hierarchy6"/>
    <dgm:cxn modelId="{8EDFD3B8-3AF1-47AA-9983-6151A6B27EAE}" type="presParOf" srcId="{9F2FC874-C8E6-4EC5-B17F-4326B52B804F}" destId="{7997FA1D-3BC1-4625-9496-20FE5ADA5A4D}" srcOrd="0" destOrd="0" presId="urn:microsoft.com/office/officeart/2005/8/layout/hierarchy6"/>
    <dgm:cxn modelId="{653411AD-8243-43C0-84E3-9F3AFF56B8A0}" type="presParOf" srcId="{9F2FC874-C8E6-4EC5-B17F-4326B52B804F}" destId="{B6CA3986-ACE4-4063-AE4E-7ECD4C5A9250}" srcOrd="1" destOrd="0" presId="urn:microsoft.com/office/officeart/2005/8/layout/hierarchy6"/>
    <dgm:cxn modelId="{8908A34D-846B-4953-9EB1-8B1D0EE8FABA}" type="presParOf" srcId="{B6CA3986-ACE4-4063-AE4E-7ECD4C5A9250}" destId="{442AC2E2-4CB2-42DE-B1B7-F34148AB8899}" srcOrd="0" destOrd="0" presId="urn:microsoft.com/office/officeart/2005/8/layout/hierarchy6"/>
    <dgm:cxn modelId="{8B6ADD8E-A0EC-4578-8C7C-A33BC9A7E361}" type="presParOf" srcId="{B6CA3986-ACE4-4063-AE4E-7ECD4C5A9250}" destId="{7EE53023-E6A4-4945-89F1-A86FB262C436}" srcOrd="1" destOrd="0" presId="urn:microsoft.com/office/officeart/2005/8/layout/hierarchy6"/>
    <dgm:cxn modelId="{806E1AD4-FF3B-4C87-9965-E9C78F0B0C63}" type="presParOf" srcId="{7EE53023-E6A4-4945-89F1-A86FB262C436}" destId="{9CCAAC25-50E1-4733-AAA4-831D042A835E}" srcOrd="0" destOrd="0" presId="urn:microsoft.com/office/officeart/2005/8/layout/hierarchy6"/>
    <dgm:cxn modelId="{7464E70B-00F0-446E-835F-F28342AD7502}" type="presParOf" srcId="{7EE53023-E6A4-4945-89F1-A86FB262C436}" destId="{714C16C1-F542-4CA8-A0AD-A54673900CA6}" srcOrd="1" destOrd="0" presId="urn:microsoft.com/office/officeart/2005/8/layout/hierarchy6"/>
    <dgm:cxn modelId="{DCC92874-37AA-4B3D-A5ED-E18A95360DAE}" type="presParOf" srcId="{7E992696-3887-4507-BB4C-36B9CE9F81BA}" destId="{D9A25617-9C96-405F-BADB-E050C7FA1C33}" srcOrd="1" destOrd="0" presId="urn:microsoft.com/office/officeart/2005/8/layout/hierarchy6"/>
    <dgm:cxn modelId="{A3B29227-1F0F-48B2-B423-3AEF479DA860}" type="presParOf" srcId="{D9A25617-9C96-405F-BADB-E050C7FA1C33}" destId="{B717979F-7C6F-40C2-97A4-15D0077F2A7F}" srcOrd="0" destOrd="0" presId="urn:microsoft.com/office/officeart/2005/8/layout/hierarchy6"/>
    <dgm:cxn modelId="{F89C5CC2-E1B0-4BF2-A8E6-CCF624AFA01A}" type="presParOf" srcId="{B717979F-7C6F-40C2-97A4-15D0077F2A7F}" destId="{75EA63FA-5444-4394-B10F-2E74FECB1807}" srcOrd="0" destOrd="0" presId="urn:microsoft.com/office/officeart/2005/8/layout/hierarchy6"/>
    <dgm:cxn modelId="{65AF6437-A097-404D-A331-0ADA9687B9B6}" type="presParOf" srcId="{B717979F-7C6F-40C2-97A4-15D0077F2A7F}" destId="{4FFDB71E-360B-4DA7-A7F3-359DF0E47931}" srcOrd="1" destOrd="0" presId="urn:microsoft.com/office/officeart/2005/8/layout/hierarchy6"/>
    <dgm:cxn modelId="{D2655C9B-8705-4C74-AB8F-A7767CBBD359}" type="presParOf" srcId="{D9A25617-9C96-405F-BADB-E050C7FA1C33}" destId="{920FC3C0-136B-4C19-A627-5BBB8A778C72}" srcOrd="1" destOrd="0" presId="urn:microsoft.com/office/officeart/2005/8/layout/hierarchy6"/>
    <dgm:cxn modelId="{0CF6A945-51F7-41BF-A68D-B7C7D241B377}" type="presParOf" srcId="{920FC3C0-136B-4C19-A627-5BBB8A778C72}" destId="{88710498-C700-4123-BCBE-1D82A05B0E38}" srcOrd="0" destOrd="0" presId="urn:microsoft.com/office/officeart/2005/8/layout/hierarchy6"/>
    <dgm:cxn modelId="{5F51F5D8-1557-428F-A7A5-0E8AEA3BBA9C}" type="presParOf" srcId="{D9A25617-9C96-405F-BADB-E050C7FA1C33}" destId="{94652218-E0C2-4A9B-A255-42DB07144D04}" srcOrd="2" destOrd="0" presId="urn:microsoft.com/office/officeart/2005/8/layout/hierarchy6"/>
    <dgm:cxn modelId="{E85DA8F6-AEC1-4397-B611-EB3D1830A9E5}" type="presParOf" srcId="{94652218-E0C2-4A9B-A255-42DB07144D04}" destId="{7002F028-32DC-495C-8178-36263A8B7217}" srcOrd="0" destOrd="0" presId="urn:microsoft.com/office/officeart/2005/8/layout/hierarchy6"/>
    <dgm:cxn modelId="{B983CC98-0CB7-4220-9AF3-A658165EC4BA}" type="presParOf" srcId="{94652218-E0C2-4A9B-A255-42DB07144D04}" destId="{490B1427-8798-4EBA-AF4C-0528369932DD}" srcOrd="1" destOrd="0" presId="urn:microsoft.com/office/officeart/2005/8/layout/hierarchy6"/>
    <dgm:cxn modelId="{CB3AB7DB-2B1C-4694-9A2F-1D3A49C2885C}" type="presParOf" srcId="{D9A25617-9C96-405F-BADB-E050C7FA1C33}" destId="{035AC543-2866-43E0-B5DD-440BCC9F28A2}" srcOrd="3" destOrd="0" presId="urn:microsoft.com/office/officeart/2005/8/layout/hierarchy6"/>
    <dgm:cxn modelId="{DAF1DCEE-00C4-4559-BC77-2B04D1647928}" type="presParOf" srcId="{035AC543-2866-43E0-B5DD-440BCC9F28A2}" destId="{EF868BF5-2DBD-4563-B3CB-9ABF8A264A9E}" srcOrd="0" destOrd="0" presId="urn:microsoft.com/office/officeart/2005/8/layout/hierarchy6"/>
    <dgm:cxn modelId="{390D1676-8C80-4FCF-8A1D-24D799E59749}" type="presParOf" srcId="{D9A25617-9C96-405F-BADB-E050C7FA1C33}" destId="{553DCA25-9FC4-4E87-8AAA-0EF245615474}" srcOrd="4" destOrd="0" presId="urn:microsoft.com/office/officeart/2005/8/layout/hierarchy6"/>
    <dgm:cxn modelId="{28256684-CBB3-4FE6-92FE-7420D2B7B7CA}" type="presParOf" srcId="{553DCA25-9FC4-4E87-8AAA-0EF245615474}" destId="{47015B0D-B1B4-413C-B586-03E85AB261C3}" srcOrd="0" destOrd="0" presId="urn:microsoft.com/office/officeart/2005/8/layout/hierarchy6"/>
    <dgm:cxn modelId="{358BBB7A-5DB0-4760-893B-DBD9AD0E283F}" type="presParOf" srcId="{553DCA25-9FC4-4E87-8AAA-0EF245615474}" destId="{BC99EA8D-D2D0-4367-A666-4BC9E51CD20C}"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15B0D-B1B4-413C-B586-03E85AB261C3}">
      <dsp:nvSpPr>
        <dsp:cNvPr id="0" name=""/>
        <dsp:cNvSpPr/>
      </dsp:nvSpPr>
      <dsp:spPr>
        <a:xfrm>
          <a:off x="0" y="3046033"/>
          <a:ext cx="10515600" cy="1303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endParaRPr lang="zh-CN" altLang="en-US" sz="4000" kern="1200"/>
        </a:p>
      </dsp:txBody>
      <dsp:txXfrm>
        <a:off x="0" y="3046033"/>
        <a:ext cx="3154680" cy="1303949"/>
      </dsp:txXfrm>
    </dsp:sp>
    <dsp:sp modelId="{7002F028-32DC-495C-8178-36263A8B7217}">
      <dsp:nvSpPr>
        <dsp:cNvPr id="0" name=""/>
        <dsp:cNvSpPr/>
      </dsp:nvSpPr>
      <dsp:spPr>
        <a:xfrm>
          <a:off x="0" y="1523694"/>
          <a:ext cx="10515600" cy="1303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endParaRPr lang="zh-CN" altLang="en-US" sz="4000" kern="1200"/>
        </a:p>
      </dsp:txBody>
      <dsp:txXfrm>
        <a:off x="0" y="1523694"/>
        <a:ext cx="3154680" cy="1303949"/>
      </dsp:txXfrm>
    </dsp:sp>
    <dsp:sp modelId="{75EA63FA-5444-4394-B10F-2E74FECB1807}">
      <dsp:nvSpPr>
        <dsp:cNvPr id="0" name=""/>
        <dsp:cNvSpPr/>
      </dsp:nvSpPr>
      <dsp:spPr>
        <a:xfrm>
          <a:off x="0" y="1354"/>
          <a:ext cx="10515600" cy="1303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zh-CN" altLang="en-US" sz="4000" kern="1200" dirty="0"/>
            <a:t>第一性原理</a:t>
          </a:r>
        </a:p>
      </dsp:txBody>
      <dsp:txXfrm>
        <a:off x="0" y="1354"/>
        <a:ext cx="3154680" cy="1303949"/>
      </dsp:txXfrm>
    </dsp:sp>
    <dsp:sp modelId="{1824D243-1827-4B65-9AE1-EFA5D68EBC1B}">
      <dsp:nvSpPr>
        <dsp:cNvPr id="0" name=""/>
        <dsp:cNvSpPr/>
      </dsp:nvSpPr>
      <dsp:spPr>
        <a:xfrm>
          <a:off x="6443346" y="110550"/>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伽利略相对性原理</a:t>
          </a:r>
        </a:p>
      </dsp:txBody>
      <dsp:txXfrm>
        <a:off x="6475328" y="142532"/>
        <a:ext cx="1573963" cy="1027987"/>
      </dsp:txXfrm>
    </dsp:sp>
    <dsp:sp modelId="{5BB257F9-C8D3-40B4-B3A7-C8FC2BCAB237}">
      <dsp:nvSpPr>
        <dsp:cNvPr id="0" name=""/>
        <dsp:cNvSpPr/>
      </dsp:nvSpPr>
      <dsp:spPr>
        <a:xfrm>
          <a:off x="5133004" y="1202501"/>
          <a:ext cx="2129306" cy="436780"/>
        </a:xfrm>
        <a:custGeom>
          <a:avLst/>
          <a:gdLst/>
          <a:ahLst/>
          <a:cxnLst/>
          <a:rect l="0" t="0" r="0" b="0"/>
          <a:pathLst>
            <a:path>
              <a:moveTo>
                <a:pt x="2129306" y="0"/>
              </a:moveTo>
              <a:lnTo>
                <a:pt x="2129306" y="218390"/>
              </a:lnTo>
              <a:lnTo>
                <a:pt x="0" y="218390"/>
              </a:lnTo>
              <a:lnTo>
                <a:pt x="0" y="4367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9E3CFC-C610-4175-A7A6-E06A02614FA9}">
      <dsp:nvSpPr>
        <dsp:cNvPr id="0" name=""/>
        <dsp:cNvSpPr/>
      </dsp:nvSpPr>
      <dsp:spPr>
        <a:xfrm>
          <a:off x="4314040" y="1639282"/>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时间平移不变性</a:t>
          </a:r>
        </a:p>
      </dsp:txBody>
      <dsp:txXfrm>
        <a:off x="4346022" y="1671264"/>
        <a:ext cx="1573963" cy="1027987"/>
      </dsp:txXfrm>
    </dsp:sp>
    <dsp:sp modelId="{7B39C0E6-5145-456D-90F1-B424DBB47C94}">
      <dsp:nvSpPr>
        <dsp:cNvPr id="0" name=""/>
        <dsp:cNvSpPr/>
      </dsp:nvSpPr>
      <dsp:spPr>
        <a:xfrm>
          <a:off x="4068351" y="2731234"/>
          <a:ext cx="1064653" cy="436780"/>
        </a:xfrm>
        <a:custGeom>
          <a:avLst/>
          <a:gdLst/>
          <a:ahLst/>
          <a:cxnLst/>
          <a:rect l="0" t="0" r="0" b="0"/>
          <a:pathLst>
            <a:path>
              <a:moveTo>
                <a:pt x="1064653" y="0"/>
              </a:moveTo>
              <a:lnTo>
                <a:pt x="1064653" y="218390"/>
              </a:lnTo>
              <a:lnTo>
                <a:pt x="0" y="218390"/>
              </a:lnTo>
              <a:lnTo>
                <a:pt x="0" y="436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9CF6C7-B9E9-4BD9-9686-6A5FE38C3F72}">
      <dsp:nvSpPr>
        <dsp:cNvPr id="0" name=""/>
        <dsp:cNvSpPr/>
      </dsp:nvSpPr>
      <dsp:spPr>
        <a:xfrm>
          <a:off x="3249387" y="3168015"/>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牛顿第一定律</a:t>
          </a:r>
        </a:p>
      </dsp:txBody>
      <dsp:txXfrm>
        <a:off x="3281369" y="3199997"/>
        <a:ext cx="1573963" cy="1027987"/>
      </dsp:txXfrm>
    </dsp:sp>
    <dsp:sp modelId="{B0DE6C3C-8082-4EDD-BA22-829FAE9471F2}">
      <dsp:nvSpPr>
        <dsp:cNvPr id="0" name=""/>
        <dsp:cNvSpPr/>
      </dsp:nvSpPr>
      <dsp:spPr>
        <a:xfrm>
          <a:off x="5133004" y="2731234"/>
          <a:ext cx="1064653" cy="436780"/>
        </a:xfrm>
        <a:custGeom>
          <a:avLst/>
          <a:gdLst/>
          <a:ahLst/>
          <a:cxnLst/>
          <a:rect l="0" t="0" r="0" b="0"/>
          <a:pathLst>
            <a:path>
              <a:moveTo>
                <a:pt x="0" y="0"/>
              </a:moveTo>
              <a:lnTo>
                <a:pt x="0" y="218390"/>
              </a:lnTo>
              <a:lnTo>
                <a:pt x="1064653" y="218390"/>
              </a:lnTo>
              <a:lnTo>
                <a:pt x="1064653" y="436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DCD698-F3A4-4199-AE8E-BDC1C18B93A4}">
      <dsp:nvSpPr>
        <dsp:cNvPr id="0" name=""/>
        <dsp:cNvSpPr/>
      </dsp:nvSpPr>
      <dsp:spPr>
        <a:xfrm>
          <a:off x="5378693" y="3168015"/>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动量守恒定律（牛三）</a:t>
          </a:r>
        </a:p>
      </dsp:txBody>
      <dsp:txXfrm>
        <a:off x="5410675" y="3199997"/>
        <a:ext cx="1573963" cy="1027987"/>
      </dsp:txXfrm>
    </dsp:sp>
    <dsp:sp modelId="{030F9223-05CF-485C-8AF8-ED4C37BC5915}">
      <dsp:nvSpPr>
        <dsp:cNvPr id="0" name=""/>
        <dsp:cNvSpPr/>
      </dsp:nvSpPr>
      <dsp:spPr>
        <a:xfrm>
          <a:off x="7216590" y="1202501"/>
          <a:ext cx="91440" cy="436780"/>
        </a:xfrm>
        <a:custGeom>
          <a:avLst/>
          <a:gdLst/>
          <a:ahLst/>
          <a:cxnLst/>
          <a:rect l="0" t="0" r="0" b="0"/>
          <a:pathLst>
            <a:path>
              <a:moveTo>
                <a:pt x="45720" y="0"/>
              </a:moveTo>
              <a:lnTo>
                <a:pt x="45720" y="4367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F40C04-DB3C-4F51-A546-A340F7707406}">
      <dsp:nvSpPr>
        <dsp:cNvPr id="0" name=""/>
        <dsp:cNvSpPr/>
      </dsp:nvSpPr>
      <dsp:spPr>
        <a:xfrm>
          <a:off x="6443346" y="1639282"/>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空间平移不变性</a:t>
          </a:r>
        </a:p>
      </dsp:txBody>
      <dsp:txXfrm>
        <a:off x="6475328" y="1671264"/>
        <a:ext cx="1573963" cy="1027987"/>
      </dsp:txXfrm>
    </dsp:sp>
    <dsp:sp modelId="{543D74F7-9B03-41A1-8D62-CCDDDD7D91E4}">
      <dsp:nvSpPr>
        <dsp:cNvPr id="0" name=""/>
        <dsp:cNvSpPr/>
      </dsp:nvSpPr>
      <dsp:spPr>
        <a:xfrm>
          <a:off x="7262310" y="1202501"/>
          <a:ext cx="2129306" cy="436780"/>
        </a:xfrm>
        <a:custGeom>
          <a:avLst/>
          <a:gdLst/>
          <a:ahLst/>
          <a:cxnLst/>
          <a:rect l="0" t="0" r="0" b="0"/>
          <a:pathLst>
            <a:path>
              <a:moveTo>
                <a:pt x="0" y="0"/>
              </a:moveTo>
              <a:lnTo>
                <a:pt x="0" y="218390"/>
              </a:lnTo>
              <a:lnTo>
                <a:pt x="2129306" y="218390"/>
              </a:lnTo>
              <a:lnTo>
                <a:pt x="2129306" y="43678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97FA1D-3BC1-4625-9496-20FE5ADA5A4D}">
      <dsp:nvSpPr>
        <dsp:cNvPr id="0" name=""/>
        <dsp:cNvSpPr/>
      </dsp:nvSpPr>
      <dsp:spPr>
        <a:xfrm>
          <a:off x="8572652" y="1639282"/>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空间旋转不变性</a:t>
          </a:r>
        </a:p>
      </dsp:txBody>
      <dsp:txXfrm>
        <a:off x="8604634" y="1671264"/>
        <a:ext cx="1573963" cy="1027987"/>
      </dsp:txXfrm>
    </dsp:sp>
    <dsp:sp modelId="{442AC2E2-4CB2-42DE-B1B7-F34148AB8899}">
      <dsp:nvSpPr>
        <dsp:cNvPr id="0" name=""/>
        <dsp:cNvSpPr/>
      </dsp:nvSpPr>
      <dsp:spPr>
        <a:xfrm>
          <a:off x="9345896" y="2731234"/>
          <a:ext cx="91440" cy="436780"/>
        </a:xfrm>
        <a:custGeom>
          <a:avLst/>
          <a:gdLst/>
          <a:ahLst/>
          <a:cxnLst/>
          <a:rect l="0" t="0" r="0" b="0"/>
          <a:pathLst>
            <a:path>
              <a:moveTo>
                <a:pt x="45720" y="0"/>
              </a:moveTo>
              <a:lnTo>
                <a:pt x="45720" y="4367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CAAC25-50E1-4733-AAA4-831D042A835E}">
      <dsp:nvSpPr>
        <dsp:cNvPr id="0" name=""/>
        <dsp:cNvSpPr/>
      </dsp:nvSpPr>
      <dsp:spPr>
        <a:xfrm>
          <a:off x="8572652" y="3168015"/>
          <a:ext cx="1637927" cy="10919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endParaRPr lang="zh-CN" altLang="en-US" sz="2200" kern="1200" dirty="0"/>
        </a:p>
      </dsp:txBody>
      <dsp:txXfrm>
        <a:off x="8604634" y="3199997"/>
        <a:ext cx="1573963" cy="102798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05137C-5983-4CE7-BA56-698CACD4E8B5}" type="datetimeFigureOut">
              <a:rPr lang="zh-CN" altLang="en-US" smtClean="0"/>
              <a:t>2020/6/13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D527F9-4B92-4F79-883D-1CDC77E1DDC5}" type="slidenum">
              <a:rPr lang="zh-CN" altLang="en-US" smtClean="0"/>
              <a:t>‹#›</a:t>
            </a:fld>
            <a:endParaRPr lang="zh-CN" altLang="en-US"/>
          </a:p>
        </p:txBody>
      </p:sp>
    </p:spTree>
    <p:extLst>
      <p:ext uri="{BB962C8B-B14F-4D97-AF65-F5344CB8AC3E}">
        <p14:creationId xmlns:p14="http://schemas.microsoft.com/office/powerpoint/2010/main" val="1258830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7D527F9-4B92-4F79-883D-1CDC77E1DDC5}" type="slidenum">
              <a:rPr lang="zh-CN" altLang="en-US" smtClean="0"/>
              <a:t>1</a:t>
            </a:fld>
            <a:endParaRPr lang="zh-CN" altLang="en-US"/>
          </a:p>
        </p:txBody>
      </p:sp>
    </p:spTree>
    <p:extLst>
      <p:ext uri="{BB962C8B-B14F-4D97-AF65-F5344CB8AC3E}">
        <p14:creationId xmlns:p14="http://schemas.microsoft.com/office/powerpoint/2010/main" val="4020304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经典力学是什么。理论体系的建立一定要从头开始。尽管经典力学是错的，但是它也是一个非常优美的体系，建立在少数几个假设之上，就可以推导出整个宇宙的规律。</a:t>
            </a:r>
            <a:endParaRPr lang="en-US" altLang="zh-CN" dirty="0"/>
          </a:p>
          <a:p>
            <a:r>
              <a:rPr lang="zh-CN" altLang="en-US" dirty="0"/>
              <a:t>现在我们已经学完了力学，你知道少数的几个最基本的假设是什么吗？</a:t>
            </a:r>
            <a:endParaRPr lang="en-US" altLang="zh-CN" dirty="0"/>
          </a:p>
          <a:p>
            <a:r>
              <a:rPr lang="zh-CN" altLang="en-US" dirty="0"/>
              <a:t>牛顿三定律？</a:t>
            </a:r>
            <a:endParaRPr lang="en-US" altLang="zh-CN" dirty="0"/>
          </a:p>
          <a:p>
            <a:r>
              <a:rPr lang="zh-CN" altLang="en-US" dirty="0"/>
              <a:t>我在这里仅仅是想给大家介绍清楚，我可以保证它的正确性，因为我是完全摘抄于</a:t>
            </a:r>
            <a:r>
              <a:rPr lang="en-US" altLang="zh-CN" dirty="0"/>
              <a:t>《</a:t>
            </a:r>
            <a:r>
              <a:rPr lang="zh-CN" altLang="en-US" dirty="0"/>
              <a:t>经典力学的数学原理</a:t>
            </a:r>
            <a:r>
              <a:rPr lang="en-US" altLang="zh-CN" dirty="0"/>
              <a:t>》</a:t>
            </a:r>
            <a:r>
              <a:rPr lang="zh-CN" altLang="en-US" dirty="0"/>
              <a:t>，但是我自己也并非完全理解</a:t>
            </a:r>
          </a:p>
        </p:txBody>
      </p:sp>
      <p:sp>
        <p:nvSpPr>
          <p:cNvPr id="4" name="灯片编号占位符 3"/>
          <p:cNvSpPr>
            <a:spLocks noGrp="1"/>
          </p:cNvSpPr>
          <p:nvPr>
            <p:ph type="sldNum" sz="quarter" idx="5"/>
          </p:nvPr>
        </p:nvSpPr>
        <p:spPr/>
        <p:txBody>
          <a:bodyPr/>
          <a:lstStyle/>
          <a:p>
            <a:fld id="{C7D527F9-4B92-4F79-883D-1CDC77E1DDC5}" type="slidenum">
              <a:rPr lang="zh-CN" altLang="en-US" smtClean="0"/>
              <a:t>2</a:t>
            </a:fld>
            <a:endParaRPr lang="zh-CN" altLang="en-US"/>
          </a:p>
        </p:txBody>
      </p:sp>
    </p:spTree>
    <p:extLst>
      <p:ext uri="{BB962C8B-B14F-4D97-AF65-F5344CB8AC3E}">
        <p14:creationId xmlns:p14="http://schemas.microsoft.com/office/powerpoint/2010/main" val="1584075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刚才说过了，我们的空间是欧氏空间。欧氏空间是一个向量空间，那么我们想要研究运动，说白了就是研究向量</a:t>
            </a:r>
            <a:endParaRPr lang="en-US" altLang="zh-CN" dirty="0"/>
          </a:p>
          <a:p>
            <a:r>
              <a:rPr lang="zh-CN" altLang="en-US" dirty="0"/>
              <a:t>研究向量需要选定向量的表示方式</a:t>
            </a:r>
            <a:endParaRPr lang="en-US" altLang="zh-CN" dirty="0"/>
          </a:p>
          <a:p>
            <a:r>
              <a:rPr lang="zh-CN" altLang="en-US" dirty="0"/>
              <a:t>有直角坐标、极坐标、自然坐标</a:t>
            </a:r>
            <a:endParaRPr lang="en-US" altLang="zh-CN" dirty="0"/>
          </a:p>
        </p:txBody>
      </p:sp>
      <p:sp>
        <p:nvSpPr>
          <p:cNvPr id="4" name="灯片编号占位符 3"/>
          <p:cNvSpPr>
            <a:spLocks noGrp="1"/>
          </p:cNvSpPr>
          <p:nvPr>
            <p:ph type="sldNum" sz="quarter" idx="5"/>
          </p:nvPr>
        </p:nvSpPr>
        <p:spPr/>
        <p:txBody>
          <a:bodyPr/>
          <a:lstStyle/>
          <a:p>
            <a:fld id="{C7D527F9-4B92-4F79-883D-1CDC77E1DDC5}" type="slidenum">
              <a:rPr lang="zh-CN" altLang="en-US" smtClean="0"/>
              <a:t>3</a:t>
            </a:fld>
            <a:endParaRPr lang="zh-CN" altLang="en-US"/>
          </a:p>
        </p:txBody>
      </p:sp>
    </p:spTree>
    <p:extLst>
      <p:ext uri="{BB962C8B-B14F-4D97-AF65-F5344CB8AC3E}">
        <p14:creationId xmlns:p14="http://schemas.microsoft.com/office/powerpoint/2010/main" val="3519208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老师和教材都说惯性力的引入是为了使得非惯性系下牛顿第二定律的成立，而引入了一个假象力。</a:t>
            </a:r>
            <a:endParaRPr lang="en-US" altLang="zh-CN" dirty="0"/>
          </a:p>
          <a:p>
            <a:r>
              <a:rPr lang="zh-CN" altLang="en-US" dirty="0"/>
              <a:t>这样理解不是不可以，但是按照这样解释的话，惯性力就变成了一个“人为”的东西，是我们人类想加才加的，不够自然，也不够根本。</a:t>
            </a:r>
            <a:endParaRPr lang="en-US" altLang="zh-CN" dirty="0"/>
          </a:p>
          <a:p>
            <a:r>
              <a:rPr lang="zh-CN" altLang="en-US" dirty="0"/>
              <a:t>下面我会讲一种非常自然的方式来引入惯性力。完全从定义出发，告诉你为什么要引入一个惯性力。</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7D527F9-4B92-4F79-883D-1CDC77E1DDC5}" type="slidenum">
              <a:rPr lang="zh-CN" altLang="en-US" smtClean="0"/>
              <a:t>10</a:t>
            </a:fld>
            <a:endParaRPr lang="zh-CN" altLang="en-US"/>
          </a:p>
        </p:txBody>
      </p:sp>
    </p:spTree>
    <p:extLst>
      <p:ext uri="{BB962C8B-B14F-4D97-AF65-F5344CB8AC3E}">
        <p14:creationId xmlns:p14="http://schemas.microsoft.com/office/powerpoint/2010/main" val="3640893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4547B-CC05-4F4D-9714-FAD1CC59F96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DEADA3F-19C1-44D9-BAB1-C05A388602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F079AFB-D0FF-4AAB-8425-530BBDB7C1F2}"/>
              </a:ext>
            </a:extLst>
          </p:cNvPr>
          <p:cNvSpPr>
            <a:spLocks noGrp="1"/>
          </p:cNvSpPr>
          <p:nvPr>
            <p:ph type="dt" sz="half" idx="10"/>
          </p:nvPr>
        </p:nvSpPr>
        <p:spPr/>
        <p:txBody>
          <a:bodyPr/>
          <a:lstStyle/>
          <a:p>
            <a:fld id="{D37DAD1A-A52D-457E-8C46-4841265BB6A8}" type="datetimeFigureOut">
              <a:rPr lang="zh-CN" altLang="en-US" smtClean="0"/>
              <a:t>2020/6/13</a:t>
            </a:fld>
            <a:endParaRPr lang="zh-CN" altLang="en-US"/>
          </a:p>
        </p:txBody>
      </p:sp>
      <p:sp>
        <p:nvSpPr>
          <p:cNvPr id="5" name="页脚占位符 4">
            <a:extLst>
              <a:ext uri="{FF2B5EF4-FFF2-40B4-BE49-F238E27FC236}">
                <a16:creationId xmlns:a16="http://schemas.microsoft.com/office/drawing/2014/main" id="{67BF4A06-AB28-4FA2-A0C2-61EFEDED0A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0ED635-2781-4DA4-BE72-AC65A5FD7F0D}"/>
              </a:ext>
            </a:extLst>
          </p:cNvPr>
          <p:cNvSpPr>
            <a:spLocks noGrp="1"/>
          </p:cNvSpPr>
          <p:nvPr>
            <p:ph type="sldNum" sz="quarter" idx="12"/>
          </p:nvPr>
        </p:nvSpPr>
        <p:spPr/>
        <p:txBody>
          <a:bodyPr/>
          <a:lstStyle/>
          <a:p>
            <a:fld id="{0BEC53A0-53A1-4616-BA31-B3773C73D302}" type="slidenum">
              <a:rPr lang="zh-CN" altLang="en-US" smtClean="0"/>
              <a:t>‹#›</a:t>
            </a:fld>
            <a:endParaRPr lang="zh-CN" altLang="en-US"/>
          </a:p>
        </p:txBody>
      </p:sp>
    </p:spTree>
    <p:extLst>
      <p:ext uri="{BB962C8B-B14F-4D97-AF65-F5344CB8AC3E}">
        <p14:creationId xmlns:p14="http://schemas.microsoft.com/office/powerpoint/2010/main" val="1662634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EA21A-2B22-4347-A20B-A630C0F910A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54226BE-731D-4897-8EAC-23FB007ED60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128098-ADC5-4487-945E-096761EF5D44}"/>
              </a:ext>
            </a:extLst>
          </p:cNvPr>
          <p:cNvSpPr>
            <a:spLocks noGrp="1"/>
          </p:cNvSpPr>
          <p:nvPr>
            <p:ph type="dt" sz="half" idx="10"/>
          </p:nvPr>
        </p:nvSpPr>
        <p:spPr/>
        <p:txBody>
          <a:bodyPr/>
          <a:lstStyle/>
          <a:p>
            <a:fld id="{D37DAD1A-A52D-457E-8C46-4841265BB6A8}" type="datetimeFigureOut">
              <a:rPr lang="zh-CN" altLang="en-US" smtClean="0"/>
              <a:t>2020/6/13</a:t>
            </a:fld>
            <a:endParaRPr lang="zh-CN" altLang="en-US"/>
          </a:p>
        </p:txBody>
      </p:sp>
      <p:sp>
        <p:nvSpPr>
          <p:cNvPr id="5" name="页脚占位符 4">
            <a:extLst>
              <a:ext uri="{FF2B5EF4-FFF2-40B4-BE49-F238E27FC236}">
                <a16:creationId xmlns:a16="http://schemas.microsoft.com/office/drawing/2014/main" id="{F32ED407-B04E-45B4-BCE6-657C18FCF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23342C-630D-4B00-971B-C29BCF23B1D8}"/>
              </a:ext>
            </a:extLst>
          </p:cNvPr>
          <p:cNvSpPr>
            <a:spLocks noGrp="1"/>
          </p:cNvSpPr>
          <p:nvPr>
            <p:ph type="sldNum" sz="quarter" idx="12"/>
          </p:nvPr>
        </p:nvSpPr>
        <p:spPr/>
        <p:txBody>
          <a:bodyPr/>
          <a:lstStyle/>
          <a:p>
            <a:fld id="{0BEC53A0-53A1-4616-BA31-B3773C73D302}" type="slidenum">
              <a:rPr lang="zh-CN" altLang="en-US" smtClean="0"/>
              <a:t>‹#›</a:t>
            </a:fld>
            <a:endParaRPr lang="zh-CN" altLang="en-US"/>
          </a:p>
        </p:txBody>
      </p:sp>
    </p:spTree>
    <p:extLst>
      <p:ext uri="{BB962C8B-B14F-4D97-AF65-F5344CB8AC3E}">
        <p14:creationId xmlns:p14="http://schemas.microsoft.com/office/powerpoint/2010/main" val="1618769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2E8A021-0E75-47C0-8021-9AB2EEE38F1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C8AB152-951F-47CE-86D4-4F5F371AB8E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563261-D1D9-481D-9FD4-42ABAF1EB0D2}"/>
              </a:ext>
            </a:extLst>
          </p:cNvPr>
          <p:cNvSpPr>
            <a:spLocks noGrp="1"/>
          </p:cNvSpPr>
          <p:nvPr>
            <p:ph type="dt" sz="half" idx="10"/>
          </p:nvPr>
        </p:nvSpPr>
        <p:spPr/>
        <p:txBody>
          <a:bodyPr/>
          <a:lstStyle/>
          <a:p>
            <a:fld id="{D37DAD1A-A52D-457E-8C46-4841265BB6A8}" type="datetimeFigureOut">
              <a:rPr lang="zh-CN" altLang="en-US" smtClean="0"/>
              <a:t>2020/6/13</a:t>
            </a:fld>
            <a:endParaRPr lang="zh-CN" altLang="en-US"/>
          </a:p>
        </p:txBody>
      </p:sp>
      <p:sp>
        <p:nvSpPr>
          <p:cNvPr id="5" name="页脚占位符 4">
            <a:extLst>
              <a:ext uri="{FF2B5EF4-FFF2-40B4-BE49-F238E27FC236}">
                <a16:creationId xmlns:a16="http://schemas.microsoft.com/office/drawing/2014/main" id="{0D68D07C-A827-46F5-A0E4-9FD1D6E012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D5A4C0-17E6-4B93-9CA6-5D0E11431290}"/>
              </a:ext>
            </a:extLst>
          </p:cNvPr>
          <p:cNvSpPr>
            <a:spLocks noGrp="1"/>
          </p:cNvSpPr>
          <p:nvPr>
            <p:ph type="sldNum" sz="quarter" idx="12"/>
          </p:nvPr>
        </p:nvSpPr>
        <p:spPr/>
        <p:txBody>
          <a:bodyPr/>
          <a:lstStyle/>
          <a:p>
            <a:fld id="{0BEC53A0-53A1-4616-BA31-B3773C73D302}" type="slidenum">
              <a:rPr lang="zh-CN" altLang="en-US" smtClean="0"/>
              <a:t>‹#›</a:t>
            </a:fld>
            <a:endParaRPr lang="zh-CN" altLang="en-US"/>
          </a:p>
        </p:txBody>
      </p:sp>
    </p:spTree>
    <p:extLst>
      <p:ext uri="{BB962C8B-B14F-4D97-AF65-F5344CB8AC3E}">
        <p14:creationId xmlns:p14="http://schemas.microsoft.com/office/powerpoint/2010/main" val="3610268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24741-1217-4035-9BB7-6137D0F3FA6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0A8960-5FE7-4EC1-8053-11A45ECB619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7B4512-0F8B-4219-BAF9-79AB669E17E1}"/>
              </a:ext>
            </a:extLst>
          </p:cNvPr>
          <p:cNvSpPr>
            <a:spLocks noGrp="1"/>
          </p:cNvSpPr>
          <p:nvPr>
            <p:ph type="dt" sz="half" idx="10"/>
          </p:nvPr>
        </p:nvSpPr>
        <p:spPr/>
        <p:txBody>
          <a:bodyPr/>
          <a:lstStyle/>
          <a:p>
            <a:fld id="{D37DAD1A-A52D-457E-8C46-4841265BB6A8}" type="datetimeFigureOut">
              <a:rPr lang="zh-CN" altLang="en-US" smtClean="0"/>
              <a:t>2020/6/13</a:t>
            </a:fld>
            <a:endParaRPr lang="zh-CN" altLang="en-US"/>
          </a:p>
        </p:txBody>
      </p:sp>
      <p:sp>
        <p:nvSpPr>
          <p:cNvPr id="5" name="页脚占位符 4">
            <a:extLst>
              <a:ext uri="{FF2B5EF4-FFF2-40B4-BE49-F238E27FC236}">
                <a16:creationId xmlns:a16="http://schemas.microsoft.com/office/drawing/2014/main" id="{22B7A2E0-7F88-48C1-A0A5-6193F5D41A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A77122-0110-42EE-9A80-34AF9A05E7AD}"/>
              </a:ext>
            </a:extLst>
          </p:cNvPr>
          <p:cNvSpPr>
            <a:spLocks noGrp="1"/>
          </p:cNvSpPr>
          <p:nvPr>
            <p:ph type="sldNum" sz="quarter" idx="12"/>
          </p:nvPr>
        </p:nvSpPr>
        <p:spPr/>
        <p:txBody>
          <a:bodyPr/>
          <a:lstStyle/>
          <a:p>
            <a:fld id="{0BEC53A0-53A1-4616-BA31-B3773C73D302}" type="slidenum">
              <a:rPr lang="zh-CN" altLang="en-US" smtClean="0"/>
              <a:t>‹#›</a:t>
            </a:fld>
            <a:endParaRPr lang="zh-CN" altLang="en-US"/>
          </a:p>
        </p:txBody>
      </p:sp>
    </p:spTree>
    <p:extLst>
      <p:ext uri="{BB962C8B-B14F-4D97-AF65-F5344CB8AC3E}">
        <p14:creationId xmlns:p14="http://schemas.microsoft.com/office/powerpoint/2010/main" val="237110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0B4C2-55AA-4A66-85B7-9BD0FCDC445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CEB628B-E0F6-44E4-A9D0-7EE8BE35BF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2D63B1A-A482-4AC8-AA61-A637FED16015}"/>
              </a:ext>
            </a:extLst>
          </p:cNvPr>
          <p:cNvSpPr>
            <a:spLocks noGrp="1"/>
          </p:cNvSpPr>
          <p:nvPr>
            <p:ph type="dt" sz="half" idx="10"/>
          </p:nvPr>
        </p:nvSpPr>
        <p:spPr/>
        <p:txBody>
          <a:bodyPr/>
          <a:lstStyle/>
          <a:p>
            <a:fld id="{D37DAD1A-A52D-457E-8C46-4841265BB6A8}" type="datetimeFigureOut">
              <a:rPr lang="zh-CN" altLang="en-US" smtClean="0"/>
              <a:t>2020/6/13</a:t>
            </a:fld>
            <a:endParaRPr lang="zh-CN" altLang="en-US"/>
          </a:p>
        </p:txBody>
      </p:sp>
      <p:sp>
        <p:nvSpPr>
          <p:cNvPr id="5" name="页脚占位符 4">
            <a:extLst>
              <a:ext uri="{FF2B5EF4-FFF2-40B4-BE49-F238E27FC236}">
                <a16:creationId xmlns:a16="http://schemas.microsoft.com/office/drawing/2014/main" id="{ED93AC86-7653-4FBB-B0E8-D4BFEAC4FF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A8785E-9D18-4FAA-9EC1-CCCDD0D1FF2F}"/>
              </a:ext>
            </a:extLst>
          </p:cNvPr>
          <p:cNvSpPr>
            <a:spLocks noGrp="1"/>
          </p:cNvSpPr>
          <p:nvPr>
            <p:ph type="sldNum" sz="quarter" idx="12"/>
          </p:nvPr>
        </p:nvSpPr>
        <p:spPr/>
        <p:txBody>
          <a:bodyPr/>
          <a:lstStyle/>
          <a:p>
            <a:fld id="{0BEC53A0-53A1-4616-BA31-B3773C73D302}" type="slidenum">
              <a:rPr lang="zh-CN" altLang="en-US" smtClean="0"/>
              <a:t>‹#›</a:t>
            </a:fld>
            <a:endParaRPr lang="zh-CN" altLang="en-US"/>
          </a:p>
        </p:txBody>
      </p:sp>
    </p:spTree>
    <p:extLst>
      <p:ext uri="{BB962C8B-B14F-4D97-AF65-F5344CB8AC3E}">
        <p14:creationId xmlns:p14="http://schemas.microsoft.com/office/powerpoint/2010/main" val="4275621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A0A44C-3472-4B74-A20D-4A293EC09B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1F6243-22B2-4919-82D1-D25D7CAE357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EE20F58-C1ED-43FA-9C84-E7F151B2E53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7AC2158-46E0-4609-AF8B-9C8DA98C5036}"/>
              </a:ext>
            </a:extLst>
          </p:cNvPr>
          <p:cNvSpPr>
            <a:spLocks noGrp="1"/>
          </p:cNvSpPr>
          <p:nvPr>
            <p:ph type="dt" sz="half" idx="10"/>
          </p:nvPr>
        </p:nvSpPr>
        <p:spPr/>
        <p:txBody>
          <a:bodyPr/>
          <a:lstStyle/>
          <a:p>
            <a:fld id="{D37DAD1A-A52D-457E-8C46-4841265BB6A8}" type="datetimeFigureOut">
              <a:rPr lang="zh-CN" altLang="en-US" smtClean="0"/>
              <a:t>2020/6/13</a:t>
            </a:fld>
            <a:endParaRPr lang="zh-CN" altLang="en-US"/>
          </a:p>
        </p:txBody>
      </p:sp>
      <p:sp>
        <p:nvSpPr>
          <p:cNvPr id="6" name="页脚占位符 5">
            <a:extLst>
              <a:ext uri="{FF2B5EF4-FFF2-40B4-BE49-F238E27FC236}">
                <a16:creationId xmlns:a16="http://schemas.microsoft.com/office/drawing/2014/main" id="{777C2D4A-962A-44C3-874E-8506A9A8D2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9D2075-B257-4969-8232-8E7A29AACA6E}"/>
              </a:ext>
            </a:extLst>
          </p:cNvPr>
          <p:cNvSpPr>
            <a:spLocks noGrp="1"/>
          </p:cNvSpPr>
          <p:nvPr>
            <p:ph type="sldNum" sz="quarter" idx="12"/>
          </p:nvPr>
        </p:nvSpPr>
        <p:spPr/>
        <p:txBody>
          <a:bodyPr/>
          <a:lstStyle/>
          <a:p>
            <a:fld id="{0BEC53A0-53A1-4616-BA31-B3773C73D302}" type="slidenum">
              <a:rPr lang="zh-CN" altLang="en-US" smtClean="0"/>
              <a:t>‹#›</a:t>
            </a:fld>
            <a:endParaRPr lang="zh-CN" altLang="en-US"/>
          </a:p>
        </p:txBody>
      </p:sp>
    </p:spTree>
    <p:extLst>
      <p:ext uri="{BB962C8B-B14F-4D97-AF65-F5344CB8AC3E}">
        <p14:creationId xmlns:p14="http://schemas.microsoft.com/office/powerpoint/2010/main" val="2746390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1E94F-9904-4F65-8823-4C017C26370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E9BD7DC-C22D-4380-9840-09E0CE72A2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063BFA6-93BC-4EB3-8EC1-BE93FBE3AB3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0B91435-17DB-4BA4-BF13-42CCD07BD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4D76AFB-47C2-4ED5-8AE9-254AFF65451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7D70A41-6AF0-48DD-917F-5FB07DB4FACB}"/>
              </a:ext>
            </a:extLst>
          </p:cNvPr>
          <p:cNvSpPr>
            <a:spLocks noGrp="1"/>
          </p:cNvSpPr>
          <p:nvPr>
            <p:ph type="dt" sz="half" idx="10"/>
          </p:nvPr>
        </p:nvSpPr>
        <p:spPr/>
        <p:txBody>
          <a:bodyPr/>
          <a:lstStyle/>
          <a:p>
            <a:fld id="{D37DAD1A-A52D-457E-8C46-4841265BB6A8}" type="datetimeFigureOut">
              <a:rPr lang="zh-CN" altLang="en-US" smtClean="0"/>
              <a:t>2020/6/13</a:t>
            </a:fld>
            <a:endParaRPr lang="zh-CN" altLang="en-US"/>
          </a:p>
        </p:txBody>
      </p:sp>
      <p:sp>
        <p:nvSpPr>
          <p:cNvPr id="8" name="页脚占位符 7">
            <a:extLst>
              <a:ext uri="{FF2B5EF4-FFF2-40B4-BE49-F238E27FC236}">
                <a16:creationId xmlns:a16="http://schemas.microsoft.com/office/drawing/2014/main" id="{94D2E044-0FE0-4238-B0CF-FFDF69E9B59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9604406-1729-4BD3-AA32-2CB671F46A13}"/>
              </a:ext>
            </a:extLst>
          </p:cNvPr>
          <p:cNvSpPr>
            <a:spLocks noGrp="1"/>
          </p:cNvSpPr>
          <p:nvPr>
            <p:ph type="sldNum" sz="quarter" idx="12"/>
          </p:nvPr>
        </p:nvSpPr>
        <p:spPr/>
        <p:txBody>
          <a:bodyPr/>
          <a:lstStyle/>
          <a:p>
            <a:fld id="{0BEC53A0-53A1-4616-BA31-B3773C73D302}" type="slidenum">
              <a:rPr lang="zh-CN" altLang="en-US" smtClean="0"/>
              <a:t>‹#›</a:t>
            </a:fld>
            <a:endParaRPr lang="zh-CN" altLang="en-US"/>
          </a:p>
        </p:txBody>
      </p:sp>
    </p:spTree>
    <p:extLst>
      <p:ext uri="{BB962C8B-B14F-4D97-AF65-F5344CB8AC3E}">
        <p14:creationId xmlns:p14="http://schemas.microsoft.com/office/powerpoint/2010/main" val="3388150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6854A5-0A50-4DC1-ADB3-DEBA2841F7B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5F6EB65-A8AB-4DAA-863B-2BA8091CBA5D}"/>
              </a:ext>
            </a:extLst>
          </p:cNvPr>
          <p:cNvSpPr>
            <a:spLocks noGrp="1"/>
          </p:cNvSpPr>
          <p:nvPr>
            <p:ph type="dt" sz="half" idx="10"/>
          </p:nvPr>
        </p:nvSpPr>
        <p:spPr/>
        <p:txBody>
          <a:bodyPr/>
          <a:lstStyle/>
          <a:p>
            <a:fld id="{D37DAD1A-A52D-457E-8C46-4841265BB6A8}" type="datetimeFigureOut">
              <a:rPr lang="zh-CN" altLang="en-US" smtClean="0"/>
              <a:t>2020/6/13</a:t>
            </a:fld>
            <a:endParaRPr lang="zh-CN" altLang="en-US"/>
          </a:p>
        </p:txBody>
      </p:sp>
      <p:sp>
        <p:nvSpPr>
          <p:cNvPr id="4" name="页脚占位符 3">
            <a:extLst>
              <a:ext uri="{FF2B5EF4-FFF2-40B4-BE49-F238E27FC236}">
                <a16:creationId xmlns:a16="http://schemas.microsoft.com/office/drawing/2014/main" id="{6B56AEAC-AACE-4820-B63B-A099AF5BE51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7DE4B82-EA7D-4826-8EA3-FB7B8B9A061F}"/>
              </a:ext>
            </a:extLst>
          </p:cNvPr>
          <p:cNvSpPr>
            <a:spLocks noGrp="1"/>
          </p:cNvSpPr>
          <p:nvPr>
            <p:ph type="sldNum" sz="quarter" idx="12"/>
          </p:nvPr>
        </p:nvSpPr>
        <p:spPr/>
        <p:txBody>
          <a:bodyPr/>
          <a:lstStyle/>
          <a:p>
            <a:fld id="{0BEC53A0-53A1-4616-BA31-B3773C73D302}" type="slidenum">
              <a:rPr lang="zh-CN" altLang="en-US" smtClean="0"/>
              <a:t>‹#›</a:t>
            </a:fld>
            <a:endParaRPr lang="zh-CN" altLang="en-US"/>
          </a:p>
        </p:txBody>
      </p:sp>
    </p:spTree>
    <p:extLst>
      <p:ext uri="{BB962C8B-B14F-4D97-AF65-F5344CB8AC3E}">
        <p14:creationId xmlns:p14="http://schemas.microsoft.com/office/powerpoint/2010/main" val="3773878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6D85A5B-CFB1-44C1-8258-51F3BC82F666}"/>
              </a:ext>
            </a:extLst>
          </p:cNvPr>
          <p:cNvSpPr>
            <a:spLocks noGrp="1"/>
          </p:cNvSpPr>
          <p:nvPr>
            <p:ph type="dt" sz="half" idx="10"/>
          </p:nvPr>
        </p:nvSpPr>
        <p:spPr/>
        <p:txBody>
          <a:bodyPr/>
          <a:lstStyle/>
          <a:p>
            <a:fld id="{D37DAD1A-A52D-457E-8C46-4841265BB6A8}" type="datetimeFigureOut">
              <a:rPr lang="zh-CN" altLang="en-US" smtClean="0"/>
              <a:t>2020/6/13</a:t>
            </a:fld>
            <a:endParaRPr lang="zh-CN" altLang="en-US"/>
          </a:p>
        </p:txBody>
      </p:sp>
      <p:sp>
        <p:nvSpPr>
          <p:cNvPr id="3" name="页脚占位符 2">
            <a:extLst>
              <a:ext uri="{FF2B5EF4-FFF2-40B4-BE49-F238E27FC236}">
                <a16:creationId xmlns:a16="http://schemas.microsoft.com/office/drawing/2014/main" id="{20D979A4-65C3-4918-9132-83FADF800A4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1D99A31-618B-436E-A2DB-57F9503BF5FF}"/>
              </a:ext>
            </a:extLst>
          </p:cNvPr>
          <p:cNvSpPr>
            <a:spLocks noGrp="1"/>
          </p:cNvSpPr>
          <p:nvPr>
            <p:ph type="sldNum" sz="quarter" idx="12"/>
          </p:nvPr>
        </p:nvSpPr>
        <p:spPr/>
        <p:txBody>
          <a:bodyPr/>
          <a:lstStyle/>
          <a:p>
            <a:fld id="{0BEC53A0-53A1-4616-BA31-B3773C73D302}" type="slidenum">
              <a:rPr lang="zh-CN" altLang="en-US" smtClean="0"/>
              <a:t>‹#›</a:t>
            </a:fld>
            <a:endParaRPr lang="zh-CN" altLang="en-US"/>
          </a:p>
        </p:txBody>
      </p:sp>
    </p:spTree>
    <p:extLst>
      <p:ext uri="{BB962C8B-B14F-4D97-AF65-F5344CB8AC3E}">
        <p14:creationId xmlns:p14="http://schemas.microsoft.com/office/powerpoint/2010/main" val="2749343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C4229B-CDF3-47B1-BEB9-66E1A421731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511E5C9-FE4B-476D-BDA6-3C22D421BE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091293A-D5C3-4984-BBC6-66049D7AFA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F5C751-AFAA-4C43-AD1F-BE4BFAA06C67}"/>
              </a:ext>
            </a:extLst>
          </p:cNvPr>
          <p:cNvSpPr>
            <a:spLocks noGrp="1"/>
          </p:cNvSpPr>
          <p:nvPr>
            <p:ph type="dt" sz="half" idx="10"/>
          </p:nvPr>
        </p:nvSpPr>
        <p:spPr/>
        <p:txBody>
          <a:bodyPr/>
          <a:lstStyle/>
          <a:p>
            <a:fld id="{D37DAD1A-A52D-457E-8C46-4841265BB6A8}" type="datetimeFigureOut">
              <a:rPr lang="zh-CN" altLang="en-US" smtClean="0"/>
              <a:t>2020/6/13</a:t>
            </a:fld>
            <a:endParaRPr lang="zh-CN" altLang="en-US"/>
          </a:p>
        </p:txBody>
      </p:sp>
      <p:sp>
        <p:nvSpPr>
          <p:cNvPr id="6" name="页脚占位符 5">
            <a:extLst>
              <a:ext uri="{FF2B5EF4-FFF2-40B4-BE49-F238E27FC236}">
                <a16:creationId xmlns:a16="http://schemas.microsoft.com/office/drawing/2014/main" id="{4FCC9F25-F59A-499B-8844-719F667EFC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9A1E23-E61E-4F4D-BE0E-C7D958F08641}"/>
              </a:ext>
            </a:extLst>
          </p:cNvPr>
          <p:cNvSpPr>
            <a:spLocks noGrp="1"/>
          </p:cNvSpPr>
          <p:nvPr>
            <p:ph type="sldNum" sz="quarter" idx="12"/>
          </p:nvPr>
        </p:nvSpPr>
        <p:spPr/>
        <p:txBody>
          <a:bodyPr/>
          <a:lstStyle/>
          <a:p>
            <a:fld id="{0BEC53A0-53A1-4616-BA31-B3773C73D302}" type="slidenum">
              <a:rPr lang="zh-CN" altLang="en-US" smtClean="0"/>
              <a:t>‹#›</a:t>
            </a:fld>
            <a:endParaRPr lang="zh-CN" altLang="en-US"/>
          </a:p>
        </p:txBody>
      </p:sp>
    </p:spTree>
    <p:extLst>
      <p:ext uri="{BB962C8B-B14F-4D97-AF65-F5344CB8AC3E}">
        <p14:creationId xmlns:p14="http://schemas.microsoft.com/office/powerpoint/2010/main" val="2782675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D21670-486C-4C0A-B1D8-D488AA6E28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7464E64-8557-458D-A419-D2E3C0F9AD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E114A4D-DD0F-48E5-BB3A-2E9CE20AD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820D09F-5258-4B18-8B61-96DBBAEB946B}"/>
              </a:ext>
            </a:extLst>
          </p:cNvPr>
          <p:cNvSpPr>
            <a:spLocks noGrp="1"/>
          </p:cNvSpPr>
          <p:nvPr>
            <p:ph type="dt" sz="half" idx="10"/>
          </p:nvPr>
        </p:nvSpPr>
        <p:spPr/>
        <p:txBody>
          <a:bodyPr/>
          <a:lstStyle/>
          <a:p>
            <a:fld id="{D37DAD1A-A52D-457E-8C46-4841265BB6A8}" type="datetimeFigureOut">
              <a:rPr lang="zh-CN" altLang="en-US" smtClean="0"/>
              <a:t>2020/6/13</a:t>
            </a:fld>
            <a:endParaRPr lang="zh-CN" altLang="en-US"/>
          </a:p>
        </p:txBody>
      </p:sp>
      <p:sp>
        <p:nvSpPr>
          <p:cNvPr id="6" name="页脚占位符 5">
            <a:extLst>
              <a:ext uri="{FF2B5EF4-FFF2-40B4-BE49-F238E27FC236}">
                <a16:creationId xmlns:a16="http://schemas.microsoft.com/office/drawing/2014/main" id="{BC179103-AF0A-4124-98FC-59FD99CE25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27FAA2-3F76-48E2-AE9C-45CB7B36D097}"/>
              </a:ext>
            </a:extLst>
          </p:cNvPr>
          <p:cNvSpPr>
            <a:spLocks noGrp="1"/>
          </p:cNvSpPr>
          <p:nvPr>
            <p:ph type="sldNum" sz="quarter" idx="12"/>
          </p:nvPr>
        </p:nvSpPr>
        <p:spPr/>
        <p:txBody>
          <a:bodyPr/>
          <a:lstStyle/>
          <a:p>
            <a:fld id="{0BEC53A0-53A1-4616-BA31-B3773C73D302}" type="slidenum">
              <a:rPr lang="zh-CN" altLang="en-US" smtClean="0"/>
              <a:t>‹#›</a:t>
            </a:fld>
            <a:endParaRPr lang="zh-CN" altLang="en-US"/>
          </a:p>
        </p:txBody>
      </p:sp>
    </p:spTree>
    <p:extLst>
      <p:ext uri="{BB962C8B-B14F-4D97-AF65-F5344CB8AC3E}">
        <p14:creationId xmlns:p14="http://schemas.microsoft.com/office/powerpoint/2010/main" val="297244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EAAADE6-89AF-4C91-AEFF-6BF694B3BD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608DC53-2D6B-44F8-BFC8-648EBC8400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B42426-D454-4881-A14A-A87826C31B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7DAD1A-A52D-457E-8C46-4841265BB6A8}" type="datetimeFigureOut">
              <a:rPr lang="zh-CN" altLang="en-US" smtClean="0"/>
              <a:t>2020/6/13</a:t>
            </a:fld>
            <a:endParaRPr lang="zh-CN" altLang="en-US"/>
          </a:p>
        </p:txBody>
      </p:sp>
      <p:sp>
        <p:nvSpPr>
          <p:cNvPr id="5" name="页脚占位符 4">
            <a:extLst>
              <a:ext uri="{FF2B5EF4-FFF2-40B4-BE49-F238E27FC236}">
                <a16:creationId xmlns:a16="http://schemas.microsoft.com/office/drawing/2014/main" id="{60C9EA6A-0B8C-47E8-B16A-569D8C676E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4B9ACD9-8996-4351-80F2-C580190967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EC53A0-53A1-4616-BA31-B3773C73D302}" type="slidenum">
              <a:rPr lang="zh-CN" altLang="en-US" smtClean="0"/>
              <a:t>‹#›</a:t>
            </a:fld>
            <a:endParaRPr lang="zh-CN" altLang="en-US"/>
          </a:p>
        </p:txBody>
      </p:sp>
    </p:spTree>
    <p:extLst>
      <p:ext uri="{BB962C8B-B14F-4D97-AF65-F5344CB8AC3E}">
        <p14:creationId xmlns:p14="http://schemas.microsoft.com/office/powerpoint/2010/main" val="1281547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25E4D-0F87-4E68-98C3-65E713C6272A}"/>
              </a:ext>
            </a:extLst>
          </p:cNvPr>
          <p:cNvSpPr>
            <a:spLocks noGrp="1"/>
          </p:cNvSpPr>
          <p:nvPr>
            <p:ph type="ctrTitle"/>
          </p:nvPr>
        </p:nvSpPr>
        <p:spPr/>
        <p:txBody>
          <a:bodyPr>
            <a:normAutofit fontScale="90000"/>
          </a:bodyPr>
          <a:lstStyle/>
          <a:p>
            <a:br>
              <a:rPr lang="en-US" altLang="zh-CN" dirty="0"/>
            </a:br>
            <a:r>
              <a:rPr lang="zh-CN" altLang="en-US" dirty="0"/>
              <a:t>力学</a:t>
            </a:r>
            <a:br>
              <a:rPr lang="en-US" altLang="zh-CN" dirty="0"/>
            </a:br>
            <a:endParaRPr lang="zh-CN" altLang="en-US" dirty="0"/>
          </a:p>
        </p:txBody>
      </p:sp>
      <p:sp>
        <p:nvSpPr>
          <p:cNvPr id="3" name="副标题 2">
            <a:extLst>
              <a:ext uri="{FF2B5EF4-FFF2-40B4-BE49-F238E27FC236}">
                <a16:creationId xmlns:a16="http://schemas.microsoft.com/office/drawing/2014/main" id="{E85BA608-C8AF-43C5-AD72-B05BD23B3647}"/>
              </a:ext>
            </a:extLst>
          </p:cNvPr>
          <p:cNvSpPr>
            <a:spLocks noGrp="1"/>
          </p:cNvSpPr>
          <p:nvPr>
            <p:ph type="subTitle" idx="1"/>
          </p:nvPr>
        </p:nvSpPr>
        <p:spPr/>
        <p:txBody>
          <a:bodyPr/>
          <a:lstStyle/>
          <a:p>
            <a:r>
              <a:rPr lang="zh-CN" altLang="en-US" dirty="0"/>
              <a:t>惠中懿</a:t>
            </a:r>
            <a:endParaRPr lang="en-US" altLang="zh-CN" dirty="0"/>
          </a:p>
          <a:p>
            <a:r>
              <a:rPr lang="en-US" altLang="zh-CN" dirty="0"/>
              <a:t>2020.6.14</a:t>
            </a:r>
            <a:endParaRPr lang="zh-CN" altLang="en-US" dirty="0"/>
          </a:p>
        </p:txBody>
      </p:sp>
    </p:spTree>
    <p:extLst>
      <p:ext uri="{BB962C8B-B14F-4D97-AF65-F5344CB8AC3E}">
        <p14:creationId xmlns:p14="http://schemas.microsoft.com/office/powerpoint/2010/main" val="1136420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03DA4-6E13-4985-8606-BC79DA05E918}"/>
              </a:ext>
            </a:extLst>
          </p:cNvPr>
          <p:cNvSpPr>
            <a:spLocks noGrp="1"/>
          </p:cNvSpPr>
          <p:nvPr>
            <p:ph type="title"/>
          </p:nvPr>
        </p:nvSpPr>
        <p:spPr/>
        <p:txBody>
          <a:bodyPr/>
          <a:lstStyle/>
          <a:p>
            <a:r>
              <a:rPr lang="zh-CN" altLang="en-US" dirty="0"/>
              <a:t>非惯性系下的质点动力学</a:t>
            </a:r>
          </a:p>
        </p:txBody>
      </p:sp>
      <p:sp>
        <p:nvSpPr>
          <p:cNvPr id="3" name="内容占位符 2">
            <a:extLst>
              <a:ext uri="{FF2B5EF4-FFF2-40B4-BE49-F238E27FC236}">
                <a16:creationId xmlns:a16="http://schemas.microsoft.com/office/drawing/2014/main" id="{77D61711-FB98-4121-90B2-BCCCD6B3DCE6}"/>
              </a:ext>
            </a:extLst>
          </p:cNvPr>
          <p:cNvSpPr>
            <a:spLocks noGrp="1"/>
          </p:cNvSpPr>
          <p:nvPr>
            <p:ph idx="1"/>
          </p:nvPr>
        </p:nvSpPr>
        <p:spPr/>
        <p:txBody>
          <a:bodyPr/>
          <a:lstStyle/>
          <a:p>
            <a:r>
              <a:rPr lang="zh-CN" altLang="en-US" dirty="0"/>
              <a:t>惯性力</a:t>
            </a:r>
          </a:p>
        </p:txBody>
      </p:sp>
    </p:spTree>
    <p:extLst>
      <p:ext uri="{BB962C8B-B14F-4D97-AF65-F5344CB8AC3E}">
        <p14:creationId xmlns:p14="http://schemas.microsoft.com/office/powerpoint/2010/main" val="1064991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6A91A4-C487-45C3-B579-28AFE45C61AD}"/>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5CDE76E4-8645-48F7-A298-14C9EF1C7232}"/>
              </a:ext>
            </a:extLst>
          </p:cNvPr>
          <p:cNvSpPr>
            <a:spLocks noGrp="1"/>
          </p:cNvSpPr>
          <p:nvPr>
            <p:ph idx="1"/>
          </p:nvPr>
        </p:nvSpPr>
        <p:spPr/>
        <p:txBody>
          <a:bodyPr>
            <a:normAutofit/>
          </a:bodyPr>
          <a:lstStyle/>
          <a:p>
            <a:endParaRPr lang="zh-CN" altLang="en-US" dirty="0"/>
          </a:p>
        </p:txBody>
      </p:sp>
    </p:spTree>
    <p:extLst>
      <p:ext uri="{BB962C8B-B14F-4D97-AF65-F5344CB8AC3E}">
        <p14:creationId xmlns:p14="http://schemas.microsoft.com/office/powerpoint/2010/main" val="2545176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FF7CC-C5DE-4987-8C35-FE6DB6E04193}"/>
              </a:ext>
            </a:extLst>
          </p:cNvPr>
          <p:cNvSpPr>
            <a:spLocks noGrp="1"/>
          </p:cNvSpPr>
          <p:nvPr>
            <p:ph type="title"/>
          </p:nvPr>
        </p:nvSpPr>
        <p:spPr/>
        <p:txBody>
          <a:bodyPr/>
          <a:lstStyle/>
          <a:p>
            <a:r>
              <a:rPr lang="zh-CN" altLang="en-US" dirty="0"/>
              <a:t>经典力学的基本公设</a:t>
            </a:r>
          </a:p>
        </p:txBody>
      </p:sp>
      <p:sp>
        <p:nvSpPr>
          <p:cNvPr id="3" name="内容占位符 2">
            <a:extLst>
              <a:ext uri="{FF2B5EF4-FFF2-40B4-BE49-F238E27FC236}">
                <a16:creationId xmlns:a16="http://schemas.microsoft.com/office/drawing/2014/main" id="{3A177DCA-EDB4-4D49-9F41-B6976DAB991D}"/>
              </a:ext>
            </a:extLst>
          </p:cNvPr>
          <p:cNvSpPr>
            <a:spLocks noGrp="1"/>
          </p:cNvSpPr>
          <p:nvPr>
            <p:ph idx="1"/>
          </p:nvPr>
        </p:nvSpPr>
        <p:spPr/>
        <p:txBody>
          <a:bodyPr/>
          <a:lstStyle/>
          <a:p>
            <a:pPr marL="514350" indent="-514350">
              <a:buFont typeface="+mj-lt"/>
              <a:buAutoNum type="arabicPeriod"/>
            </a:pPr>
            <a:r>
              <a:rPr lang="zh-CN" altLang="en-US" dirty="0"/>
              <a:t>空间和时间</a:t>
            </a:r>
            <a:endParaRPr lang="en-US" altLang="zh-CN" dirty="0"/>
          </a:p>
          <a:p>
            <a:pPr marL="971550" lvl="1" indent="-514350">
              <a:buFont typeface="+mj-lt"/>
              <a:buAutoNum type="arabicPeriod"/>
            </a:pPr>
            <a:r>
              <a:rPr lang="zh-CN" altLang="en-US" dirty="0"/>
              <a:t>空间是三维欧氏空间</a:t>
            </a:r>
            <a:endParaRPr lang="en-US" altLang="zh-CN" dirty="0"/>
          </a:p>
          <a:p>
            <a:pPr marL="971550" lvl="1" indent="-514350">
              <a:buFont typeface="+mj-lt"/>
              <a:buAutoNum type="arabicPeriod"/>
            </a:pPr>
            <a:r>
              <a:rPr lang="zh-CN" altLang="en-US" dirty="0"/>
              <a:t>时间是一维的</a:t>
            </a:r>
            <a:endParaRPr lang="en-US" altLang="zh-CN" dirty="0"/>
          </a:p>
          <a:p>
            <a:pPr marL="514350" indent="-514350">
              <a:buFont typeface="+mj-lt"/>
              <a:buAutoNum type="arabicPeriod"/>
            </a:pPr>
            <a:r>
              <a:rPr lang="zh-CN" altLang="en-US" dirty="0"/>
              <a:t>伽利略相对性原理</a:t>
            </a:r>
            <a:endParaRPr lang="en-US" altLang="zh-CN" dirty="0"/>
          </a:p>
          <a:p>
            <a:pPr marL="971550" lvl="1" indent="-514350">
              <a:buFont typeface="+mj-lt"/>
              <a:buAutoNum type="arabicPeriod"/>
            </a:pPr>
            <a:r>
              <a:rPr lang="zh-CN" altLang="en-US" dirty="0"/>
              <a:t>一切自然规律在任何时刻，在所有惯性系中都相同</a:t>
            </a:r>
            <a:endParaRPr lang="en-US" altLang="zh-CN" dirty="0"/>
          </a:p>
          <a:p>
            <a:pPr marL="971550" lvl="1" indent="-514350">
              <a:buFont typeface="+mj-lt"/>
              <a:buAutoNum type="arabicPeriod"/>
            </a:pPr>
            <a:r>
              <a:rPr lang="zh-CN" altLang="en-US" dirty="0"/>
              <a:t>相对于一个惯性系作匀速直线运动的一切参考系也都是惯性系</a:t>
            </a:r>
            <a:endParaRPr lang="en-US" altLang="zh-CN" dirty="0"/>
          </a:p>
          <a:p>
            <a:pPr marL="514350" indent="-514350">
              <a:buFont typeface="+mj-lt"/>
              <a:buAutoNum type="arabicPeriod"/>
            </a:pPr>
            <a:r>
              <a:rPr lang="zh-CN" altLang="en-US" dirty="0"/>
              <a:t>牛顿决定性原理</a:t>
            </a:r>
            <a:endParaRPr lang="en-US" altLang="zh-CN" dirty="0"/>
          </a:p>
          <a:p>
            <a:pPr marL="457200" lvl="1" indent="0">
              <a:buNone/>
            </a:pPr>
            <a:r>
              <a:rPr lang="zh-CN" altLang="en-US" dirty="0"/>
              <a:t>一个力学系统的初始状态（即其中各点在某一时刻的位置与速度的总体）唯一地决定其运动</a:t>
            </a:r>
            <a:endParaRPr lang="en-US" altLang="zh-CN" dirty="0"/>
          </a:p>
          <a:p>
            <a:pPr marL="971550" lvl="1" indent="-514350">
              <a:buFont typeface="+mj-lt"/>
              <a:buAutoNum type="arabicPeriod"/>
            </a:pPr>
            <a:endParaRPr lang="en-US" altLang="zh-CN" dirty="0"/>
          </a:p>
        </p:txBody>
      </p:sp>
    </p:spTree>
    <p:extLst>
      <p:ext uri="{BB962C8B-B14F-4D97-AF65-F5344CB8AC3E}">
        <p14:creationId xmlns:p14="http://schemas.microsoft.com/office/powerpoint/2010/main" val="2462955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028A38-1A63-4B6A-8FB9-8BA72E3D6995}"/>
              </a:ext>
            </a:extLst>
          </p:cNvPr>
          <p:cNvSpPr>
            <a:spLocks noGrp="1"/>
          </p:cNvSpPr>
          <p:nvPr>
            <p:ph type="title"/>
          </p:nvPr>
        </p:nvSpPr>
        <p:spPr/>
        <p:txBody>
          <a:bodyPr/>
          <a:lstStyle/>
          <a:p>
            <a:r>
              <a:rPr lang="zh-CN" altLang="en-US" dirty="0"/>
              <a:t>质点运动学</a:t>
            </a:r>
          </a:p>
        </p:txBody>
      </p:sp>
      <p:sp>
        <p:nvSpPr>
          <p:cNvPr id="3" name="内容占位符 2">
            <a:extLst>
              <a:ext uri="{FF2B5EF4-FFF2-40B4-BE49-F238E27FC236}">
                <a16:creationId xmlns:a16="http://schemas.microsoft.com/office/drawing/2014/main" id="{130FA11C-77E0-43CC-93DD-4283786A6800}"/>
              </a:ext>
            </a:extLst>
          </p:cNvPr>
          <p:cNvSpPr>
            <a:spLocks noGrp="1"/>
          </p:cNvSpPr>
          <p:nvPr>
            <p:ph idx="1"/>
          </p:nvPr>
        </p:nvSpPr>
        <p:spPr/>
        <p:txBody>
          <a:bodyPr/>
          <a:lstStyle/>
          <a:p>
            <a:r>
              <a:rPr lang="zh-CN" altLang="en-US" dirty="0"/>
              <a:t>坐标系</a:t>
            </a:r>
            <a:endParaRPr lang="en-US" altLang="zh-CN" dirty="0"/>
          </a:p>
          <a:p>
            <a:pPr lvl="1"/>
            <a:r>
              <a:rPr lang="zh-CN" altLang="en-US" dirty="0"/>
              <a:t>直角坐标</a:t>
            </a:r>
            <a:endParaRPr lang="en-US" altLang="zh-CN" dirty="0"/>
          </a:p>
          <a:p>
            <a:pPr lvl="1"/>
            <a:r>
              <a:rPr lang="zh-CN" altLang="en-US" dirty="0"/>
              <a:t>极坐标</a:t>
            </a:r>
            <a:endParaRPr lang="en-US" altLang="zh-CN" dirty="0"/>
          </a:p>
          <a:p>
            <a:pPr lvl="1"/>
            <a:r>
              <a:rPr lang="zh-CN" altLang="en-US" dirty="0"/>
              <a:t>自然坐标</a:t>
            </a:r>
            <a:endParaRPr lang="en-US" altLang="zh-CN" dirty="0"/>
          </a:p>
          <a:p>
            <a:r>
              <a:rPr lang="zh-CN" altLang="en-US" dirty="0"/>
              <a:t>伽利略变换</a:t>
            </a:r>
          </a:p>
        </p:txBody>
      </p:sp>
    </p:spTree>
    <p:extLst>
      <p:ext uri="{BB962C8B-B14F-4D97-AF65-F5344CB8AC3E}">
        <p14:creationId xmlns:p14="http://schemas.microsoft.com/office/powerpoint/2010/main" val="646287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D70C2-1ECE-40DF-9C58-0E9F30FCA8E0}"/>
              </a:ext>
            </a:extLst>
          </p:cNvPr>
          <p:cNvSpPr>
            <a:spLocks noGrp="1"/>
          </p:cNvSpPr>
          <p:nvPr>
            <p:ph type="title"/>
          </p:nvPr>
        </p:nvSpPr>
        <p:spPr/>
        <p:txBody>
          <a:bodyPr/>
          <a:lstStyle/>
          <a:p>
            <a:r>
              <a:rPr lang="zh-CN" altLang="en-US" dirty="0"/>
              <a:t>直角坐标系</a:t>
            </a:r>
          </a:p>
        </p:txBody>
      </p:sp>
      <p:sp>
        <p:nvSpPr>
          <p:cNvPr id="3" name="内容占位符 2">
            <a:extLst>
              <a:ext uri="{FF2B5EF4-FFF2-40B4-BE49-F238E27FC236}">
                <a16:creationId xmlns:a16="http://schemas.microsoft.com/office/drawing/2014/main" id="{069A3BA5-BE7C-498C-85D6-12E576BD58D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8010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C8338-23A0-4DB9-B8B2-BE425C4F8EE6}"/>
              </a:ext>
            </a:extLst>
          </p:cNvPr>
          <p:cNvSpPr>
            <a:spLocks noGrp="1"/>
          </p:cNvSpPr>
          <p:nvPr>
            <p:ph type="title"/>
          </p:nvPr>
        </p:nvSpPr>
        <p:spPr/>
        <p:txBody>
          <a:bodyPr/>
          <a:lstStyle/>
          <a:p>
            <a:r>
              <a:rPr lang="zh-CN" altLang="en-US" dirty="0"/>
              <a:t>极坐标</a:t>
            </a:r>
          </a:p>
        </p:txBody>
      </p:sp>
      <p:sp>
        <p:nvSpPr>
          <p:cNvPr id="3" name="内容占位符 2">
            <a:extLst>
              <a:ext uri="{FF2B5EF4-FFF2-40B4-BE49-F238E27FC236}">
                <a16:creationId xmlns:a16="http://schemas.microsoft.com/office/drawing/2014/main" id="{E3494A6B-7021-4C00-8F2F-6B50A6E3DF13}"/>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407313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34117-1796-4649-BF96-92A26294172F}"/>
              </a:ext>
            </a:extLst>
          </p:cNvPr>
          <p:cNvSpPr>
            <a:spLocks noGrp="1"/>
          </p:cNvSpPr>
          <p:nvPr>
            <p:ph type="title"/>
          </p:nvPr>
        </p:nvSpPr>
        <p:spPr/>
        <p:txBody>
          <a:bodyPr/>
          <a:lstStyle/>
          <a:p>
            <a:r>
              <a:rPr lang="zh-CN" altLang="en-US" dirty="0"/>
              <a:t>自然坐标</a:t>
            </a:r>
          </a:p>
        </p:txBody>
      </p:sp>
      <p:sp>
        <p:nvSpPr>
          <p:cNvPr id="3" name="内容占位符 2">
            <a:extLst>
              <a:ext uri="{FF2B5EF4-FFF2-40B4-BE49-F238E27FC236}">
                <a16:creationId xmlns:a16="http://schemas.microsoft.com/office/drawing/2014/main" id="{BC32DE88-3FA5-4C10-B919-B8EAC42C1AB6}"/>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657732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D00EAC-A3CE-46F8-8CB3-3F43A8D58D18}"/>
              </a:ext>
            </a:extLst>
          </p:cNvPr>
          <p:cNvSpPr>
            <a:spLocks noGrp="1"/>
          </p:cNvSpPr>
          <p:nvPr>
            <p:ph type="title"/>
          </p:nvPr>
        </p:nvSpPr>
        <p:spPr/>
        <p:txBody>
          <a:bodyPr/>
          <a:lstStyle/>
          <a:p>
            <a:r>
              <a:rPr lang="zh-CN" altLang="en-US" dirty="0"/>
              <a:t>惯性系下的质点动力学</a:t>
            </a:r>
          </a:p>
        </p:txBody>
      </p:sp>
      <p:sp>
        <p:nvSpPr>
          <p:cNvPr id="3" name="内容占位符 2">
            <a:extLst>
              <a:ext uri="{FF2B5EF4-FFF2-40B4-BE49-F238E27FC236}">
                <a16:creationId xmlns:a16="http://schemas.microsoft.com/office/drawing/2014/main" id="{C7D7A585-3A1D-458D-BD48-2EE74BA3E97E}"/>
              </a:ext>
            </a:extLst>
          </p:cNvPr>
          <p:cNvSpPr>
            <a:spLocks noGrp="1"/>
          </p:cNvSpPr>
          <p:nvPr>
            <p:ph idx="1"/>
          </p:nvPr>
        </p:nvSpPr>
        <p:spPr/>
        <p:txBody>
          <a:bodyPr/>
          <a:lstStyle/>
          <a:p>
            <a:r>
              <a:rPr lang="zh-CN" altLang="en-US" dirty="0"/>
              <a:t>概念</a:t>
            </a:r>
            <a:endParaRPr lang="en-US" altLang="zh-CN" dirty="0"/>
          </a:p>
          <a:p>
            <a:pPr lvl="1"/>
            <a:r>
              <a:rPr lang="zh-CN" altLang="en-US" dirty="0"/>
              <a:t>质量</a:t>
            </a:r>
            <a:endParaRPr lang="en-US" altLang="zh-CN" dirty="0"/>
          </a:p>
          <a:p>
            <a:pPr lvl="1"/>
            <a:r>
              <a:rPr lang="zh-CN" altLang="en-US" dirty="0"/>
              <a:t>力</a:t>
            </a:r>
            <a:endParaRPr lang="en-US" altLang="zh-CN" dirty="0"/>
          </a:p>
          <a:p>
            <a:pPr lvl="1"/>
            <a:r>
              <a:rPr lang="zh-CN" altLang="en-US" dirty="0"/>
              <a:t>动量</a:t>
            </a:r>
            <a:endParaRPr lang="en-US" altLang="zh-CN" dirty="0"/>
          </a:p>
          <a:p>
            <a:pPr lvl="1"/>
            <a:r>
              <a:rPr lang="zh-CN" altLang="en-US" dirty="0"/>
              <a:t>冲量</a:t>
            </a:r>
          </a:p>
        </p:txBody>
      </p:sp>
    </p:spTree>
    <p:extLst>
      <p:ext uri="{BB962C8B-B14F-4D97-AF65-F5344CB8AC3E}">
        <p14:creationId xmlns:p14="http://schemas.microsoft.com/office/powerpoint/2010/main" val="2744270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DE91A-B651-41D6-A0B4-3B281B09FA73}"/>
              </a:ext>
            </a:extLst>
          </p:cNvPr>
          <p:cNvSpPr>
            <a:spLocks noGrp="1"/>
          </p:cNvSpPr>
          <p:nvPr>
            <p:ph type="title"/>
          </p:nvPr>
        </p:nvSpPr>
        <p:spPr/>
        <p:txBody>
          <a:bodyPr/>
          <a:lstStyle/>
          <a:p>
            <a:r>
              <a:rPr lang="zh-CN" altLang="en-US" dirty="0"/>
              <a:t>定理</a:t>
            </a:r>
          </a:p>
        </p:txBody>
      </p:sp>
      <p:sp>
        <p:nvSpPr>
          <p:cNvPr id="3" name="内容占位符 2">
            <a:extLst>
              <a:ext uri="{FF2B5EF4-FFF2-40B4-BE49-F238E27FC236}">
                <a16:creationId xmlns:a16="http://schemas.microsoft.com/office/drawing/2014/main" id="{9653FAEE-0541-44F4-BD22-9649D54F3406}"/>
              </a:ext>
            </a:extLst>
          </p:cNvPr>
          <p:cNvSpPr>
            <a:spLocks noGrp="1"/>
          </p:cNvSpPr>
          <p:nvPr>
            <p:ph idx="1"/>
          </p:nvPr>
        </p:nvSpPr>
        <p:spPr/>
        <p:txBody>
          <a:bodyPr/>
          <a:lstStyle/>
          <a:p>
            <a:r>
              <a:rPr lang="zh-CN" altLang="en-US" dirty="0"/>
              <a:t>牛顿第一定律</a:t>
            </a:r>
            <a:endParaRPr lang="en-US" altLang="zh-CN" dirty="0"/>
          </a:p>
          <a:p>
            <a:r>
              <a:rPr lang="zh-CN" altLang="en-US" dirty="0"/>
              <a:t>牛顿第二定律</a:t>
            </a:r>
            <a:endParaRPr lang="en-US" altLang="zh-CN" dirty="0"/>
          </a:p>
          <a:p>
            <a:r>
              <a:rPr lang="zh-CN" altLang="en-US" dirty="0"/>
              <a:t>动量守恒定律</a:t>
            </a:r>
            <a:endParaRPr lang="en-US" altLang="zh-CN" dirty="0"/>
          </a:p>
          <a:p>
            <a:r>
              <a:rPr lang="zh-CN" altLang="en-US" dirty="0"/>
              <a:t>牛顿第三定律</a:t>
            </a:r>
            <a:endParaRPr lang="en-US" altLang="zh-CN" dirty="0"/>
          </a:p>
          <a:p>
            <a:r>
              <a:rPr lang="zh-CN" altLang="en-US" dirty="0"/>
              <a:t>动量定理</a:t>
            </a:r>
            <a:endParaRPr lang="en-US" altLang="zh-CN" dirty="0"/>
          </a:p>
          <a:p>
            <a:endParaRPr lang="zh-CN" altLang="en-US" dirty="0"/>
          </a:p>
        </p:txBody>
      </p:sp>
    </p:spTree>
    <p:extLst>
      <p:ext uri="{BB962C8B-B14F-4D97-AF65-F5344CB8AC3E}">
        <p14:creationId xmlns:p14="http://schemas.microsoft.com/office/powerpoint/2010/main" val="1661260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5F013-EC77-4DB5-A326-D9FDE73828C8}"/>
              </a:ext>
            </a:extLst>
          </p:cNvPr>
          <p:cNvSpPr>
            <a:spLocks noGrp="1"/>
          </p:cNvSpPr>
          <p:nvPr>
            <p:ph type="title"/>
          </p:nvPr>
        </p:nvSpPr>
        <p:spPr/>
        <p:txBody>
          <a:bodyPr/>
          <a:lstStyle/>
          <a:p>
            <a:r>
              <a:rPr lang="zh-CN" altLang="en-US" dirty="0"/>
              <a:t>定理的地位</a:t>
            </a:r>
          </a:p>
        </p:txBody>
      </p:sp>
      <p:graphicFrame>
        <p:nvGraphicFramePr>
          <p:cNvPr id="4" name="内容占位符 3">
            <a:extLst>
              <a:ext uri="{FF2B5EF4-FFF2-40B4-BE49-F238E27FC236}">
                <a16:creationId xmlns:a16="http://schemas.microsoft.com/office/drawing/2014/main" id="{624A7000-D6CE-4C42-B0BE-736A64B5C6B8}"/>
              </a:ext>
            </a:extLst>
          </p:cNvPr>
          <p:cNvGraphicFramePr>
            <a:graphicFrameLocks noGrp="1"/>
          </p:cNvGraphicFramePr>
          <p:nvPr>
            <p:ph idx="1"/>
            <p:extLst>
              <p:ext uri="{D42A27DB-BD31-4B8C-83A1-F6EECF244321}">
                <p14:modId xmlns:p14="http://schemas.microsoft.com/office/powerpoint/2010/main" val="40960843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2362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380</Words>
  <Application>Microsoft Office PowerPoint</Application>
  <PresentationFormat>宽屏</PresentationFormat>
  <Paragraphs>57</Paragraphs>
  <Slides>11</Slides>
  <Notes>4</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主题​​</vt:lpstr>
      <vt:lpstr> 力学 </vt:lpstr>
      <vt:lpstr>经典力学的基本公设</vt:lpstr>
      <vt:lpstr>质点运动学</vt:lpstr>
      <vt:lpstr>直角坐标系</vt:lpstr>
      <vt:lpstr>极坐标</vt:lpstr>
      <vt:lpstr>自然坐标</vt:lpstr>
      <vt:lpstr>惯性系下的质点动力学</vt:lpstr>
      <vt:lpstr>定理</vt:lpstr>
      <vt:lpstr>定理的地位</vt:lpstr>
      <vt:lpstr>非惯性系下的质点动力学</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力学 </dc:title>
  <dc:creator>Glory Joey</dc:creator>
  <cp:lastModifiedBy>Glory Joey</cp:lastModifiedBy>
  <cp:revision>16</cp:revision>
  <dcterms:created xsi:type="dcterms:W3CDTF">2020-06-08T12:47:03Z</dcterms:created>
  <dcterms:modified xsi:type="dcterms:W3CDTF">2020-06-13T06:00:14Z</dcterms:modified>
</cp:coreProperties>
</file>