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45db57dc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45db57dc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45db57dc1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45db57dc1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4825d11d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4825d11d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4825d11d7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4825d11d7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F9CB9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Oy_uiDF6APCxsVa4uRSftUf92xCyg3pW/view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722075" y="1933275"/>
            <a:ext cx="60390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</a:rPr>
              <a:t>TO DO List APP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668775" y="4283650"/>
            <a:ext cx="6315300" cy="4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Tutorial Time: Tuesday 13:30 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5277300" y="3705825"/>
            <a:ext cx="4744800" cy="4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Crace Cen, Margarita Dowd,  Zhongying Yuan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6668775" y="4198725"/>
            <a:ext cx="5381100" cy="2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Tutor: Mathew Backwood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6" name="Google Shape;76;p13" title="Screenshot 2025-05-12 at 8.56.2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50" y="578775"/>
            <a:ext cx="2067000" cy="4251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2772050" y="575950"/>
            <a:ext cx="6014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2710398" y="1698075"/>
            <a:ext cx="5809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 sz="1800"/>
              <a:t>Our primary users are </a:t>
            </a:r>
            <a:r>
              <a:rPr lang="en" sz="1800"/>
              <a:t>university</a:t>
            </a:r>
            <a:r>
              <a:rPr lang="en" sz="1800"/>
              <a:t> students who face multiple </a:t>
            </a:r>
            <a:r>
              <a:rPr lang="en" sz="1800"/>
              <a:t>academic</a:t>
            </a:r>
            <a:r>
              <a:rPr lang="en" sz="1800"/>
              <a:t> and personal responsibility.</a:t>
            </a:r>
            <a:endParaRPr sz="1300"/>
          </a:p>
        </p:txBody>
      </p:sp>
      <p:sp>
        <p:nvSpPr>
          <p:cNvPr id="83" name="Google Shape;83;p14"/>
          <p:cNvSpPr txBox="1"/>
          <p:nvPr>
            <p:ph idx="2" type="body"/>
          </p:nvPr>
        </p:nvSpPr>
        <p:spPr>
          <a:xfrm>
            <a:off x="2710400" y="2571750"/>
            <a:ext cx="6137400" cy="18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" sz="1800"/>
              <a:t>These users often struggle with the time management, overlapping deadlines and </a:t>
            </a:r>
            <a:r>
              <a:rPr lang="en" sz="1800"/>
              <a:t>forgetting tasks due to busy schedules.</a:t>
            </a:r>
            <a:endParaRPr sz="1500"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75" y="2873612"/>
            <a:ext cx="2321550" cy="154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63" y="1363750"/>
            <a:ext cx="2321523" cy="15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 txBox="1"/>
          <p:nvPr/>
        </p:nvSpPr>
        <p:spPr>
          <a:xfrm>
            <a:off x="6792550" y="4318725"/>
            <a:ext cx="20712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Zhongying Yuan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258400" y="557188"/>
            <a:ext cx="6531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-Do List for University Students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258453" y="1583913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Problem Being Solved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Students lack a simple, </a:t>
            </a:r>
            <a:r>
              <a:rPr lang="en" sz="1600"/>
              <a:t>focused</a:t>
            </a:r>
            <a:r>
              <a:rPr lang="en" sz="1600"/>
              <a:t> tool to help track assignments, tasks.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Paper planners or complex apps can be overwhelming. The app provides a clean , minimal solution.</a:t>
            </a:r>
            <a:endParaRPr sz="1600"/>
          </a:p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4740400" y="1502138"/>
            <a:ext cx="3145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Comparison to Other Solutions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Simpler and more focused on the students’ needs.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</a:t>
            </a:r>
            <a:r>
              <a:rPr lang="en" sz="1600"/>
              <a:t>student-friendly UI, emphasizing ease of use.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Allows quick task creation with minimal setup.</a:t>
            </a:r>
            <a:endParaRPr sz="1600"/>
          </a:p>
        </p:txBody>
      </p:sp>
      <p:sp>
        <p:nvSpPr>
          <p:cNvPr id="94" name="Google Shape;94;p15"/>
          <p:cNvSpPr txBox="1"/>
          <p:nvPr/>
        </p:nvSpPr>
        <p:spPr>
          <a:xfrm>
            <a:off x="155975" y="4686650"/>
            <a:ext cx="20712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Zhongying Yuan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155975" y="4686650"/>
            <a:ext cx="20712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Grace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6" title="Screen Recording 2025-05-12 at 8.10.02 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925" y="31663"/>
            <a:ext cx="2553751" cy="508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 title="Screenshot 2025-05-12 at 8.56.27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6825" y="2826125"/>
            <a:ext cx="1111500" cy="2285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2426550" y="594500"/>
            <a:ext cx="4290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Frameworks/Services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630199" y="1437300"/>
            <a:ext cx="4229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Initially</a:t>
            </a:r>
            <a:r>
              <a:rPr lang="en"/>
              <a:t> we used Firebase API for our app but due to some errors we decided not to use 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dynamic time </a:t>
            </a:r>
            <a:r>
              <a:rPr lang="en"/>
              <a:t>components</a:t>
            </a:r>
            <a:r>
              <a:rPr lang="en"/>
              <a:t> in SwiftUI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online videos to help with our app </a:t>
            </a:r>
            <a:endParaRPr/>
          </a:p>
        </p:txBody>
      </p:sp>
      <p:pic>
        <p:nvPicPr>
          <p:cNvPr id="109" name="Google Shape;109;p17" title="Screenshot 2025-05-13 at 1.14.19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074" y="1445325"/>
            <a:ext cx="3979301" cy="2376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2811150" y="390075"/>
            <a:ext cx="3521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Greatest Difficulty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713200" y="1155225"/>
            <a:ext cx="4930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Problem</a:t>
            </a:r>
            <a:endParaRPr b="1" sz="1600"/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Initially included login/profile system 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FirebaseFirestoreSwift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Library was discontinued → caused major compatibility issues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Login required physical device (due to chip/token check) → made testing hard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Prototype became inaccessible without login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Solution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Removed login functionality to allow open access to all users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Refocused on main features like calendar and task management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8" title="Screenshot 2025-05-13 at 1.19.55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00" y="1423310"/>
            <a:ext cx="1696699" cy="3383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 title="Screenshot 2025-05-13 at 1.19.41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160" y="1099625"/>
            <a:ext cx="1811415" cy="3596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2052300" y="533200"/>
            <a:ext cx="5039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Product Design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515150" y="1217075"/>
            <a:ext cx="46002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Initial idea (Login + Profile)</a:t>
            </a:r>
            <a:br>
              <a:rPr b="1"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 → Built and tested with Firebase authentication.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Found blockers</a:t>
            </a:r>
            <a:br>
              <a:rPr b="1"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 → Login required a physical device + deprecated library.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Re-evaluated and changed direction</a:t>
            </a:r>
            <a:br>
              <a:rPr b="1"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 → Dropped login feature to prioritize functionality and accessibility.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Redesigned and redeveloped</a:t>
            </a:r>
            <a:br>
              <a:rPr b="1"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 → Focused on core features: calendar and task system.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Tested again</a:t>
            </a:r>
            <a:br>
              <a:rPr b="1"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 → Got feedback, improved UI, and fixed smaller bugs.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Each cycle brought the prototype closer to the MVP</a:t>
            </a:r>
            <a:br>
              <a:rPr b="1"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 → Final version is simpler, faster, and works for all testers.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33532" l="0" r="0" t="0"/>
          <a:stretch/>
        </p:blipFill>
        <p:spPr>
          <a:xfrm>
            <a:off x="4689800" y="1217076"/>
            <a:ext cx="4021625" cy="330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06425" y="1806825"/>
            <a:ext cx="77979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