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40341" y="1550824"/>
            <a:ext cx="1317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812" y="1219523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811" y="1588855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打开文件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385048" y="468336"/>
            <a:ext cx="1438835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92623" y="629701"/>
            <a:ext cx="122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</a:t>
            </a:r>
          </a:p>
          <a:p>
            <a:r>
              <a:rPr lang="en-US" altLang="zh-CN" dirty="0" smtClean="0"/>
              <a:t>Picture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385048" y="1404189"/>
            <a:ext cx="1438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92623" y="1550825"/>
            <a:ext cx="133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每个时钟周期读一个像素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061010" y="468336"/>
            <a:ext cx="484094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061010" y="629701"/>
            <a:ext cx="4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0" idx="3"/>
            <a:endCxn id="37" idx="1"/>
          </p:cNvCxnSpPr>
          <p:nvPr/>
        </p:nvCxnSpPr>
        <p:spPr>
          <a:xfrm>
            <a:off x="2823883" y="1611336"/>
            <a:ext cx="12371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85247" y="1219523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readcache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36" idx="3"/>
          </p:cNvCxnSpPr>
          <p:nvPr/>
        </p:nvCxnSpPr>
        <p:spPr>
          <a:xfrm flipH="1">
            <a:off x="2823883" y="2012490"/>
            <a:ext cx="1237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76817" y="2032042"/>
            <a:ext cx="1331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eadcache</a:t>
            </a:r>
            <a:endParaRPr lang="en-US" altLang="zh-CN" dirty="0" smtClean="0"/>
          </a:p>
          <a:p>
            <a:r>
              <a:rPr lang="zh-CN" altLang="en-US" dirty="0" smtClean="0"/>
              <a:t>打开下一个文件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311588" y="468336"/>
            <a:ext cx="145228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311588" y="629701"/>
            <a:ext cx="127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Gauss</a:t>
            </a:r>
          </a:p>
          <a:p>
            <a:r>
              <a:rPr lang="en-US" altLang="zh-CN" dirty="0" smtClean="0"/>
              <a:t>Picture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5311588" y="1404189"/>
            <a:ext cx="1452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7" idx="1"/>
            <a:endCxn id="37" idx="3"/>
          </p:cNvCxnSpPr>
          <p:nvPr/>
        </p:nvCxnSpPr>
        <p:spPr>
          <a:xfrm flipH="1">
            <a:off x="4545104" y="1611336"/>
            <a:ext cx="766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45103" y="1219523"/>
            <a:ext cx="10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gsignal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545104" y="2012490"/>
            <a:ext cx="766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45104" y="2104823"/>
            <a:ext cx="7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gy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1588" y="1550824"/>
            <a:ext cx="1452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每个时钟周期做一个乘法和一个加法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978585" y="465153"/>
            <a:ext cx="484094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978585" y="626518"/>
            <a:ext cx="4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47" idx="3"/>
            <a:endCxn id="58" idx="1"/>
          </p:cNvCxnSpPr>
          <p:nvPr/>
        </p:nvCxnSpPr>
        <p:spPr>
          <a:xfrm flipV="1">
            <a:off x="6763870" y="1608153"/>
            <a:ext cx="1214715" cy="3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6763871" y="2012490"/>
            <a:ext cx="1214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63870" y="1219523"/>
            <a:ext cx="14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gausscache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763869" y="2104823"/>
            <a:ext cx="14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gausscache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386047" y="468336"/>
            <a:ext cx="2205318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3624" y="626518"/>
            <a:ext cx="168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Sobel Picture</a:t>
            </a:r>
          </a:p>
          <a:p>
            <a:r>
              <a:rPr lang="en-US" altLang="zh-CN" dirty="0" smtClean="0"/>
              <a:t>Direct Picture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9386047" y="1402750"/>
            <a:ext cx="2205318" cy="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0" idx="1"/>
            <a:endCxn id="58" idx="3"/>
          </p:cNvCxnSpPr>
          <p:nvPr/>
        </p:nvCxnSpPr>
        <p:spPr>
          <a:xfrm flipH="1" flipV="1">
            <a:off x="8462679" y="1608153"/>
            <a:ext cx="923368" cy="3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462679" y="2012490"/>
            <a:ext cx="9233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462679" y="2150988"/>
            <a:ext cx="92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sy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462679" y="1272849"/>
            <a:ext cx="92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ssignal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386046" y="1457515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每个时钟周期做一个乘法和一个加法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0865219" y="3643141"/>
            <a:ext cx="739587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966072" y="3804506"/>
            <a:ext cx="4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1019860" y="2751153"/>
            <a:ext cx="0" cy="891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11463613" y="2754336"/>
            <a:ext cx="0" cy="888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192866" y="2931459"/>
            <a:ext cx="75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obel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1477060" y="2931459"/>
            <a:ext cx="78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obel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294580" y="3643141"/>
            <a:ext cx="1396255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417854" y="380450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Nms</a:t>
            </a:r>
            <a:r>
              <a:rPr lang="en-US" altLang="zh-CN" dirty="0" smtClean="0"/>
              <a:t> Picture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8294580" y="4450837"/>
            <a:ext cx="1396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9" idx="3"/>
            <a:endCxn id="81" idx="1"/>
          </p:cNvCxnSpPr>
          <p:nvPr/>
        </p:nvCxnSpPr>
        <p:spPr>
          <a:xfrm>
            <a:off x="9690835" y="4786141"/>
            <a:ext cx="11743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>
            <a:off x="9690835" y="5284694"/>
            <a:ext cx="1174386" cy="1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49113" y="4235824"/>
            <a:ext cx="98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nsignal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856689" y="5392271"/>
            <a:ext cx="8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ny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417854" y="4605156"/>
            <a:ext cx="1129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每个时钟周期为一个点做</a:t>
            </a:r>
            <a:r>
              <a:rPr lang="en-US" altLang="zh-CN" dirty="0" err="1" smtClean="0"/>
              <a:t>nms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689907" y="3643141"/>
            <a:ext cx="484094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6689907" y="3804506"/>
            <a:ext cx="4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89" idx="1"/>
            <a:endCxn id="102" idx="3"/>
          </p:cNvCxnSpPr>
          <p:nvPr/>
        </p:nvCxnSpPr>
        <p:spPr>
          <a:xfrm flipH="1">
            <a:off x="7174001" y="4786141"/>
            <a:ext cx="11205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7174001" y="5284694"/>
            <a:ext cx="1120579" cy="13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33659" y="4235824"/>
            <a:ext cx="116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nmscache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191930" y="5302620"/>
            <a:ext cx="116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nmscache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168583" y="3643141"/>
            <a:ext cx="1593475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329948" y="3804506"/>
            <a:ext cx="116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Thres</a:t>
            </a:r>
            <a:endParaRPr lang="en-US" altLang="zh-CN" dirty="0" smtClean="0"/>
          </a:p>
          <a:p>
            <a:r>
              <a:rPr lang="en-US" altLang="zh-CN" dirty="0" smtClean="0"/>
              <a:t>Picture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111" idx="3"/>
            <a:endCxn id="102" idx="1"/>
          </p:cNvCxnSpPr>
          <p:nvPr/>
        </p:nvCxnSpPr>
        <p:spPr>
          <a:xfrm>
            <a:off x="5762058" y="4786141"/>
            <a:ext cx="9278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>
            <a:off x="5728440" y="5284694"/>
            <a:ext cx="96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762058" y="4235824"/>
            <a:ext cx="9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tsignal</a:t>
            </a:r>
            <a:endParaRPr lang="zh-CN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62058" y="5392271"/>
            <a:ext cx="9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r>
              <a:rPr lang="en-US" altLang="zh-CN" dirty="0" smtClean="0"/>
              <a:t>, ty</a:t>
            </a:r>
            <a:endParaRPr lang="zh-CN" altLang="en-US" dirty="0"/>
          </a:p>
        </p:txBody>
      </p:sp>
      <p:cxnSp>
        <p:nvCxnSpPr>
          <p:cNvPr id="121" name="直接连接符 120"/>
          <p:cNvCxnSpPr/>
          <p:nvPr/>
        </p:nvCxnSpPr>
        <p:spPr>
          <a:xfrm>
            <a:off x="4168583" y="4484133"/>
            <a:ext cx="155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168583" y="4605156"/>
            <a:ext cx="1559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每个时钟周期为一个点做</a:t>
            </a:r>
            <a:r>
              <a:rPr lang="en-US" altLang="zh-CN" dirty="0" smtClean="0"/>
              <a:t>threshold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450476" y="3660059"/>
            <a:ext cx="13716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50476" y="3821424"/>
            <a:ext cx="126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Write</a:t>
            </a:r>
          </a:p>
          <a:p>
            <a:r>
              <a:rPr lang="en-US" altLang="zh-CN" dirty="0" smtClean="0"/>
              <a:t>Picture</a:t>
            </a:r>
            <a:endParaRPr lang="zh-CN" altLang="en-US" dirty="0"/>
          </a:p>
        </p:txBody>
      </p:sp>
      <p:cxnSp>
        <p:nvCxnSpPr>
          <p:cNvPr id="130" name="直接连接符 129"/>
          <p:cNvCxnSpPr/>
          <p:nvPr/>
        </p:nvCxnSpPr>
        <p:spPr>
          <a:xfrm flipH="1">
            <a:off x="450476" y="4501051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50476" y="4685717"/>
            <a:ext cx="126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每个时钟周期写入一个像素</a:t>
            </a:r>
            <a:endParaRPr lang="zh-CN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888197" y="5436153"/>
            <a:ext cx="88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wx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wy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2835101" y="3661071"/>
            <a:ext cx="484094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835101" y="3822436"/>
            <a:ext cx="4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142" name="直接箭头连接符 141"/>
          <p:cNvCxnSpPr>
            <a:stCxn id="111" idx="1"/>
            <a:endCxn id="136" idx="3"/>
          </p:cNvCxnSpPr>
          <p:nvPr/>
        </p:nvCxnSpPr>
        <p:spPr>
          <a:xfrm flipH="1">
            <a:off x="3319195" y="4786141"/>
            <a:ext cx="849388" cy="17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319195" y="4235824"/>
            <a:ext cx="8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outputsignal</a:t>
            </a:r>
            <a:endParaRPr lang="zh-CN" altLang="en-US" dirty="0"/>
          </a:p>
        </p:txBody>
      </p:sp>
      <p:cxnSp>
        <p:nvCxnSpPr>
          <p:cNvPr id="145" name="直接箭头连接符 144"/>
          <p:cNvCxnSpPr/>
          <p:nvPr/>
        </p:nvCxnSpPr>
        <p:spPr>
          <a:xfrm>
            <a:off x="3319195" y="5302620"/>
            <a:ext cx="849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332640" y="5330390"/>
            <a:ext cx="8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outputsignal</a:t>
            </a:r>
            <a:endParaRPr lang="zh-CN" altLang="en-US" dirty="0"/>
          </a:p>
        </p:txBody>
      </p:sp>
      <p:cxnSp>
        <p:nvCxnSpPr>
          <p:cNvPr id="148" name="直接箭头连接符 147"/>
          <p:cNvCxnSpPr>
            <a:stCxn id="123" idx="3"/>
            <a:endCxn id="136" idx="1"/>
          </p:cNvCxnSpPr>
          <p:nvPr/>
        </p:nvCxnSpPr>
        <p:spPr>
          <a:xfrm>
            <a:off x="1822076" y="4803059"/>
            <a:ext cx="1013025" cy="1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 flipV="1">
            <a:off x="1822076" y="5284694"/>
            <a:ext cx="1001807" cy="13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88197" y="4420490"/>
            <a:ext cx="88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osignal</a:t>
            </a:r>
            <a:endParaRPr lang="zh-CN" altLang="en-US" dirty="0"/>
          </a:p>
        </p:txBody>
      </p:sp>
      <p:cxnSp>
        <p:nvCxnSpPr>
          <p:cNvPr id="158" name="直接箭头连接符 157"/>
          <p:cNvCxnSpPr>
            <a:stCxn id="123" idx="1"/>
          </p:cNvCxnSpPr>
          <p:nvPr/>
        </p:nvCxnSpPr>
        <p:spPr>
          <a:xfrm flipH="1">
            <a:off x="40341" y="4803059"/>
            <a:ext cx="410135" cy="1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0341" y="4235824"/>
            <a:ext cx="410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828800" y="981635"/>
            <a:ext cx="773205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2929" y="497541"/>
            <a:ext cx="7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2928" y="1250576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读取图片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22928" y="204395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读取图片</a:t>
            </a:r>
            <a:r>
              <a:rPr lang="en-US" altLang="zh-CN" dirty="0" smtClean="0"/>
              <a:t>	</a:t>
            </a:r>
            <a:r>
              <a:rPr lang="zh-CN" altLang="en-US" dirty="0" smtClean="0"/>
              <a:t>高斯模糊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2928" y="2979875"/>
            <a:ext cx="798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读取图片</a:t>
            </a:r>
            <a:r>
              <a:rPr lang="en-US" altLang="zh-CN" dirty="0" smtClean="0"/>
              <a:t>	</a:t>
            </a:r>
            <a:r>
              <a:rPr lang="zh-CN" altLang="en-US" dirty="0" smtClean="0"/>
              <a:t>高斯模糊</a:t>
            </a:r>
            <a:r>
              <a:rPr lang="en-US" altLang="zh-CN" dirty="0" smtClean="0"/>
              <a:t>	</a:t>
            </a:r>
            <a:r>
              <a:rPr lang="zh-CN" altLang="en-US" dirty="0" smtClean="0"/>
              <a:t>索贝尔</a:t>
            </a:r>
            <a:r>
              <a:rPr lang="en-US" altLang="zh-CN" dirty="0" smtClean="0"/>
              <a:t>+</a:t>
            </a:r>
            <a:r>
              <a:rPr lang="zh-CN" altLang="en-US" dirty="0" smtClean="0"/>
              <a:t>极大值抑制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双阈值处理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307976" y="866873"/>
            <a:ext cx="13448" cy="383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71247" y="866873"/>
            <a:ext cx="0" cy="383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9718" y="497541"/>
            <a:ext cx="5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094" y="497541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50ms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9466728" y="866873"/>
            <a:ext cx="0" cy="383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03659" y="49754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0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122</Words>
  <Application>Microsoft Office PowerPoint</Application>
  <PresentationFormat>自定义</PresentationFormat>
  <Paragraphs>55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</cp:revision>
  <dcterms:created xsi:type="dcterms:W3CDTF">2015-05-05T08:02:14Z</dcterms:created>
  <dcterms:modified xsi:type="dcterms:W3CDTF">2017-06-14T16:05:28Z</dcterms:modified>
</cp:coreProperties>
</file>