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80" r:id="rId17"/>
    <p:sldId id="281" r:id="rId18"/>
    <p:sldId id="279" r:id="rId19"/>
    <p:sldId id="282" r:id="rId20"/>
    <p:sldId id="283" r:id="rId21"/>
    <p:sldId id="284" r:id="rId22"/>
    <p:sldId id="285" r:id="rId23"/>
    <p:sldId id="26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7BE4F-8D62-4EA3-9262-97A9075F5C29}">
  <a:tblStyle styleId="{A3C7BE4F-8D62-4EA3-9262-97A9075F5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0"/>
  </p:normalViewPr>
  <p:slideViewPr>
    <p:cSldViewPr snapToGrid="0" snapToObjects="1">
      <p:cViewPr>
        <p:scale>
          <a:sx n="103" d="100"/>
          <a:sy n="103" d="100"/>
        </p:scale>
        <p:origin x="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1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26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16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5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87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86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6924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8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2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4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088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04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22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a4c3fff7_1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48a4c3fff7_1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48a4c3fff7_1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a4c3fff7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48a4c3fff7_1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48a4c3fff7_1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98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9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80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4c3fff7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8a4c3fff7_16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8a4c3fff7_16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页">
  <p:cSld name="封面页">
    <p:bg>
      <p:bgPr>
        <a:solidFill>
          <a:srgbClr val="DBD1B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446" y="-76272"/>
            <a:ext cx="6146796" cy="693427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13" name="Google Shape;13;p2"/>
          <p:cNvSpPr/>
          <p:nvPr/>
        </p:nvSpPr>
        <p:spPr>
          <a:xfrm>
            <a:off x="3088671" y="-123861"/>
            <a:ext cx="3412616" cy="7019961"/>
          </a:xfrm>
          <a:custGeom>
            <a:avLst/>
            <a:gdLst/>
            <a:ahLst/>
            <a:cxnLst/>
            <a:rect l="l" t="t" r="r" b="b"/>
            <a:pathLst>
              <a:path w="2819" h="5665" extrusionOk="0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27262" t="21880" b="19671"/>
          <a:stretch/>
        </p:blipFill>
        <p:spPr>
          <a:xfrm>
            <a:off x="3333135" y="-200061"/>
            <a:ext cx="8937591" cy="713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05013" y="2074341"/>
            <a:ext cx="6350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505013" y="3820198"/>
            <a:ext cx="635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3"/>
          </p:nvPr>
        </p:nvSpPr>
        <p:spPr>
          <a:xfrm>
            <a:off x="4505013" y="4539321"/>
            <a:ext cx="635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副标题页">
  <p:cSld name="副标题页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3332" y="1047658"/>
            <a:ext cx="8104564" cy="4674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176508" y="4002357"/>
            <a:ext cx="3786392" cy="85022"/>
          </a:xfrm>
          <a:custGeom>
            <a:avLst/>
            <a:gdLst/>
            <a:ahLst/>
            <a:cxnLst/>
            <a:rect l="l" t="t" r="r" b="b"/>
            <a:pathLst>
              <a:path w="1901" h="40" extrusionOk="0">
                <a:moveTo>
                  <a:pt x="471" y="14"/>
                </a:moveTo>
                <a:cubicBezTo>
                  <a:pt x="312" y="15"/>
                  <a:pt x="154" y="17"/>
                  <a:pt x="0" y="20"/>
                </a:cubicBezTo>
                <a:cubicBezTo>
                  <a:pt x="154" y="24"/>
                  <a:pt x="312" y="25"/>
                  <a:pt x="471" y="27"/>
                </a:cubicBezTo>
                <a:cubicBezTo>
                  <a:pt x="470" y="25"/>
                  <a:pt x="469" y="22"/>
                  <a:pt x="469" y="20"/>
                </a:cubicBezTo>
                <a:cubicBezTo>
                  <a:pt x="469" y="18"/>
                  <a:pt x="470" y="15"/>
                  <a:pt x="471" y="14"/>
                </a:cubicBezTo>
                <a:close/>
                <a:moveTo>
                  <a:pt x="1419" y="28"/>
                </a:moveTo>
                <a:cubicBezTo>
                  <a:pt x="1415" y="28"/>
                  <a:pt x="1411" y="24"/>
                  <a:pt x="1411" y="20"/>
                </a:cubicBezTo>
                <a:cubicBezTo>
                  <a:pt x="1411" y="16"/>
                  <a:pt x="1415" y="12"/>
                  <a:pt x="1419" y="12"/>
                </a:cubicBezTo>
                <a:cubicBezTo>
                  <a:pt x="1423" y="12"/>
                  <a:pt x="1427" y="16"/>
                  <a:pt x="1427" y="20"/>
                </a:cubicBezTo>
                <a:cubicBezTo>
                  <a:pt x="1427" y="24"/>
                  <a:pt x="1423" y="28"/>
                  <a:pt x="1419" y="28"/>
                </a:cubicBezTo>
                <a:close/>
                <a:moveTo>
                  <a:pt x="1380" y="29"/>
                </a:moveTo>
                <a:cubicBezTo>
                  <a:pt x="1375" y="29"/>
                  <a:pt x="1371" y="25"/>
                  <a:pt x="1371" y="20"/>
                </a:cubicBezTo>
                <a:cubicBezTo>
                  <a:pt x="1371" y="15"/>
                  <a:pt x="1375" y="11"/>
                  <a:pt x="1380" y="11"/>
                </a:cubicBezTo>
                <a:cubicBezTo>
                  <a:pt x="1385" y="11"/>
                  <a:pt x="1389" y="15"/>
                  <a:pt x="1389" y="20"/>
                </a:cubicBezTo>
                <a:cubicBezTo>
                  <a:pt x="1389" y="25"/>
                  <a:pt x="1385" y="29"/>
                  <a:pt x="1380" y="29"/>
                </a:cubicBezTo>
                <a:close/>
                <a:moveTo>
                  <a:pt x="1341" y="30"/>
                </a:moveTo>
                <a:cubicBezTo>
                  <a:pt x="1336" y="30"/>
                  <a:pt x="1331" y="25"/>
                  <a:pt x="1331" y="20"/>
                </a:cubicBezTo>
                <a:cubicBezTo>
                  <a:pt x="1331" y="15"/>
                  <a:pt x="1336" y="10"/>
                  <a:pt x="1341" y="10"/>
                </a:cubicBezTo>
                <a:cubicBezTo>
                  <a:pt x="1346" y="10"/>
                  <a:pt x="1351" y="15"/>
                  <a:pt x="1351" y="20"/>
                </a:cubicBezTo>
                <a:cubicBezTo>
                  <a:pt x="1351" y="25"/>
                  <a:pt x="1346" y="30"/>
                  <a:pt x="1341" y="30"/>
                </a:cubicBezTo>
                <a:close/>
                <a:moveTo>
                  <a:pt x="1302" y="31"/>
                </a:moveTo>
                <a:cubicBezTo>
                  <a:pt x="1296" y="31"/>
                  <a:pt x="1291" y="26"/>
                  <a:pt x="1291" y="20"/>
                </a:cubicBezTo>
                <a:cubicBezTo>
                  <a:pt x="1291" y="14"/>
                  <a:pt x="1296" y="9"/>
                  <a:pt x="1302" y="9"/>
                </a:cubicBezTo>
                <a:cubicBezTo>
                  <a:pt x="1308" y="9"/>
                  <a:pt x="1313" y="14"/>
                  <a:pt x="1313" y="20"/>
                </a:cubicBezTo>
                <a:cubicBezTo>
                  <a:pt x="1313" y="26"/>
                  <a:pt x="1308" y="31"/>
                  <a:pt x="1302" y="31"/>
                </a:cubicBezTo>
                <a:close/>
                <a:moveTo>
                  <a:pt x="1263" y="32"/>
                </a:moveTo>
                <a:cubicBezTo>
                  <a:pt x="1256" y="32"/>
                  <a:pt x="1251" y="27"/>
                  <a:pt x="1251" y="20"/>
                </a:cubicBezTo>
                <a:cubicBezTo>
                  <a:pt x="1251" y="14"/>
                  <a:pt x="1256" y="8"/>
                  <a:pt x="1263" y="8"/>
                </a:cubicBezTo>
                <a:cubicBezTo>
                  <a:pt x="1269" y="8"/>
                  <a:pt x="1275" y="14"/>
                  <a:pt x="1275" y="20"/>
                </a:cubicBezTo>
                <a:cubicBezTo>
                  <a:pt x="1275" y="27"/>
                  <a:pt x="1269" y="32"/>
                  <a:pt x="1263" y="32"/>
                </a:cubicBezTo>
                <a:close/>
                <a:moveTo>
                  <a:pt x="1224" y="33"/>
                </a:moveTo>
                <a:cubicBezTo>
                  <a:pt x="1217" y="33"/>
                  <a:pt x="1211" y="27"/>
                  <a:pt x="1211" y="20"/>
                </a:cubicBezTo>
                <a:cubicBezTo>
                  <a:pt x="1211" y="13"/>
                  <a:pt x="1217" y="7"/>
                  <a:pt x="1224" y="7"/>
                </a:cubicBezTo>
                <a:cubicBezTo>
                  <a:pt x="1231" y="7"/>
                  <a:pt x="1237" y="13"/>
                  <a:pt x="1237" y="20"/>
                </a:cubicBezTo>
                <a:cubicBezTo>
                  <a:pt x="1237" y="27"/>
                  <a:pt x="1231" y="33"/>
                  <a:pt x="1224" y="33"/>
                </a:cubicBezTo>
                <a:close/>
                <a:moveTo>
                  <a:pt x="1185" y="34"/>
                </a:moveTo>
                <a:cubicBezTo>
                  <a:pt x="1177" y="34"/>
                  <a:pt x="1171" y="28"/>
                  <a:pt x="1171" y="20"/>
                </a:cubicBezTo>
                <a:cubicBezTo>
                  <a:pt x="1171" y="12"/>
                  <a:pt x="1177" y="6"/>
                  <a:pt x="1185" y="6"/>
                </a:cubicBezTo>
                <a:cubicBezTo>
                  <a:pt x="1192" y="6"/>
                  <a:pt x="1199" y="12"/>
                  <a:pt x="1199" y="20"/>
                </a:cubicBezTo>
                <a:cubicBezTo>
                  <a:pt x="1199" y="28"/>
                  <a:pt x="1192" y="34"/>
                  <a:pt x="1185" y="34"/>
                </a:cubicBezTo>
                <a:close/>
                <a:moveTo>
                  <a:pt x="1146" y="35"/>
                </a:moveTo>
                <a:cubicBezTo>
                  <a:pt x="1138" y="35"/>
                  <a:pt x="1131" y="28"/>
                  <a:pt x="1131" y="20"/>
                </a:cubicBezTo>
                <a:cubicBezTo>
                  <a:pt x="1131" y="12"/>
                  <a:pt x="1138" y="5"/>
                  <a:pt x="1146" y="5"/>
                </a:cubicBezTo>
                <a:cubicBezTo>
                  <a:pt x="1154" y="5"/>
                  <a:pt x="1161" y="12"/>
                  <a:pt x="1161" y="20"/>
                </a:cubicBezTo>
                <a:cubicBezTo>
                  <a:pt x="1161" y="28"/>
                  <a:pt x="1154" y="35"/>
                  <a:pt x="1146" y="35"/>
                </a:cubicBezTo>
                <a:close/>
                <a:moveTo>
                  <a:pt x="1107" y="36"/>
                </a:moveTo>
                <a:cubicBezTo>
                  <a:pt x="1098" y="36"/>
                  <a:pt x="1091" y="29"/>
                  <a:pt x="1091" y="20"/>
                </a:cubicBezTo>
                <a:cubicBezTo>
                  <a:pt x="1091" y="11"/>
                  <a:pt x="1098" y="4"/>
                  <a:pt x="1107" y="4"/>
                </a:cubicBezTo>
                <a:cubicBezTo>
                  <a:pt x="1116" y="4"/>
                  <a:pt x="1123" y="11"/>
                  <a:pt x="1123" y="20"/>
                </a:cubicBezTo>
                <a:cubicBezTo>
                  <a:pt x="1123" y="29"/>
                  <a:pt x="1116" y="36"/>
                  <a:pt x="1107" y="36"/>
                </a:cubicBezTo>
                <a:close/>
                <a:moveTo>
                  <a:pt x="1068" y="37"/>
                </a:moveTo>
                <a:cubicBezTo>
                  <a:pt x="1058" y="37"/>
                  <a:pt x="1051" y="29"/>
                  <a:pt x="1051" y="20"/>
                </a:cubicBezTo>
                <a:cubicBezTo>
                  <a:pt x="1051" y="11"/>
                  <a:pt x="1058" y="3"/>
                  <a:pt x="1068" y="3"/>
                </a:cubicBezTo>
                <a:cubicBezTo>
                  <a:pt x="1077" y="3"/>
                  <a:pt x="1085" y="11"/>
                  <a:pt x="1085" y="20"/>
                </a:cubicBezTo>
                <a:cubicBezTo>
                  <a:pt x="1085" y="29"/>
                  <a:pt x="1077" y="37"/>
                  <a:pt x="1068" y="37"/>
                </a:cubicBezTo>
                <a:close/>
                <a:moveTo>
                  <a:pt x="1029" y="38"/>
                </a:moveTo>
                <a:cubicBezTo>
                  <a:pt x="1019" y="38"/>
                  <a:pt x="1011" y="30"/>
                  <a:pt x="1011" y="20"/>
                </a:cubicBezTo>
                <a:cubicBezTo>
                  <a:pt x="1011" y="10"/>
                  <a:pt x="1019" y="2"/>
                  <a:pt x="1029" y="2"/>
                </a:cubicBezTo>
                <a:cubicBezTo>
                  <a:pt x="1039" y="2"/>
                  <a:pt x="1047" y="10"/>
                  <a:pt x="1047" y="20"/>
                </a:cubicBezTo>
                <a:cubicBezTo>
                  <a:pt x="1047" y="30"/>
                  <a:pt x="1039" y="38"/>
                  <a:pt x="1029" y="38"/>
                </a:cubicBezTo>
                <a:close/>
                <a:moveTo>
                  <a:pt x="990" y="39"/>
                </a:moveTo>
                <a:cubicBezTo>
                  <a:pt x="979" y="39"/>
                  <a:pt x="971" y="31"/>
                  <a:pt x="971" y="20"/>
                </a:cubicBezTo>
                <a:cubicBezTo>
                  <a:pt x="971" y="10"/>
                  <a:pt x="979" y="1"/>
                  <a:pt x="990" y="1"/>
                </a:cubicBezTo>
                <a:cubicBezTo>
                  <a:pt x="1000" y="1"/>
                  <a:pt x="1009" y="10"/>
                  <a:pt x="1009" y="20"/>
                </a:cubicBezTo>
                <a:cubicBezTo>
                  <a:pt x="1009" y="31"/>
                  <a:pt x="1000" y="39"/>
                  <a:pt x="990" y="39"/>
                </a:cubicBezTo>
                <a:close/>
                <a:moveTo>
                  <a:pt x="482" y="28"/>
                </a:moveTo>
                <a:cubicBezTo>
                  <a:pt x="486" y="28"/>
                  <a:pt x="490" y="24"/>
                  <a:pt x="490" y="20"/>
                </a:cubicBezTo>
                <a:cubicBezTo>
                  <a:pt x="490" y="16"/>
                  <a:pt x="486" y="12"/>
                  <a:pt x="482" y="12"/>
                </a:cubicBezTo>
                <a:cubicBezTo>
                  <a:pt x="478" y="12"/>
                  <a:pt x="474" y="16"/>
                  <a:pt x="474" y="20"/>
                </a:cubicBezTo>
                <a:cubicBezTo>
                  <a:pt x="474" y="24"/>
                  <a:pt x="478" y="28"/>
                  <a:pt x="482" y="28"/>
                </a:cubicBezTo>
                <a:close/>
                <a:moveTo>
                  <a:pt x="521" y="29"/>
                </a:moveTo>
                <a:cubicBezTo>
                  <a:pt x="526" y="29"/>
                  <a:pt x="530" y="25"/>
                  <a:pt x="530" y="20"/>
                </a:cubicBezTo>
                <a:cubicBezTo>
                  <a:pt x="530" y="15"/>
                  <a:pt x="526" y="11"/>
                  <a:pt x="521" y="11"/>
                </a:cubicBezTo>
                <a:cubicBezTo>
                  <a:pt x="516" y="11"/>
                  <a:pt x="512" y="15"/>
                  <a:pt x="512" y="20"/>
                </a:cubicBezTo>
                <a:cubicBezTo>
                  <a:pt x="512" y="25"/>
                  <a:pt x="516" y="29"/>
                  <a:pt x="521" y="29"/>
                </a:cubicBezTo>
                <a:close/>
                <a:moveTo>
                  <a:pt x="560" y="30"/>
                </a:moveTo>
                <a:cubicBezTo>
                  <a:pt x="566" y="30"/>
                  <a:pt x="570" y="25"/>
                  <a:pt x="570" y="20"/>
                </a:cubicBezTo>
                <a:cubicBezTo>
                  <a:pt x="570" y="15"/>
                  <a:pt x="566" y="10"/>
                  <a:pt x="560" y="10"/>
                </a:cubicBezTo>
                <a:cubicBezTo>
                  <a:pt x="555" y="10"/>
                  <a:pt x="550" y="15"/>
                  <a:pt x="550" y="20"/>
                </a:cubicBezTo>
                <a:cubicBezTo>
                  <a:pt x="550" y="25"/>
                  <a:pt x="555" y="30"/>
                  <a:pt x="560" y="30"/>
                </a:cubicBezTo>
                <a:close/>
                <a:moveTo>
                  <a:pt x="599" y="31"/>
                </a:moveTo>
                <a:cubicBezTo>
                  <a:pt x="605" y="31"/>
                  <a:pt x="610" y="26"/>
                  <a:pt x="610" y="20"/>
                </a:cubicBezTo>
                <a:cubicBezTo>
                  <a:pt x="610" y="14"/>
                  <a:pt x="605" y="9"/>
                  <a:pt x="599" y="9"/>
                </a:cubicBezTo>
                <a:cubicBezTo>
                  <a:pt x="593" y="9"/>
                  <a:pt x="588" y="14"/>
                  <a:pt x="588" y="20"/>
                </a:cubicBezTo>
                <a:cubicBezTo>
                  <a:pt x="588" y="26"/>
                  <a:pt x="593" y="31"/>
                  <a:pt x="599" y="31"/>
                </a:cubicBezTo>
                <a:close/>
                <a:moveTo>
                  <a:pt x="638" y="32"/>
                </a:moveTo>
                <a:cubicBezTo>
                  <a:pt x="645" y="32"/>
                  <a:pt x="650" y="27"/>
                  <a:pt x="650" y="20"/>
                </a:cubicBezTo>
                <a:cubicBezTo>
                  <a:pt x="650" y="14"/>
                  <a:pt x="645" y="8"/>
                  <a:pt x="638" y="8"/>
                </a:cubicBezTo>
                <a:cubicBezTo>
                  <a:pt x="632" y="8"/>
                  <a:pt x="626" y="14"/>
                  <a:pt x="626" y="20"/>
                </a:cubicBezTo>
                <a:cubicBezTo>
                  <a:pt x="626" y="27"/>
                  <a:pt x="632" y="32"/>
                  <a:pt x="638" y="32"/>
                </a:cubicBezTo>
                <a:close/>
                <a:moveTo>
                  <a:pt x="677" y="33"/>
                </a:moveTo>
                <a:cubicBezTo>
                  <a:pt x="684" y="33"/>
                  <a:pt x="690" y="27"/>
                  <a:pt x="690" y="20"/>
                </a:cubicBezTo>
                <a:cubicBezTo>
                  <a:pt x="690" y="13"/>
                  <a:pt x="684" y="7"/>
                  <a:pt x="677" y="7"/>
                </a:cubicBezTo>
                <a:cubicBezTo>
                  <a:pt x="670" y="7"/>
                  <a:pt x="664" y="13"/>
                  <a:pt x="664" y="20"/>
                </a:cubicBezTo>
                <a:cubicBezTo>
                  <a:pt x="664" y="27"/>
                  <a:pt x="670" y="33"/>
                  <a:pt x="677" y="33"/>
                </a:cubicBezTo>
                <a:close/>
                <a:moveTo>
                  <a:pt x="716" y="34"/>
                </a:moveTo>
                <a:cubicBezTo>
                  <a:pt x="724" y="34"/>
                  <a:pt x="730" y="28"/>
                  <a:pt x="730" y="20"/>
                </a:cubicBezTo>
                <a:cubicBezTo>
                  <a:pt x="730" y="12"/>
                  <a:pt x="724" y="6"/>
                  <a:pt x="716" y="6"/>
                </a:cubicBezTo>
                <a:cubicBezTo>
                  <a:pt x="709" y="6"/>
                  <a:pt x="703" y="12"/>
                  <a:pt x="703" y="20"/>
                </a:cubicBezTo>
                <a:cubicBezTo>
                  <a:pt x="703" y="28"/>
                  <a:pt x="709" y="34"/>
                  <a:pt x="716" y="34"/>
                </a:cubicBezTo>
                <a:close/>
                <a:moveTo>
                  <a:pt x="755" y="35"/>
                </a:moveTo>
                <a:cubicBezTo>
                  <a:pt x="764" y="35"/>
                  <a:pt x="770" y="28"/>
                  <a:pt x="770" y="20"/>
                </a:cubicBezTo>
                <a:cubicBezTo>
                  <a:pt x="770" y="12"/>
                  <a:pt x="764" y="5"/>
                  <a:pt x="755" y="5"/>
                </a:cubicBezTo>
                <a:cubicBezTo>
                  <a:pt x="747" y="5"/>
                  <a:pt x="741" y="12"/>
                  <a:pt x="741" y="20"/>
                </a:cubicBezTo>
                <a:cubicBezTo>
                  <a:pt x="741" y="28"/>
                  <a:pt x="747" y="35"/>
                  <a:pt x="755" y="35"/>
                </a:cubicBezTo>
                <a:close/>
                <a:moveTo>
                  <a:pt x="794" y="36"/>
                </a:moveTo>
                <a:cubicBezTo>
                  <a:pt x="803" y="36"/>
                  <a:pt x="810" y="29"/>
                  <a:pt x="810" y="20"/>
                </a:cubicBezTo>
                <a:cubicBezTo>
                  <a:pt x="810" y="11"/>
                  <a:pt x="803" y="4"/>
                  <a:pt x="794" y="4"/>
                </a:cubicBezTo>
                <a:cubicBezTo>
                  <a:pt x="786" y="4"/>
                  <a:pt x="779" y="11"/>
                  <a:pt x="779" y="20"/>
                </a:cubicBezTo>
                <a:cubicBezTo>
                  <a:pt x="779" y="29"/>
                  <a:pt x="786" y="36"/>
                  <a:pt x="794" y="36"/>
                </a:cubicBezTo>
                <a:close/>
                <a:moveTo>
                  <a:pt x="833" y="37"/>
                </a:moveTo>
                <a:cubicBezTo>
                  <a:pt x="843" y="37"/>
                  <a:pt x="850" y="29"/>
                  <a:pt x="850" y="20"/>
                </a:cubicBezTo>
                <a:cubicBezTo>
                  <a:pt x="850" y="11"/>
                  <a:pt x="843" y="3"/>
                  <a:pt x="833" y="3"/>
                </a:cubicBezTo>
                <a:cubicBezTo>
                  <a:pt x="824" y="3"/>
                  <a:pt x="817" y="11"/>
                  <a:pt x="817" y="20"/>
                </a:cubicBezTo>
                <a:cubicBezTo>
                  <a:pt x="817" y="29"/>
                  <a:pt x="824" y="37"/>
                  <a:pt x="833" y="37"/>
                </a:cubicBezTo>
                <a:close/>
                <a:moveTo>
                  <a:pt x="873" y="38"/>
                </a:moveTo>
                <a:cubicBezTo>
                  <a:pt x="882" y="38"/>
                  <a:pt x="890" y="30"/>
                  <a:pt x="890" y="20"/>
                </a:cubicBezTo>
                <a:cubicBezTo>
                  <a:pt x="890" y="10"/>
                  <a:pt x="882" y="2"/>
                  <a:pt x="873" y="2"/>
                </a:cubicBezTo>
                <a:cubicBezTo>
                  <a:pt x="863" y="2"/>
                  <a:pt x="855" y="10"/>
                  <a:pt x="855" y="20"/>
                </a:cubicBezTo>
                <a:cubicBezTo>
                  <a:pt x="855" y="30"/>
                  <a:pt x="863" y="38"/>
                  <a:pt x="873" y="38"/>
                </a:cubicBezTo>
                <a:close/>
                <a:moveTo>
                  <a:pt x="912" y="39"/>
                </a:moveTo>
                <a:cubicBezTo>
                  <a:pt x="922" y="39"/>
                  <a:pt x="930" y="31"/>
                  <a:pt x="930" y="20"/>
                </a:cubicBezTo>
                <a:cubicBezTo>
                  <a:pt x="930" y="10"/>
                  <a:pt x="922" y="1"/>
                  <a:pt x="912" y="1"/>
                </a:cubicBezTo>
                <a:cubicBezTo>
                  <a:pt x="901" y="1"/>
                  <a:pt x="893" y="10"/>
                  <a:pt x="893" y="20"/>
                </a:cubicBezTo>
                <a:cubicBezTo>
                  <a:pt x="893" y="31"/>
                  <a:pt x="901" y="39"/>
                  <a:pt x="912" y="39"/>
                </a:cubicBezTo>
                <a:close/>
                <a:moveTo>
                  <a:pt x="951" y="40"/>
                </a:moveTo>
                <a:cubicBezTo>
                  <a:pt x="962" y="40"/>
                  <a:pt x="971" y="31"/>
                  <a:pt x="971" y="20"/>
                </a:cubicBezTo>
                <a:cubicBezTo>
                  <a:pt x="971" y="9"/>
                  <a:pt x="962" y="0"/>
                  <a:pt x="951" y="0"/>
                </a:cubicBezTo>
                <a:cubicBezTo>
                  <a:pt x="940" y="0"/>
                  <a:pt x="931" y="9"/>
                  <a:pt x="931" y="20"/>
                </a:cubicBezTo>
                <a:cubicBezTo>
                  <a:pt x="931" y="31"/>
                  <a:pt x="940" y="40"/>
                  <a:pt x="951" y="40"/>
                </a:cubicBezTo>
                <a:close/>
                <a:moveTo>
                  <a:pt x="1430" y="27"/>
                </a:moveTo>
                <a:cubicBezTo>
                  <a:pt x="1589" y="25"/>
                  <a:pt x="1747" y="24"/>
                  <a:pt x="1901" y="20"/>
                </a:cubicBezTo>
                <a:cubicBezTo>
                  <a:pt x="1775" y="17"/>
                  <a:pt x="1598" y="15"/>
                  <a:pt x="1431" y="14"/>
                </a:cubicBezTo>
                <a:cubicBezTo>
                  <a:pt x="1432" y="16"/>
                  <a:pt x="1432" y="18"/>
                  <a:pt x="1432" y="20"/>
                </a:cubicBezTo>
                <a:cubicBezTo>
                  <a:pt x="1432" y="22"/>
                  <a:pt x="1431" y="25"/>
                  <a:pt x="143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380645" y="3050967"/>
            <a:ext cx="3338966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页">
  <p:cSld name="内容页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36976" y="133410"/>
            <a:ext cx="2193750" cy="21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159576" y="144660"/>
            <a:ext cx="2193750" cy="21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159576" y="4561200"/>
            <a:ext cx="2193750" cy="21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9836976" y="4549950"/>
            <a:ext cx="2193750" cy="21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073" y="1206200"/>
            <a:ext cx="3445748" cy="29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062769" y="780907"/>
            <a:ext cx="3720191" cy="3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5089982" y="558930"/>
            <a:ext cx="1701800" cy="1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结尾页">
  <p:cSld name="结尾页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657" y="-76272"/>
            <a:ext cx="6146796" cy="693427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33" name="Google Shape;33;p5"/>
          <p:cNvSpPr/>
          <p:nvPr/>
        </p:nvSpPr>
        <p:spPr>
          <a:xfrm rot="5400000">
            <a:off x="4420746" y="-99108"/>
            <a:ext cx="3412616" cy="7019961"/>
          </a:xfrm>
          <a:custGeom>
            <a:avLst/>
            <a:gdLst/>
            <a:ahLst/>
            <a:cxnLst/>
            <a:rect l="l" t="t" r="r" b="b"/>
            <a:pathLst>
              <a:path w="2819" h="5665" extrusionOk="0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 rot="-5400000">
            <a:off x="4420745" y="122732"/>
            <a:ext cx="3412616" cy="7019961"/>
          </a:xfrm>
          <a:custGeom>
            <a:avLst/>
            <a:gdLst/>
            <a:ahLst/>
            <a:cxnLst/>
            <a:rect l="l" t="t" r="r" b="b"/>
            <a:pathLst>
              <a:path w="2819" h="5665" extrusionOk="0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4">
            <a:alphaModFix/>
          </a:blip>
          <a:srcRect t="39391" b="34922"/>
          <a:stretch/>
        </p:blipFill>
        <p:spPr>
          <a:xfrm>
            <a:off x="-16615" y="1946787"/>
            <a:ext cx="12287341" cy="315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2921000" y="2363091"/>
            <a:ext cx="6350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2921000" y="3820198"/>
            <a:ext cx="635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页">
  <p:cSld name="空白页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513" y="704802"/>
            <a:ext cx="4280538" cy="100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2906" y="3181482"/>
            <a:ext cx="7143751" cy="1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82113" y="1585913"/>
            <a:ext cx="6350000" cy="125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n-US" altLang="zh-CN" dirty="0" smtClean="0"/>
              <a:t>Welcome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Library System</a:t>
            </a:r>
            <a:r>
              <a:rPr lang="zh-CN" altLang="en-US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 </a:t>
            </a:r>
            <a:endParaRPr lang="en-US" altLang="zh-CN" dirty="0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819581" y="5975475"/>
            <a:ext cx="3542925" cy="4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n-US" altLang="zh-CN" sz="2400" dirty="0" smtClean="0">
                <a:latin typeface="Pinyon Script"/>
                <a:ea typeface="Pinyon Script"/>
                <a:cs typeface="Pinyon Script"/>
                <a:sym typeface="Pinyon Script"/>
              </a:rPr>
              <a:t>Group</a:t>
            </a:r>
            <a:r>
              <a:rPr lang="zh-CN" altLang="en-US" sz="2400" dirty="0" smtClean="0">
                <a:latin typeface="Pinyon Script"/>
                <a:ea typeface="Pinyon Script"/>
                <a:cs typeface="Pinyon Script"/>
                <a:sym typeface="Pinyon Script"/>
              </a:rPr>
              <a:t>：</a:t>
            </a:r>
            <a:r>
              <a:rPr lang="en-US" altLang="zh-CN" sz="2400" dirty="0" smtClean="0">
                <a:latin typeface="Pinyon Script"/>
                <a:ea typeface="Pinyon Script"/>
                <a:cs typeface="Pinyon Script"/>
                <a:sym typeface="Pinyon Script"/>
              </a:rPr>
              <a:t>Winning</a:t>
            </a:r>
            <a:r>
              <a:rPr lang="zh-CN" altLang="en-US" sz="2400" dirty="0" smtClean="0"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-US" altLang="zh-CN" sz="2400" dirty="0" smtClean="0">
                <a:latin typeface="Pinyon Script"/>
                <a:ea typeface="Pinyon Script"/>
                <a:cs typeface="Pinyon Script"/>
                <a:sym typeface="Pinyon Script"/>
              </a:rPr>
              <a:t>Pig</a:t>
            </a:r>
            <a:endParaRPr sz="2400" dirty="0"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799961" y="6070500"/>
            <a:ext cx="3636426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zh-CN" altLang="en-US" sz="1600" dirty="0" smtClean="0"/>
              <a:t>               </a:t>
            </a:r>
            <a:r>
              <a:rPr lang="en-US" sz="1600" dirty="0" smtClean="0"/>
              <a:t>PRESENTED </a:t>
            </a:r>
            <a:r>
              <a:rPr lang="en-US" sz="1600" dirty="0"/>
              <a:t>BY </a:t>
            </a:r>
            <a:r>
              <a:rPr lang="zh-CN" altLang="en-US" sz="1600" dirty="0"/>
              <a:t> </a:t>
            </a:r>
            <a:endParaRPr sz="1600" dirty="0"/>
          </a:p>
        </p:txBody>
      </p:sp>
      <p:sp>
        <p:nvSpPr>
          <p:cNvPr id="50" name="Google Shape;50;p7"/>
          <p:cNvSpPr txBox="1"/>
          <p:nvPr/>
        </p:nvSpPr>
        <p:spPr>
          <a:xfrm>
            <a:off x="9925051" y="6044067"/>
            <a:ext cx="16572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600" dirty="0" err="1">
                <a:solidFill>
                  <a:srgbClr val="DBD1B3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Runyang</a:t>
            </a:r>
            <a:r>
              <a:rPr lang="zh-CN" altLang="en-US" sz="1600" dirty="0">
                <a:solidFill>
                  <a:srgbClr val="DBD1B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600" dirty="0" smtClean="0">
                <a:solidFill>
                  <a:srgbClr val="DBD1B3"/>
                </a:solidFill>
                <a:latin typeface="Comic Sans MS"/>
                <a:ea typeface="Comic Sans MS"/>
                <a:cs typeface="Comic Sans MS"/>
                <a:sym typeface="Comic Sans MS"/>
              </a:rPr>
              <a:t>Zhou</a:t>
            </a:r>
            <a:endParaRPr lang="en-US" sz="1600" dirty="0">
              <a:solidFill>
                <a:srgbClr val="DBD1B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DBD1B3"/>
                </a:solidFill>
                <a:latin typeface="Comic Sans MS"/>
                <a:ea typeface="Comic Sans MS"/>
                <a:cs typeface="Comic Sans MS"/>
                <a:sym typeface="Comic Sans MS"/>
              </a:rPr>
              <a:t>Yuan </a:t>
            </a:r>
            <a:r>
              <a:rPr lang="en-US" sz="1600" dirty="0">
                <a:solidFill>
                  <a:srgbClr val="DBD1B3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Chai</a:t>
            </a:r>
            <a:endParaRPr sz="1600" dirty="0">
              <a:solidFill>
                <a:srgbClr val="DBD1B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BD1B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704801"/>
            <a:ext cx="8448123" cy="4810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book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borrowing request 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36" y="1038654"/>
            <a:ext cx="6959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book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borrowing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history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22" y="1064396"/>
            <a:ext cx="736668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Order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coffee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checkout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976184"/>
            <a:ext cx="5053913" cy="55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coffee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orders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219177"/>
            <a:ext cx="6531239" cy="43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rgbClr val="1E1A0C"/>
              </a:buClr>
              <a:buSzPts val="3600"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Network: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Neu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Librarian 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14" y="1089340"/>
            <a:ext cx="5689600" cy="47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Librarian 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Add,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086762"/>
            <a:ext cx="6313959" cy="50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Librarian 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ccept or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decline the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borrowed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request from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students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50" y="1114740"/>
            <a:ext cx="7180648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Librarian 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Check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analysis records chart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10" y="1020806"/>
            <a:ext cx="5549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rgbClr val="1E1A0C"/>
              </a:buClr>
              <a:buSzPts val="3600"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Network: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Neu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Tutor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106273"/>
            <a:ext cx="4610100" cy="19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Tutor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buClr>
                <a:srgbClr val="1E1A0C"/>
              </a:buClr>
              <a:buSzPts val="3600"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Accept or decline the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appointment 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request from students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27" y="1037281"/>
            <a:ext cx="7681784" cy="48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2626314" y="782412"/>
            <a:ext cx="6721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mtClean="0"/>
              <a:t>Problem </a:t>
            </a:r>
            <a:r>
              <a:rPr lang="en-US" altLang="zh-CN" dirty="0" smtClean="0"/>
              <a:t>Statement </a:t>
            </a:r>
            <a:endParaRPr dirty="0"/>
          </a:p>
        </p:txBody>
      </p:sp>
      <p:sp>
        <p:nvSpPr>
          <p:cNvPr id="58" name="Google Shape;58;p8"/>
          <p:cNvSpPr/>
          <p:nvPr/>
        </p:nvSpPr>
        <p:spPr>
          <a:xfrm>
            <a:off x="4280832" y="1645857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3929449" y="2102334"/>
            <a:ext cx="7228702" cy="1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with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person?</a:t>
            </a:r>
          </a:p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 library books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in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?</a:t>
            </a:r>
          </a:p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library?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6240161" y="5494890"/>
            <a:ext cx="3924397" cy="2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tabLst/>
              <a:defRPr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4839732" y="3241694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librarian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839664" y="1691314"/>
            <a:ext cx="3584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student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0" y="2136881"/>
            <a:ext cx="2498459" cy="1564969"/>
          </a:xfrm>
          <a:prstGeom prst="rect">
            <a:avLst/>
          </a:prstGeom>
        </p:spPr>
      </p:pic>
      <p:sp>
        <p:nvSpPr>
          <p:cNvPr id="13" name="Google Shape;58;p8"/>
          <p:cNvSpPr/>
          <p:nvPr/>
        </p:nvSpPr>
        <p:spPr>
          <a:xfrm>
            <a:off x="4280832" y="3201462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9;p8"/>
          <p:cNvSpPr txBox="1"/>
          <p:nvPr/>
        </p:nvSpPr>
        <p:spPr>
          <a:xfrm>
            <a:off x="3929449" y="3631531"/>
            <a:ext cx="7228702" cy="1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books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system?</a:t>
            </a:r>
          </a:p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students’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borrowing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request?</a:t>
            </a:r>
          </a:p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resource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lang="en-US" altLang="zh-CN" sz="1600" dirty="0" smtClean="0">
              <a:solidFill>
                <a:srgbClr val="1E1A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17" name="Google Shape;61;p8"/>
          <p:cNvSpPr txBox="1"/>
          <p:nvPr/>
        </p:nvSpPr>
        <p:spPr>
          <a:xfrm>
            <a:off x="4823191" y="4767416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tutor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8;p8"/>
          <p:cNvSpPr/>
          <p:nvPr/>
        </p:nvSpPr>
        <p:spPr>
          <a:xfrm>
            <a:off x="4264291" y="4727184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9;p8"/>
          <p:cNvSpPr txBox="1"/>
          <p:nvPr/>
        </p:nvSpPr>
        <p:spPr>
          <a:xfrm>
            <a:off x="3929449" y="5136199"/>
            <a:ext cx="7228702" cy="40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students’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22" name="Google Shape;61;p8"/>
          <p:cNvSpPr txBox="1"/>
          <p:nvPr/>
        </p:nvSpPr>
        <p:spPr>
          <a:xfrm>
            <a:off x="4823123" y="5626046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>
                <a:solidFill>
                  <a:srgbClr val="1E1A0C"/>
                </a:solidFill>
              </a:rPr>
              <a:t>c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offee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shop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worker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8;p8"/>
          <p:cNvSpPr/>
          <p:nvPr/>
        </p:nvSpPr>
        <p:spPr>
          <a:xfrm>
            <a:off x="4264291" y="5567839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59;p8"/>
          <p:cNvSpPr txBox="1"/>
          <p:nvPr/>
        </p:nvSpPr>
        <p:spPr>
          <a:xfrm>
            <a:off x="3929449" y="6016453"/>
            <a:ext cx="7228702" cy="5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students’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orders?</a:t>
            </a:r>
          </a:p>
          <a:p>
            <a:pPr marL="457200" lvl="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menu?</a:t>
            </a:r>
            <a:endParaRPr sz="1050" dirty="0">
              <a:solidFill>
                <a:srgbClr val="1E1A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rgbClr val="1E1A0C"/>
              </a:buClr>
              <a:buSzPts val="3600"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Network: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Neu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Cafe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Worker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89" y="1049068"/>
            <a:ext cx="5626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Cafe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Worker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buClr>
                <a:srgbClr val="1E1A0C"/>
              </a:buClr>
              <a:buSzPts val="3600"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coffee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89" y="1038996"/>
            <a:ext cx="5994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Cafe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Worker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buClr>
                <a:srgbClr val="1E1A0C"/>
              </a:buClr>
              <a:buSzPts val="3600"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Complete the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coffee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order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students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026641"/>
            <a:ext cx="7152503" cy="45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156" y="3524382"/>
            <a:ext cx="7143751" cy="1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2921000" y="2363091"/>
            <a:ext cx="6350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2"/>
          </p:nvPr>
        </p:nvSpPr>
        <p:spPr>
          <a:xfrm>
            <a:off x="2921000" y="3946482"/>
            <a:ext cx="635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 dirty="0"/>
              <a:t>PRESENTED </a:t>
            </a:r>
            <a:r>
              <a:rPr lang="en-US" altLang="zh-CN" dirty="0" smtClean="0"/>
              <a:t>Winning pig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2651027" y="792831"/>
            <a:ext cx="6721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dirty="0" smtClean="0"/>
              <a:t>Approach</a:t>
            </a:r>
            <a:endParaRPr dirty="0"/>
          </a:p>
        </p:txBody>
      </p:sp>
      <p:sp>
        <p:nvSpPr>
          <p:cNvPr id="19" name="Google Shape;58;p8"/>
          <p:cNvSpPr/>
          <p:nvPr/>
        </p:nvSpPr>
        <p:spPr>
          <a:xfrm>
            <a:off x="892238" y="1169700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9;p8"/>
          <p:cNvSpPr txBox="1"/>
          <p:nvPr/>
        </p:nvSpPr>
        <p:spPr>
          <a:xfrm>
            <a:off x="679623" y="1613795"/>
            <a:ext cx="11022226" cy="112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with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detailed time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tutors.</a:t>
            </a:r>
            <a:endParaRPr lang="en-US" altLang="zh-CN" sz="1600" dirty="0" smtClean="0">
              <a:solidFill>
                <a:srgbClr val="1E1A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 library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borrowing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return.</a:t>
            </a: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order.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21" name="Google Shape;62;p8"/>
          <p:cNvSpPr txBox="1"/>
          <p:nvPr/>
        </p:nvSpPr>
        <p:spPr>
          <a:xfrm>
            <a:off x="1451070" y="1192941"/>
            <a:ext cx="3584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student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8;p8"/>
          <p:cNvSpPr/>
          <p:nvPr/>
        </p:nvSpPr>
        <p:spPr>
          <a:xfrm>
            <a:off x="892238" y="2740247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9;p8"/>
          <p:cNvSpPr txBox="1"/>
          <p:nvPr/>
        </p:nvSpPr>
        <p:spPr>
          <a:xfrm>
            <a:off x="679623" y="3204686"/>
            <a:ext cx="11022226" cy="112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Librarian 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book.</a:t>
            </a:r>
            <a:endParaRPr lang="en-US" altLang="zh-CN" sz="1600" dirty="0" smtClean="0">
              <a:solidFill>
                <a:srgbClr val="1E1A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Librarian 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or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 reply.</a:t>
            </a: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Librarian 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resource records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students,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books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coffee.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27" name="Google Shape;62;p8"/>
          <p:cNvSpPr txBox="1"/>
          <p:nvPr/>
        </p:nvSpPr>
        <p:spPr>
          <a:xfrm>
            <a:off x="1451070" y="2785704"/>
            <a:ext cx="3584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librarian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8;p8"/>
          <p:cNvSpPr/>
          <p:nvPr/>
        </p:nvSpPr>
        <p:spPr>
          <a:xfrm>
            <a:off x="892238" y="4282009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9;p8"/>
          <p:cNvSpPr txBox="1"/>
          <p:nvPr/>
        </p:nvSpPr>
        <p:spPr>
          <a:xfrm>
            <a:off x="679623" y="4773033"/>
            <a:ext cx="11022226" cy="41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requests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or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 reply.</a:t>
            </a: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30" name="Google Shape;62;p8"/>
          <p:cNvSpPr txBox="1"/>
          <p:nvPr/>
        </p:nvSpPr>
        <p:spPr>
          <a:xfrm>
            <a:off x="1451070" y="4327466"/>
            <a:ext cx="3584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>
                <a:solidFill>
                  <a:srgbClr val="1E1A0C"/>
                </a:solidFill>
              </a:rPr>
              <a:t>t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utor 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8;p8"/>
          <p:cNvSpPr/>
          <p:nvPr/>
        </p:nvSpPr>
        <p:spPr>
          <a:xfrm>
            <a:off x="892238" y="5218600"/>
            <a:ext cx="558832" cy="491024"/>
          </a:xfrm>
          <a:prstGeom prst="ellipse">
            <a:avLst/>
          </a:prstGeom>
          <a:solidFill>
            <a:srgbClr val="C6B6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9;p8"/>
          <p:cNvSpPr txBox="1"/>
          <p:nvPr/>
        </p:nvSpPr>
        <p:spPr>
          <a:xfrm>
            <a:off x="679623" y="5664138"/>
            <a:ext cx="11022226" cy="41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them.</a:t>
            </a: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Workers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menu.</a:t>
            </a:r>
            <a:r>
              <a:rPr lang="zh-CN" altLang="en-US" sz="1600" dirty="0" smtClean="0">
                <a:solidFill>
                  <a:srgbClr val="1E1A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600" dirty="0">
              <a:solidFill>
                <a:srgbClr val="1E1A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lnSpc>
                <a:spcPct val="130000"/>
              </a:lnSpc>
              <a:buClr>
                <a:schemeClr val="dk1"/>
              </a:buClr>
              <a:buSzPts val="1400"/>
              <a:buFont typeface="Times New Roman"/>
              <a:buChar char="●"/>
            </a:pPr>
            <a:endParaRPr sz="1050" dirty="0">
              <a:solidFill>
                <a:srgbClr val="1E1A0C"/>
              </a:solidFill>
            </a:endParaRPr>
          </a:p>
        </p:txBody>
      </p:sp>
      <p:sp>
        <p:nvSpPr>
          <p:cNvPr id="36" name="Google Shape;62;p8"/>
          <p:cNvSpPr txBox="1"/>
          <p:nvPr/>
        </p:nvSpPr>
        <p:spPr>
          <a:xfrm>
            <a:off x="1451070" y="5264057"/>
            <a:ext cx="3584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2000"/>
              <a:buFont typeface="Arial"/>
              <a:buNone/>
            </a:pPr>
            <a:r>
              <a:rPr lang="en-US" altLang="zh-CN" sz="2000" b="1" dirty="0" smtClean="0">
                <a:solidFill>
                  <a:srgbClr val="1E1A0C"/>
                </a:solidFill>
              </a:rPr>
              <a:t>For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coffee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shop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r>
              <a:rPr lang="en-US" altLang="zh-CN" sz="2000" b="1" dirty="0" smtClean="0">
                <a:solidFill>
                  <a:srgbClr val="1E1A0C"/>
                </a:solidFill>
              </a:rPr>
              <a:t>worker</a:t>
            </a:r>
            <a:r>
              <a:rPr lang="zh-CN" altLang="en-US" sz="2000" b="1" dirty="0" smtClean="0">
                <a:solidFill>
                  <a:srgbClr val="1E1A0C"/>
                </a:solidFill>
              </a:rPr>
              <a:t> </a:t>
            </a:r>
            <a:endParaRPr sz="2000" b="1" i="0" u="none" strike="noStrike" cap="none" dirty="0">
              <a:solidFill>
                <a:srgbClr val="1E1A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3882230" y="556582"/>
            <a:ext cx="411740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dirty="0" smtClean="0"/>
              <a:t>Object</a:t>
            </a:r>
            <a:r>
              <a:rPr lang="zh-CN" altLang="en-US" dirty="0" smtClean="0"/>
              <a:t> </a:t>
            </a:r>
            <a:r>
              <a:rPr lang="en-US" dirty="0" smtClean="0"/>
              <a:t>Model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40" y="1045007"/>
            <a:ext cx="8320783" cy="5436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702238" y="1345632"/>
            <a:ext cx="787335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Network: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Neu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05" y="1080729"/>
            <a:ext cx="6358600" cy="52459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ake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an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appointment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request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tutor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07" y="1117799"/>
            <a:ext cx="5638657" cy="48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heck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request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sz="2400" b="1" i="0" u="none" strike="noStrike" cap="non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131672"/>
            <a:ext cx="6158438" cy="46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earch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my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46" y="1025954"/>
            <a:ext cx="7302142" cy="48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749582" y="558930"/>
            <a:ext cx="5728050" cy="66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en-US" dirty="0" smtClean="0"/>
              <a:t>Functionalities</a:t>
            </a:r>
            <a:r>
              <a:rPr lang="zh-CN" altLang="en-US" dirty="0" smtClean="0"/>
              <a:t> ＆ </a:t>
            </a:r>
            <a:r>
              <a:rPr lang="en-US" altLang="zh-CN" dirty="0"/>
              <a:t>Screenshots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" name="Google Shape;130;p13"/>
          <p:cNvSpPr txBox="1"/>
          <p:nvPr/>
        </p:nvSpPr>
        <p:spPr>
          <a:xfrm>
            <a:off x="665168" y="1444485"/>
            <a:ext cx="3758551" cy="367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Organization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A0C"/>
              </a:buClr>
              <a:buSzPts val="3600"/>
              <a:buFont typeface="Arial"/>
              <a:buNone/>
            </a:pP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book</a:t>
            </a:r>
            <a:r>
              <a:rPr lang="zh-CN" altLang="en-US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accent6">
                    <a:lumMod val="50000"/>
                  </a:schemeClr>
                </a:solidFill>
              </a:rPr>
              <a:t>details</a:t>
            </a:r>
            <a:endParaRPr sz="2400" b="1"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70" y="1730690"/>
            <a:ext cx="5372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7E0C7"/>
      </a:accent1>
      <a:accent2>
        <a:srgbClr val="BB9763"/>
      </a:accent2>
      <a:accent3>
        <a:srgbClr val="62554E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582</Words>
  <Application>Microsoft Macintosh PowerPoint</Application>
  <PresentationFormat>宽屏</PresentationFormat>
  <Paragraphs>170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Comic Sans MS</vt:lpstr>
      <vt:lpstr>Pinyon Script</vt:lpstr>
      <vt:lpstr>Times New Roman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YCHAI</cp:lastModifiedBy>
  <cp:revision>22</cp:revision>
  <dcterms:modified xsi:type="dcterms:W3CDTF">2018-12-10T00:46:11Z</dcterms:modified>
</cp:coreProperties>
</file>