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7" r:id="rId2"/>
    <p:sldId id="275" r:id="rId3"/>
    <p:sldId id="258" r:id="rId4"/>
    <p:sldId id="261" r:id="rId5"/>
    <p:sldId id="277" r:id="rId6"/>
    <p:sldId id="279" r:id="rId7"/>
    <p:sldId id="280" r:id="rId8"/>
    <p:sldId id="278" r:id="rId9"/>
    <p:sldId id="273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34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20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2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6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9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50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77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3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32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1EC7-EAE9-4F56-B622-52588C056E53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3F70-457D-42F2-8AFD-24F91A83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00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5657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05609"/>
            <a:ext cx="10646664" cy="527135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Целью работы </a:t>
            </a:r>
            <a:r>
              <a:rPr lang="ru-RU" dirty="0" smtClean="0"/>
              <a:t>было </a:t>
            </a:r>
            <a:r>
              <a:rPr lang="ru-RU" dirty="0"/>
              <a:t>р</a:t>
            </a:r>
            <a:r>
              <a:rPr lang="ru-RU" dirty="0" smtClean="0"/>
              <a:t>азработать </a:t>
            </a:r>
            <a:r>
              <a:rPr lang="ru-RU" dirty="0"/>
              <a:t>функционального и удобного Telegram-бота для регистрации студентов на образовательные мероприятия.</a:t>
            </a: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ru-RU" sz="2800" dirty="0" smtClean="0"/>
              <a:t>Задачи: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800" dirty="0" smtClean="0"/>
              <a:t>  Разработка </a:t>
            </a:r>
            <a:r>
              <a:rPr lang="ru-RU" sz="2800" dirty="0" err="1"/>
              <a:t>backend</a:t>
            </a:r>
            <a:r>
              <a:rPr lang="ru-RU" sz="2800" dirty="0"/>
              <a:t>-приложения на </a:t>
            </a:r>
            <a:r>
              <a:rPr lang="ru-RU" sz="2800" dirty="0" err="1"/>
              <a:t>Django</a:t>
            </a:r>
            <a:r>
              <a:rPr lang="ru-RU" sz="2800" dirty="0"/>
              <a:t> для управления данными и логикой бота.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	Интеграция с Telegram </a:t>
            </a:r>
            <a:r>
              <a:rPr lang="ru-RU" sz="2800" dirty="0" err="1"/>
              <a:t>Bot</a:t>
            </a:r>
            <a:r>
              <a:rPr lang="ru-RU" sz="2800" dirty="0"/>
              <a:t> API для взаимодействия с пользователями.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	Использование </a:t>
            </a:r>
            <a:r>
              <a:rPr lang="ru-RU" sz="2800" dirty="0" err="1"/>
              <a:t>Celery</a:t>
            </a:r>
            <a:r>
              <a:rPr lang="ru-RU" sz="2800" dirty="0"/>
              <a:t> и </a:t>
            </a:r>
            <a:r>
              <a:rPr lang="ru-RU" sz="2800" dirty="0" err="1"/>
              <a:t>Redis</a:t>
            </a:r>
            <a:r>
              <a:rPr lang="ru-RU" sz="2800" dirty="0"/>
              <a:t> для асинхронной обработки </a:t>
            </a:r>
            <a:r>
              <a:rPr lang="ru-RU" sz="2800" dirty="0" smtClean="0"/>
              <a:t>задач.</a:t>
            </a:r>
            <a:endParaRPr lang="ru-RU" sz="2800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	Реализация функционала регистрации на мероприятия.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	</a:t>
            </a:r>
            <a:r>
              <a:rPr lang="ru-RU" sz="2800" dirty="0" smtClean="0"/>
              <a:t>Реализация </a:t>
            </a:r>
            <a:r>
              <a:rPr lang="ru-RU" sz="2800" dirty="0"/>
              <a:t>отправки уведомлений о предстоящих мероприятиях.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	Развертывание проекта на облачной платформе Render.com.</a:t>
            </a:r>
          </a:p>
        </p:txBody>
      </p:sp>
    </p:spTree>
    <p:extLst>
      <p:ext uri="{BB962C8B-B14F-4D97-AF65-F5344CB8AC3E}">
        <p14:creationId xmlns:p14="http://schemas.microsoft.com/office/powerpoint/2010/main" val="24425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5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</a:t>
            </a:r>
            <a:r>
              <a:rPr lang="en-US" dirty="0" smtClean="0"/>
              <a:t>Telegram</a:t>
            </a:r>
            <a:r>
              <a:rPr lang="ru-RU" dirty="0" smtClean="0"/>
              <a:t> бота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3245"/>
            <a:ext cx="3762900" cy="2276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906" y="1061580"/>
            <a:ext cx="371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1.Начало бота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23" y="1523246"/>
            <a:ext cx="3715268" cy="24017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6023" y="1000664"/>
            <a:ext cx="3416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2. Выбор мероприятия</a:t>
            </a:r>
            <a:endParaRPr lang="ru-RU" sz="2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23733"/>
            <a:ext cx="3600953" cy="18100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75" y="5057155"/>
            <a:ext cx="3696216" cy="14765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322619"/>
            <a:ext cx="360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3. Запись на мероприятие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96023" y="4599618"/>
            <a:ext cx="369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3.1 Нажатие кнопки Назад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449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90" y="973586"/>
            <a:ext cx="10515600" cy="1261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4355" y="500332"/>
            <a:ext cx="598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4. Ввод имени и фамилии.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90" y="3401984"/>
            <a:ext cx="10515600" cy="2124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4634" y="2932981"/>
            <a:ext cx="442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5. Ввод почты.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714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457" y="2418905"/>
            <a:ext cx="4658375" cy="2114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8090" y="1500995"/>
            <a:ext cx="700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6.</a:t>
            </a:r>
            <a:r>
              <a:rPr lang="ru-RU" sz="2400" dirty="0" smtClean="0"/>
              <a:t> Проверка почты и сообщение об регистрации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313" y="2893073"/>
            <a:ext cx="3604936" cy="11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ru-RU" dirty="0" smtClean="0"/>
              <a:t>Выбор технологий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192707"/>
              </p:ext>
            </p:extLst>
          </p:nvPr>
        </p:nvGraphicFramePr>
        <p:xfrm>
          <a:off x="838200" y="1335025"/>
          <a:ext cx="10515600" cy="5018302"/>
        </p:xfrm>
        <a:graphic>
          <a:graphicData uri="http://schemas.openxmlformats.org/drawingml/2006/table">
            <a:tbl>
              <a:tblPr firstRow="1" firstCol="1" bandRow="1"/>
              <a:tblGrid>
                <a:gridCol w="2133600">
                  <a:extLst>
                    <a:ext uri="{9D8B030D-6E8A-4147-A177-3AD203B41FA5}">
                      <a16:colId xmlns:a16="http://schemas.microsoft.com/office/drawing/2014/main" val="566080542"/>
                    </a:ext>
                  </a:extLst>
                </a:gridCol>
                <a:gridCol w="8382000">
                  <a:extLst>
                    <a:ext uri="{9D8B030D-6E8A-4147-A177-3AD203B41FA5}">
                      <a16:colId xmlns:a16="http://schemas.microsoft.com/office/drawing/2014/main" val="134767025"/>
                    </a:ext>
                  </a:extLst>
                </a:gridCol>
              </a:tblGrid>
              <a:tr h="378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b="1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b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Обоснование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818702"/>
                  </a:ext>
                </a:extLst>
              </a:tr>
              <a:tr h="6307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 и читаемость кода, большое количество библиотек для веб-разработки и интеграции с другими сервисами.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265067"/>
                  </a:ext>
                </a:extLst>
              </a:tr>
              <a:tr h="6307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Django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Высокоуровневый </a:t>
                      </a:r>
                      <a:r>
                        <a:rPr lang="ru-RU" sz="2000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фреймворк</a:t>
                      </a:r>
                      <a:r>
                        <a:rPr lang="ru-RU" sz="20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для быстрой разработки веб-приложений, ORM, система шаблонов.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52288"/>
                  </a:ext>
                </a:extLst>
              </a:tr>
              <a:tr h="6307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Celery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Асинхронная обработка задач (отправка уведомлений, обработка больших объемов данных).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34351"/>
                  </a:ext>
                </a:extLst>
              </a:tr>
              <a:tr h="6307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Redis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Быстрое хранилище данных в памяти, брокер сообщений для </a:t>
                      </a:r>
                      <a:r>
                        <a:rPr lang="ru-RU" sz="2000" dirty="0" err="1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Celery</a:t>
                      </a:r>
                      <a:r>
                        <a:rPr lang="ru-RU" sz="20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50367"/>
                  </a:ext>
                </a:extLst>
              </a:tr>
              <a:tr h="378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Telegram Bot API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Telegram, удобный интерфейс для создания ботов.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75003"/>
                  </a:ext>
                </a:extLst>
              </a:tr>
              <a:tr h="378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Надежная и масштабируемая реляционная база данных.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59052"/>
                  </a:ext>
                </a:extLst>
              </a:tr>
              <a:tr h="6307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Render.com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125"/>
                        </a:spcAft>
                      </a:pPr>
                      <a:r>
                        <a:rPr lang="ru-RU" sz="2000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Простое и быстрое развертывание, автоматическое масштабирование, мониторинг.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1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2563"/>
            <a:ext cx="10515600" cy="777875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81"/>
          <a:stretch/>
        </p:blipFill>
        <p:spPr>
          <a:xfrm>
            <a:off x="2830902" y="1077185"/>
            <a:ext cx="6279407" cy="53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3552" y="28074"/>
            <a:ext cx="10515600" cy="821193"/>
          </a:xfrm>
        </p:spPr>
        <p:txBody>
          <a:bodyPr>
            <a:noAutofit/>
          </a:bodyPr>
          <a:lstStyle/>
          <a:p>
            <a:r>
              <a:rPr lang="ru-RU" dirty="0" smtClean="0"/>
              <a:t>Диаграмма развёртывания на </a:t>
            </a:r>
            <a:r>
              <a:rPr lang="en-US" dirty="0" smtClean="0"/>
              <a:t>Render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7514" y="2048338"/>
            <a:ext cx="7284880" cy="34610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3552" y="4310360"/>
            <a:ext cx="1088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	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183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Диаграмма прецедентов администратора</a:t>
            </a:r>
            <a:r>
              <a:rPr lang="en-US" sz="4000" dirty="0" smtClean="0"/>
              <a:t> </a:t>
            </a:r>
            <a:r>
              <a:rPr lang="ru-RU" sz="4000" dirty="0" smtClean="0"/>
              <a:t>и пользователя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26" y="1100106"/>
            <a:ext cx="3629532" cy="52024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18" y="1100106"/>
            <a:ext cx="3579054" cy="50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6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Django Web </a:t>
            </a:r>
            <a:r>
              <a:rPr lang="ru-RU" sz="4000" dirty="0" smtClean="0"/>
              <a:t>администратора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533"/>
            <a:ext cx="10515600" cy="333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1065" y="1423358"/>
            <a:ext cx="576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Вход на сайт администратора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0914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3928" y="468642"/>
            <a:ext cx="4958751" cy="583781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Возможности администратора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6776"/>
            <a:ext cx="10515600" cy="34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6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UML-</a:t>
            </a:r>
            <a:r>
              <a:rPr lang="ru-RU" dirty="0" smtClean="0"/>
              <a:t>диаграмма </a:t>
            </a:r>
            <a:r>
              <a:rPr lang="en-US" dirty="0" smtClean="0"/>
              <a:t>PostgreSQL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4785"/>
            <a:ext cx="10678064" cy="56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6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929" y="96961"/>
            <a:ext cx="10515600" cy="681160"/>
          </a:xfrm>
        </p:spPr>
        <p:txBody>
          <a:bodyPr>
            <a:noAutofit/>
          </a:bodyPr>
          <a:lstStyle/>
          <a:p>
            <a:r>
              <a:rPr lang="ru-RU" sz="4000" dirty="0" smtClean="0"/>
              <a:t>Диаграмма последовательности регистрации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87" y="778122"/>
            <a:ext cx="10075653" cy="56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231</Words>
  <Application>Microsoft Office PowerPoint</Application>
  <PresentationFormat>Широкоэкранный</PresentationFormat>
  <Paragraphs>43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Цель работы</vt:lpstr>
      <vt:lpstr>Выбор технологий</vt:lpstr>
      <vt:lpstr>Архитектура системы</vt:lpstr>
      <vt:lpstr>Диаграмма развёртывания на Render</vt:lpstr>
      <vt:lpstr>Диаграмма прецедентов администратора и пользователя</vt:lpstr>
      <vt:lpstr>Django Web администратора</vt:lpstr>
      <vt:lpstr>Возможности администратора</vt:lpstr>
      <vt:lpstr>UML-диаграмма PostgreSQL</vt:lpstr>
      <vt:lpstr>Диаграмма последовательности регистрации</vt:lpstr>
      <vt:lpstr>Работа Telegram бота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нейросетевых моделей для диагностики системы отопления образовательного учреждения</dc:title>
  <dc:creator>User</dc:creator>
  <cp:lastModifiedBy>Пользователь Windows</cp:lastModifiedBy>
  <cp:revision>84</cp:revision>
  <dcterms:created xsi:type="dcterms:W3CDTF">2024-06-13T05:06:43Z</dcterms:created>
  <dcterms:modified xsi:type="dcterms:W3CDTF">2025-08-14T13:31:38Z</dcterms:modified>
</cp:coreProperties>
</file>