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</p:embeddedFont>
    <p:embeddedFont>
      <p:font typeface="Lato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F0502020204030204" pitchFamily="2" charset="-52"/>
      <p:regular r:id="rId29"/>
      <p:bold r:id="rId30"/>
      <p:italic r:id="rId31"/>
      <p:boldItalic r:id="rId32"/>
    </p:embeddedFont>
    <p:embeddedFont>
      <p:font typeface="Montserrat SemiBold" panose="020F0502020204030204" pitchFamily="2" charset="-52"/>
      <p:regular r:id="rId33"/>
      <p:bold r:id="rId34"/>
      <p:italic r:id="rId35"/>
      <p:boldItalic r:id="rId36"/>
    </p:embeddedFont>
    <p:embeddedFont>
      <p:font typeface="Open Sans Medium" panose="020B0604020202020204" charset="0"/>
      <p:regular r:id="rId37"/>
      <p:bold r:id="rId38"/>
      <p:italic r:id="rId39"/>
      <p:boldItalic r:id="rId40"/>
    </p:embeddedFont>
    <p:embeddedFont>
      <p:font typeface="Poppins" panose="020B0502040204020203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84D"/>
    <a:srgbClr val="585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5" autoAdjust="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29C1E-D73E-4AE9-99AE-2A12CB2EF4D0}" type="datetimeFigureOut">
              <a:rPr lang="ru-RU" smtClean="0"/>
              <a:pPr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DEE6-7B3D-4DD6-8E83-091B30D1B1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43eacb9c7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543eacb9c7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43eacb9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543eacb9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43eacb9c7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2543eacb9c7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43eacb9c7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543eacb9c7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43eacb9c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543eacb9c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43eacb9c7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543eacb9c7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3eacb9c7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543eacb9c7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5dc0df063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55dc0df063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43eacb9c7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43eacb9c7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43eacb9c7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43eacb9c7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43eacb9c7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543eacb9c7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43eacb9c7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543eacb9c7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43eacb9c7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543eacb9c7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43eacb9c7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543eacb9c7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3eacb9c7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543eacb9c7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43eacb9c7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543eacb9c7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43eacb9c7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543eacb9c7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43eacb9c7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543eacb9c7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43eacb9c7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543eacb9c7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SA_Introduction_Slid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SA_Outro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219456" y="1183776"/>
            <a:ext cx="4458869" cy="195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Разработка автоматизированной системы уравления</a:t>
            </a:r>
            <a:b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службой такси 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92327" y="4142002"/>
            <a:ext cx="5379365" cy="45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Выполнили студенты группы 20ВЕБ-2 Артур Рахматуллин.</a:t>
            </a:r>
            <a:endParaRPr dirty="0">
              <a:solidFill>
                <a:schemeClr val="tx1"/>
              </a:solidFill>
              <a:latin typeface="Montserrat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2CF130-1619-13C8-DA28-830FE2F6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92" y="806824"/>
            <a:ext cx="2442275" cy="30524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0" y="0"/>
            <a:ext cx="71025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продукта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38" y="1149663"/>
            <a:ext cx="4779926" cy="28441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48577" y="-1"/>
            <a:ext cx="595423" cy="55289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3228" y="4087174"/>
            <a:ext cx="329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Электронный чек,</a:t>
            </a:r>
          </a:p>
          <a:p>
            <a:pPr algn="ctr"/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пришедший на почту после покупки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0" y="0"/>
            <a:ext cx="402974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10353" y="0"/>
            <a:ext cx="733647" cy="56352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05474" y="4338811"/>
            <a:ext cx="1699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0FAB0-E288-AEDC-7025-8C8987D7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103"/>
            <a:ext cx="9144000" cy="239329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/>
        </p:nvSpPr>
        <p:spPr>
          <a:xfrm>
            <a:off x="0" y="0"/>
            <a:ext cx="402974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95414" y="0"/>
            <a:ext cx="648586" cy="56352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42888" y="4381342"/>
            <a:ext cx="176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Окно авторизации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29073" y="4629434"/>
            <a:ext cx="176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Окно регистрации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CD9A7E-5577-FBE5-6D01-B5DE95F1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0" y="694653"/>
            <a:ext cx="3762900" cy="36866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181E86-D681-26D5-5D4F-5CC7D7DEB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64" y="1280932"/>
            <a:ext cx="3305636" cy="258163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/>
        </p:nvSpPr>
        <p:spPr>
          <a:xfrm>
            <a:off x="0" y="0"/>
            <a:ext cx="409353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474149" y="0"/>
            <a:ext cx="669851" cy="4997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BB9157-E565-7B1E-3D81-1ADD4AE2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80" y="1043099"/>
            <a:ext cx="6715432" cy="28518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0" y="0"/>
            <a:ext cx="419986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84781" y="-1"/>
            <a:ext cx="659219" cy="55289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18125" y="4349444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Каталог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4CB077-417A-DE44-C333-6053F327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5" y="766548"/>
            <a:ext cx="3355638" cy="28605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A33EA-4864-3597-A620-C988CD4B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70" y="766548"/>
            <a:ext cx="3783751" cy="286054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0" y="0"/>
            <a:ext cx="419986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52885" y="-1"/>
            <a:ext cx="691116" cy="51036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62944" y="4593993"/>
            <a:ext cx="1612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Страница товара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0" y="0"/>
            <a:ext cx="40829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63516" y="0"/>
            <a:ext cx="680484" cy="48909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59577" y="628049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Корзина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63261" y="4246664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Отзывы о товаре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subTitle" idx="1"/>
          </p:nvPr>
        </p:nvSpPr>
        <p:spPr>
          <a:xfrm>
            <a:off x="4287700" y="2061863"/>
            <a:ext cx="41766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Создание вебприложений с помощью PHP</a:t>
            </a:r>
            <a:endParaRPr dirty="0">
              <a:solidFill>
                <a:schemeClr val="tx1"/>
              </a:solidFill>
              <a:latin typeface="Montserrat" charset="-52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Общие навыки работы с HTML и CSS</a:t>
            </a:r>
            <a:endParaRPr dirty="0">
              <a:solidFill>
                <a:schemeClr val="tx1"/>
              </a:solidFill>
              <a:latin typeface="Montserrat" charset="-52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Изучение особенностей дизайна вебприложений</a:t>
            </a:r>
            <a:endParaRPr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4287700" y="1116938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Приобретенные навыки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"/>
            <a:ext cx="4029075" cy="50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452884" y="-1"/>
            <a:ext cx="691116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029739" y="0"/>
            <a:ext cx="23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/>
        </p:nvSpPr>
        <p:spPr>
          <a:xfrm>
            <a:off x="3597733" y="433874"/>
            <a:ext cx="1969800" cy="50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1400" b="1" i="0" u="none" strike="noStrike" cap="none" dirty="0">
              <a:solidFill>
                <a:srgbClr val="000000"/>
              </a:solidFill>
              <a:latin typeface="Montserrat" charset="-52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959533" y="1116025"/>
            <a:ext cx="7246200" cy="25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В процессе выполнения дипломного проекта был изучен процесс создания веб-приложения с помощью языка разметки гипертекста HTML, сформированы</a:t>
            </a:r>
            <a:r>
              <a:rPr lang="ru" sz="1300" dirty="0">
                <a:solidFill>
                  <a:schemeClr val="lt1"/>
                </a:solidFill>
                <a:latin typeface="Montserrat" charset="-52"/>
              </a:rPr>
              <a:t>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общие навыки работы с PHP и CSS, а также изучены особенности разработки</a:t>
            </a:r>
            <a:r>
              <a:rPr lang="ru" sz="1300" dirty="0">
                <a:solidFill>
                  <a:schemeClr val="lt1"/>
                </a:solidFill>
                <a:latin typeface="Montserrat" charset="-52"/>
              </a:rPr>
              <a:t>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дизайна веб-приложения.</a:t>
            </a: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ru" sz="1300" b="0" i="0" u="none" strike="noStrike" cap="none" dirty="0">
              <a:solidFill>
                <a:schemeClr val="lt1"/>
              </a:solidFill>
              <a:latin typeface="Montserrat" charset="-52"/>
              <a:sym typeface="Arial"/>
            </a:endParaRP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Была проведена эксплуатация и отладочное тестирование программногообеспечения на данных контрольного примера, которые завершились успешно.</a:t>
            </a: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ru" sz="1300" dirty="0">
              <a:solidFill>
                <a:schemeClr val="lt1"/>
              </a:solidFill>
              <a:latin typeface="Montserrat" charset="-52"/>
            </a:endParaRP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В ходе работы над дипломным проектом были решены все задачи, поставленные цели достигнуты</a:t>
            </a:r>
            <a:endParaRPr sz="1300" b="0" i="0" u="none" strike="noStrike" cap="none" dirty="0">
              <a:solidFill>
                <a:schemeClr val="lt1"/>
              </a:solidFill>
              <a:latin typeface="Montserrat" charset="-52"/>
              <a:sym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за внимание. </a:t>
            </a:r>
            <a:b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 стесняйтесь задавать вопросы.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632175" y="957350"/>
            <a:ext cx="2814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200" b="1" dirty="0">
                <a:solidFill>
                  <a:schemeClr val="tx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Цели проекта:</a:t>
            </a:r>
            <a:endParaRPr sz="2200" b="1" dirty="0">
              <a:solidFill>
                <a:schemeClr val="tx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631825" y="1789093"/>
            <a:ext cx="37272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Open Sans Medium"/>
              <a:buChar char="●"/>
            </a:pPr>
            <a:r>
              <a:rPr lang="ru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Увеличение п</a:t>
            </a:r>
            <a:r>
              <a:rPr lang="ru-RU" sz="1400" dirty="0" err="1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отока</a:t>
            </a:r>
            <a:r>
              <a:rPr lang="ru-RU" sz="1400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 клиентов</a:t>
            </a:r>
            <a:r>
              <a:rPr lang="ru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fare-f</a:t>
            </a:r>
            <a:r>
              <a:rPr lang="ru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l</a:t>
            </a:r>
            <a:r>
              <a:rPr lang="en-US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ex</a:t>
            </a:r>
            <a:r>
              <a:rPr lang="ru" dirty="0">
                <a:latin typeface="Montserrat" charset="-52"/>
                <a:ea typeface="Open Sans Medium"/>
                <a:cs typeface="Open Sans Medium"/>
                <a:sym typeface="Open Sans Medium"/>
              </a:rPr>
              <a:t>;</a:t>
            </a:r>
            <a:endParaRPr dirty="0"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Автоматизация взаимодействия клиентов и таксистов;</a:t>
            </a:r>
            <a:endParaRPr dirty="0">
              <a:latin typeface="Montserrat" charset="-52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715700" y="957350"/>
            <a:ext cx="41265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200" b="1" i="0" u="none" strike="noStrike" cap="none" dirty="0">
                <a:solidFill>
                  <a:schemeClr val="tx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Задачи проекта:</a:t>
            </a:r>
            <a:endParaRPr sz="2200" b="1" i="0" u="none" strike="noStrike" cap="none" dirty="0">
              <a:solidFill>
                <a:schemeClr val="tx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4715700" y="1789103"/>
            <a:ext cx="3000000" cy="30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i="0" u="none" strike="noStrike" cap="none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Описание предметной област</a:t>
            </a: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и;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Разработка структуры БД;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Описание входной и выходной информации;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Разработка веб-приложения;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Проведение тестирования веб-приложения;</a:t>
            </a:r>
            <a:endParaRPr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0" y="0"/>
            <a:ext cx="162192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fare-flex</a:t>
            </a:r>
            <a:endParaRPr lang="en-US" sz="1400" b="1" i="0" u="none" strike="noStrike" cap="none" dirty="0">
              <a:solidFill>
                <a:srgbClr val="000000"/>
              </a:solidFill>
              <a:latin typeface="Montserrat" charset="-52"/>
              <a:ea typeface="Inter"/>
              <a:cs typeface="Inter"/>
              <a:sym typeface="Inter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>
          <a:xfrm>
            <a:off x="8389088" y="-1"/>
            <a:ext cx="754912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0" y="0"/>
            <a:ext cx="3817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Диаграмма прецедентов</a:t>
            </a:r>
            <a:endParaRPr sz="2000" b="1" i="0" u="none" strike="noStrike" cap="none" dirty="0">
              <a:solidFill>
                <a:schemeClr val="lt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63516" y="0"/>
            <a:ext cx="680484" cy="48909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657825" y="1648950"/>
            <a:ext cx="2814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нформация о пользователе;</a:t>
            </a:r>
            <a:endParaRPr sz="18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нформация о </a:t>
            </a: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заказе</a:t>
            </a: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0" y="0"/>
            <a:ext cx="637468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Описание входной</a:t>
            </a:r>
            <a:r>
              <a:rPr lang="ru" sz="2000" b="1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/выходной </a:t>
            </a: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информации</a:t>
            </a:r>
            <a:endParaRPr sz="20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657825" y="1121575"/>
            <a:ext cx="29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Входная информация: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229100" y="1121575"/>
            <a:ext cx="331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Выходная информация: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389088" y="0"/>
            <a:ext cx="754912" cy="5422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5166" y="4459313"/>
            <a:ext cx="2555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Пример электронного чека 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0" y="0"/>
            <a:ext cx="29239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Схема отношений</a:t>
            </a:r>
            <a:endParaRPr sz="20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367822" y="0"/>
            <a:ext cx="776177" cy="51036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2270" y="4082902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Структура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5D64EC-CCF8-945F-E728-502C7B5C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3" y="468329"/>
            <a:ext cx="7476134" cy="361457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0" y="0"/>
            <a:ext cx="89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32175" y="6360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88" y="1578200"/>
            <a:ext cx="7641425" cy="2288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0" name="Google Shape;230;p34"/>
          <p:cNvSpPr txBox="1"/>
          <p:nvPr/>
        </p:nvSpPr>
        <p:spPr>
          <a:xfrm>
            <a:off x="0" y="0"/>
            <a:ext cx="557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Средства разработки</a:t>
            </a:r>
            <a:endParaRPr sz="1400" b="1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42251" y="-1"/>
            <a:ext cx="701749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-1" y="0"/>
            <a:ext cx="276446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Модульная схема</a:t>
            </a:r>
            <a:endParaRPr sz="2000" b="1" i="0" u="none" strike="noStrike" cap="none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389088" y="0"/>
            <a:ext cx="754912" cy="53162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07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0" y="0"/>
            <a:ext cx="7134447" cy="4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продукта</a:t>
            </a:r>
            <a:endParaRPr sz="3200" b="1" i="0" u="none" strike="noStrike" cap="none" dirty="0">
              <a:solidFill>
                <a:srgbClr val="6A52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586" y="956930"/>
            <a:ext cx="5899692" cy="102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Montserrat" charset="-52"/>
              </a:rPr>
              <a:t>тестирование на корректных данных;</a:t>
            </a:r>
          </a:p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Montserrat" charset="-52"/>
              </a:rPr>
              <a:t>тестирование на некорректных данных;</a:t>
            </a:r>
          </a:p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Montserrat" charset="-52"/>
              </a:rPr>
              <a:t>тестирование продукта на данных контрольного примера.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378456" y="-1"/>
            <a:ext cx="765544" cy="4890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08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07266" y="3753294"/>
            <a:ext cx="47633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Сообщение о некорректных данных при регистрации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175"/>
            </a:gs>
            <a:gs pos="100000">
              <a:srgbClr val="48184D"/>
            </a:gs>
          </a:gsLst>
          <a:lin ang="5400000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0" y="0"/>
            <a:ext cx="716634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продукта</a:t>
            </a:r>
            <a:endParaRPr sz="14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304028" y="0"/>
            <a:ext cx="839972" cy="57415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Montserrat" charset="-52"/>
              </a:rPr>
              <a:t>09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18710" y="2269007"/>
            <a:ext cx="2164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Успешная регистрация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3519" y="3633517"/>
            <a:ext cx="2164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Успешная авторизация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68460" y="3222392"/>
            <a:ext cx="326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Montserrat" charset="-52"/>
              </a:rPr>
              <a:t>Сообщение о некорректных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5007D-ED12-B8F9-4C5A-8A4AE542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24" y="3025985"/>
            <a:ext cx="1976903" cy="17690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994E6F-1AC7-59A9-4F5E-450E2153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24" y="735543"/>
            <a:ext cx="2624504" cy="21672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280</Words>
  <Application>Microsoft Office PowerPoint</Application>
  <PresentationFormat>Экран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Montserrat</vt:lpstr>
      <vt:lpstr>Open Sans Medium</vt:lpstr>
      <vt:lpstr>Montserrat SemiBold</vt:lpstr>
      <vt:lpstr>Lato</vt:lpstr>
      <vt:lpstr>Arial</vt:lpstr>
      <vt:lpstr>Poppins</vt:lpstr>
      <vt:lpstr>Inter</vt:lpstr>
      <vt:lpstr>Simple Light</vt:lpstr>
      <vt:lpstr>Разработка автоматизированной системы уравления службой такси </vt:lpstr>
      <vt:lpstr>Цели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Приобретенные навыки</vt:lpstr>
      <vt:lpstr>Презентация PowerPoint</vt:lpstr>
      <vt:lpstr>Спасибо за внимание.  Не стесняйтесь задавать вопросы.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магазина видеоигр</dc:title>
  <cp:lastModifiedBy>Кабинет9</cp:lastModifiedBy>
  <cp:revision>16</cp:revision>
  <dcterms:modified xsi:type="dcterms:W3CDTF">2023-06-30T12:02:54Z</dcterms:modified>
</cp:coreProperties>
</file>