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59" r:id="rId5"/>
    <p:sldId id="260" r:id="rId6"/>
    <p:sldId id="262" r:id="rId7"/>
    <p:sldId id="261" r:id="rId8"/>
    <p:sldId id="263" r:id="rId9"/>
    <p:sldId id="265" r:id="rId10"/>
    <p:sldId id="267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NIPS 2018</a:t>
            </a:r>
            <a:endParaRPr lang="en-US" altLang="zh-CN"/>
          </a:p>
        </p:txBody>
      </p:sp>
      <p:pic>
        <p:nvPicPr>
          <p:cNvPr id="4" name="图片 3" descr="2020-07-11 17-57-35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05485"/>
            <a:ext cx="100584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trict constraints on</a:t>
            </a:r>
            <a:r>
              <a:rPr lang="zh-CN" altLang="en-US" b="1"/>
              <a:t> memory and computational budget</a:t>
            </a:r>
            <a:r>
              <a:rPr lang="zh-CN" altLang="en-US"/>
              <a:t> </a:t>
            </a:r>
            <a:r>
              <a:rPr lang="en-US" altLang="zh-CN"/>
              <a:t>on mobile devices</a:t>
            </a:r>
            <a:endParaRPr lang="en-US" altLang="zh-CN"/>
          </a:p>
          <a:p>
            <a:r>
              <a:rPr lang="en-US" altLang="zh-CN"/>
              <a:t>MobileNets</a:t>
            </a:r>
            <a:r>
              <a:rPr lang="zh-CN" altLang="en-US"/>
              <a:t>，ShuffleNet，MobileNetV2 </a:t>
            </a:r>
            <a:r>
              <a:rPr lang="en-US" altLang="zh-CN"/>
              <a:t>etc. heavily dependent on </a:t>
            </a:r>
            <a:r>
              <a:rPr lang="en-US" altLang="zh-CN" b="1"/>
              <a:t>depthwise separable convolution which lacks efficient implementation</a:t>
            </a:r>
            <a:endParaRPr lang="en-US" altLang="zh-CN" b="1"/>
          </a:p>
          <a:p>
            <a:r>
              <a:rPr lang="en-US" altLang="zh-CN"/>
              <a:t>Propose </a:t>
            </a:r>
            <a:r>
              <a:rPr lang="en-US" altLang="zh-CN" b="1"/>
              <a:t>a variant of DenseNet</a:t>
            </a:r>
            <a:r>
              <a:rPr lang="en-US" altLang="zh-CN"/>
              <a:t> architecture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ResNet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1584325"/>
            <a:ext cx="4504690" cy="821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28335" y="1856740"/>
            <a:ext cx="3088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Standard ConvNet</a:t>
            </a:r>
            <a:endParaRPr lang="zh-CN" altLang="en-US" sz="1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2770505"/>
            <a:ext cx="8613775" cy="2416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DenseNet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404360"/>
            <a:ext cx="4653280" cy="24110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98245" y="2898140"/>
            <a:ext cx="7195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Dense Block </a:t>
            </a:r>
            <a:r>
              <a:rPr lang="zh-CN" altLang="en-US"/>
              <a:t>in DenseNet with Growth Rate </a:t>
            </a:r>
            <a:r>
              <a:rPr lang="zh-CN" altLang="en-US" b="1"/>
              <a:t>k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1165225"/>
            <a:ext cx="9771380" cy="31045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03545" y="5687695"/>
            <a:ext cx="5242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Dense Block</a:t>
            </a:r>
            <a:r>
              <a:rPr lang="zh-CN" altLang="en-US"/>
              <a:t> with Growth Rate </a:t>
            </a:r>
            <a:r>
              <a:rPr lang="zh-CN" altLang="en-US" b="1"/>
              <a:t>k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0487660" y="1889125"/>
            <a:ext cx="1436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Dense</a:t>
            </a:r>
            <a:r>
              <a:rPr lang="en-US" altLang="zh-CN" b="1">
                <a:sym typeface="+mn-ea"/>
              </a:rPr>
              <a:t>Net</a:t>
            </a:r>
            <a:endParaRPr lang="en-US" altLang="zh-CN" b="1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6055" y="3043555"/>
            <a:ext cx="260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B2B2B2"/>
                </a:solidFill>
              </a:rPr>
              <a:t>Stem Convolution</a:t>
            </a:r>
            <a:endParaRPr lang="en-US" altLang="zh-CN" b="1">
              <a:solidFill>
                <a:srgbClr val="B2B2B2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304290" y="2597785"/>
            <a:ext cx="109855" cy="530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DenseNet</a:t>
            </a:r>
            <a:endParaRPr lang="en-US" altLang="zh-CN"/>
          </a:p>
        </p:txBody>
      </p:sp>
      <p:pic>
        <p:nvPicPr>
          <p:cNvPr id="7" name="图片 6" descr="1_9ysRPSExk0KvXR0AhNnl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7876540" cy="1851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109085"/>
            <a:ext cx="6348095" cy="182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76845" y="2204085"/>
            <a:ext cx="187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DenseBlock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7776845" y="4779645"/>
            <a:ext cx="316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DenseLayer</a:t>
            </a:r>
            <a:r>
              <a:rPr lang="zh-CN" altLang="en-US" b="1"/>
              <a:t>（</a:t>
            </a:r>
            <a:r>
              <a:rPr lang="en-US" altLang="zh-CN" b="1"/>
              <a:t>first</a:t>
            </a:r>
            <a:r>
              <a:rPr lang="zh-CN" altLang="en-US" b="1"/>
              <a:t>）</a:t>
            </a:r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DenseNet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17245" y="1457325"/>
            <a:ext cx="8066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Advantages: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Strong Gradient Flow, “Deep Supervision”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Parameter &amp; Computational Efficiency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More Diversified Features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2933700"/>
            <a:ext cx="6901815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PeleeNet</a:t>
            </a:r>
            <a:endParaRPr lang="en-US" altLang="zh-CN"/>
          </a:p>
        </p:txBody>
      </p:sp>
      <p:pic>
        <p:nvPicPr>
          <p:cNvPr id="4" name="图片 3" descr="2020-07-11 18-57-10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505" y="1584325"/>
            <a:ext cx="8169275" cy="4411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65505" y="5466715"/>
                <a:ext cx="22790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𝑘𝑘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05" y="5466715"/>
                <a:ext cx="227901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609715" y="5466715"/>
                <a:ext cx="398145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25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𝑘𝑘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715" y="5466715"/>
                <a:ext cx="3981450" cy="6451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PeleeNet</a:t>
            </a:r>
            <a:endParaRPr lang="en-US" altLang="zh-CN"/>
          </a:p>
        </p:txBody>
      </p:sp>
      <p:pic>
        <p:nvPicPr>
          <p:cNvPr id="4" name="图片 3" descr="2020-07-11 19-01-08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0" y="1848485"/>
            <a:ext cx="7568565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pic>
        <p:nvPicPr>
          <p:cNvPr id="6" name="内容占位符 5" descr="2020-07-11 19-08-54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40155"/>
            <a:ext cx="8025765" cy="2327910"/>
          </a:xfrm>
          <a:prstGeom prst="rect">
            <a:avLst/>
          </a:prstGeom>
        </p:spPr>
      </p:pic>
      <p:pic>
        <p:nvPicPr>
          <p:cNvPr id="7" name="图片 6" descr="2020-07-11 19-09-54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029710"/>
            <a:ext cx="8343265" cy="2536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Droid Sans Fallback</vt:lpstr>
      <vt:lpstr>微软雅黑</vt:lpstr>
      <vt:lpstr>MT Extra</vt:lpstr>
      <vt:lpstr>DejaVu Math TeX Gyre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DenseNet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sgong</dc:creator>
  <cp:lastModifiedBy>luckstone</cp:lastModifiedBy>
  <cp:revision>129</cp:revision>
  <dcterms:created xsi:type="dcterms:W3CDTF">2020-07-11T12:22:01Z</dcterms:created>
  <dcterms:modified xsi:type="dcterms:W3CDTF">2020-07-11T12:22:01Z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