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4BA91-ECB1-4AC2-B1A0-672450EB2AF8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62946-F1AC-4AD9-9EF1-556903E22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score(</a:t>
            </a:r>
            <a:r>
              <a:rPr lang="zh-CN" altLang="en-US" smtClean="0"/>
              <a:t>最好能</a:t>
            </a:r>
            <a:r>
              <a:rPr lang="en-US" altLang="zh-CN" smtClean="0"/>
              <a:t>)</a:t>
            </a:r>
            <a:r>
              <a:rPr lang="zh-CN" altLang="en-US" smtClean="0"/>
              <a:t>反映你给出的</a:t>
            </a:r>
            <a:r>
              <a:rPr lang="en-US" altLang="zh-CN" smtClean="0"/>
              <a:t>prediction</a:t>
            </a:r>
            <a:r>
              <a:rPr lang="zh-CN" altLang="en-US" smtClean="0"/>
              <a:t>的可信程度；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9C88C-94BD-4C0C-AB3B-3287AD8960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0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7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39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44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9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8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3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72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9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8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6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0D0DA-65B5-438C-B581-ED4BACA69A07}" type="datetimeFigureOut">
              <a:rPr lang="zh-CN" altLang="en-US" smtClean="0"/>
              <a:t>2020/7/18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3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4885" y="661322"/>
            <a:ext cx="9906000" cy="2324222"/>
          </a:xfrm>
        </p:spPr>
        <p:txBody>
          <a:bodyPr>
            <a:normAutofit/>
          </a:bodyPr>
          <a:lstStyle/>
          <a:p>
            <a:r>
              <a:rPr lang="en-US" altLang="zh-CN" sz="4400"/>
              <a:t>MoNet3D: Towards Accurate Monocular 3D Object Localization in Real Time</a:t>
            </a:r>
            <a:endParaRPr lang="zh-CN" altLang="en-US" sz="4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309" y="2985544"/>
            <a:ext cx="8352244" cy="693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069" y="3785634"/>
            <a:ext cx="5913632" cy="152413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41378" y="5688623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ICML 2020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82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Experiment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130030"/>
            <a:ext cx="10515600" cy="3232573"/>
          </a:xfrm>
        </p:spPr>
      </p:pic>
    </p:spTree>
    <p:extLst>
      <p:ext uri="{BB962C8B-B14F-4D97-AF65-F5344CB8AC3E}">
        <p14:creationId xmlns:p14="http://schemas.microsoft.com/office/powerpoint/2010/main" val="5530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Introduction</a:t>
            </a:r>
            <a:endParaRPr lang="zh-CN" altLang="en-US"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9571"/>
            <a:ext cx="10901218" cy="16079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smtClean="0"/>
              <a:t>单目</a:t>
            </a:r>
            <a:r>
              <a:rPr lang="en-US" altLang="zh-CN" sz="2000" smtClean="0"/>
              <a:t>3D</a:t>
            </a:r>
            <a:r>
              <a:rPr lang="zh-CN" altLang="en-US" sz="2000" smtClean="0"/>
              <a:t>检测可以拆分成</a:t>
            </a:r>
            <a:r>
              <a:rPr lang="en-US" altLang="zh-CN" sz="2000" smtClean="0"/>
              <a:t>3</a:t>
            </a:r>
            <a:r>
              <a:rPr lang="zh-CN" altLang="en-US" sz="2000" smtClean="0"/>
              <a:t>个子任务：</a:t>
            </a:r>
            <a:endParaRPr lang="en-US" altLang="zh-CN" sz="200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找出图中指定类别的物体</a:t>
            </a:r>
            <a:r>
              <a:rPr lang="en-US" altLang="zh-CN" sz="2000" smtClean="0"/>
              <a:t>(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altLang="zh-CN" sz="2000" smtClean="0"/>
              <a:t>), </a:t>
            </a:r>
            <a:r>
              <a:rPr lang="zh-CN" altLang="en-US" sz="2000"/>
              <a:t>将物体的位姿用一组</a:t>
            </a:r>
            <a:r>
              <a:rPr lang="en-US" altLang="zh-CN" sz="2000"/>
              <a:t>3D</a:t>
            </a:r>
            <a:r>
              <a:rPr lang="zh-CN" altLang="en-US" sz="2000"/>
              <a:t>参数描述</a:t>
            </a:r>
            <a:r>
              <a:rPr lang="en-US" altLang="zh-CN" sz="2000" smtClean="0"/>
              <a:t>(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cx,cy,cz,w,h,l,ry</a:t>
            </a:r>
            <a:r>
              <a:rPr lang="en-US" altLang="zh-CN" sz="2000" smtClean="0"/>
              <a:t>), </a:t>
            </a:r>
            <a:r>
              <a:rPr lang="zh-CN" altLang="en-US" sz="2000" smtClean="0"/>
              <a:t>给出</a:t>
            </a:r>
            <a:r>
              <a:rPr lang="zh-CN" altLang="en-US" sz="2000"/>
              <a:t>描述</a:t>
            </a:r>
            <a:r>
              <a:rPr lang="zh-CN" altLang="en-US" sz="2000" smtClean="0"/>
              <a:t>的可信度</a:t>
            </a:r>
            <a:r>
              <a:rPr lang="en-US" altLang="zh-CN" sz="2000" smtClean="0"/>
              <a:t>(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altLang="zh-CN" sz="2000" smtClean="0"/>
              <a:t>)</a:t>
            </a:r>
          </a:p>
          <a:p>
            <a:pPr marL="0" indent="0">
              <a:buNone/>
            </a:pPr>
            <a:endParaRPr lang="en-US" altLang="zh-CN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98" y="3225896"/>
            <a:ext cx="5258272" cy="158275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08C9E65-F725-0C4D-82BA-55773F95A504}"/>
              </a:ext>
            </a:extLst>
          </p:cNvPr>
          <p:cNvSpPr/>
          <p:nvPr/>
        </p:nvSpPr>
        <p:spPr>
          <a:xfrm>
            <a:off x="838200" y="3832609"/>
            <a:ext cx="1375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任务输入</a:t>
            </a:r>
            <a:r>
              <a:rPr lang="en-US" altLang="zh-CN" smtClean="0"/>
              <a:t>: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8C9E65-F725-0C4D-82BA-55773F95A504}"/>
              </a:ext>
            </a:extLst>
          </p:cNvPr>
          <p:cNvSpPr/>
          <p:nvPr/>
        </p:nvSpPr>
        <p:spPr>
          <a:xfrm>
            <a:off x="838200" y="5757572"/>
            <a:ext cx="1158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任务输出</a:t>
            </a:r>
            <a:r>
              <a:rPr lang="en-US" altLang="zh-CN" smtClean="0"/>
              <a:t>:</a:t>
            </a:r>
            <a:endParaRPr lang="en-US" altLang="zh-CN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2344698" y="5200558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8329838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411934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7322850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6389344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336000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5694051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5566020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874599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40390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cls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cz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score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42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‘Car’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-16.53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2.39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58.49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1.67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1.87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3.69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1.57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mtClean="0"/>
                        <a:t>0.9950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29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‘Car’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3.81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6.15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1.39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1.44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3.08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0.9993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00786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……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00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36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Background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125808" cy="557090"/>
          </a:xfrm>
        </p:spPr>
        <p:txBody>
          <a:bodyPr>
            <a:normAutofit/>
          </a:bodyPr>
          <a:lstStyle/>
          <a:p>
            <a:r>
              <a:rPr lang="zh-CN" altLang="en-US" sz="2000"/>
              <a:t>单</a:t>
            </a:r>
            <a:r>
              <a:rPr lang="zh-CN" altLang="en-US" sz="2000" smtClean="0"/>
              <a:t>目</a:t>
            </a:r>
            <a:r>
              <a:rPr lang="en-US" altLang="zh-CN" sz="2000" smtClean="0"/>
              <a:t>3D</a:t>
            </a:r>
            <a:r>
              <a:rPr lang="zh-CN" altLang="en-US" sz="2000" smtClean="0"/>
              <a:t>检测任务的核心是利用</a:t>
            </a:r>
            <a:r>
              <a:rPr lang="en-US" altLang="zh-CN" sz="2000" smtClean="0"/>
              <a:t>2D</a:t>
            </a:r>
            <a:r>
              <a:rPr lang="zh-CN" altLang="en-US" sz="2000" smtClean="0"/>
              <a:t>图像上隐含的</a:t>
            </a:r>
            <a:r>
              <a:rPr lang="en-US" altLang="zh-CN" sz="2000" smtClean="0"/>
              <a:t>3D</a:t>
            </a:r>
            <a:r>
              <a:rPr lang="zh-CN" altLang="en-US" sz="2000" smtClean="0"/>
              <a:t>信息来求解一个逆向问题。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993531" y="2470638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已知的</a:t>
            </a:r>
            <a:r>
              <a:rPr lang="en-US" altLang="zh-CN" smtClean="0"/>
              <a:t>2D</a:t>
            </a:r>
            <a:r>
              <a:rPr lang="zh-CN" altLang="en-US" smtClean="0"/>
              <a:t>图像上隐含的</a:t>
            </a:r>
            <a:r>
              <a:rPr lang="en-US" altLang="zh-CN" smtClean="0"/>
              <a:t>3D</a:t>
            </a:r>
            <a:r>
              <a:rPr lang="zh-CN" altLang="en-US" smtClean="0"/>
              <a:t>信息有：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81841" y="5719941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几何约束</a:t>
            </a:r>
            <a:r>
              <a:rPr lang="en-US" altLang="zh-CN" smtClean="0"/>
              <a:t>tightly fit</a:t>
            </a:r>
            <a:endParaRPr lang="zh-CN" altLang="en-US"/>
          </a:p>
        </p:txBody>
      </p:sp>
      <p:pic>
        <p:nvPicPr>
          <p:cNvPr id="1026" name="Picture 2" descr="https://uploader.shimo.im/f/F14VIMMUOtoevs7i.png!thumbnai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7" y="3277202"/>
            <a:ext cx="1860503" cy="211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er.shimo.im/f/e3EQOf5bRsSjBLGD.png!thumbna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789" y="3622366"/>
            <a:ext cx="4230810" cy="132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357356" y="5719941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Pinhole module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2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Motivation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964709" y="2985406"/>
            <a:ext cx="7459538" cy="2203076"/>
            <a:chOff x="1689406" y="2711390"/>
            <a:chExt cx="7459538" cy="220307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9406" y="2711390"/>
              <a:ext cx="7459538" cy="2203076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6" name="直接箭头连接符 5"/>
            <p:cNvCxnSpPr/>
            <p:nvPr/>
          </p:nvCxnSpPr>
          <p:spPr>
            <a:xfrm>
              <a:off x="4828777" y="3833854"/>
              <a:ext cx="331694" cy="1176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5180155" y="3951516"/>
              <a:ext cx="2799301" cy="9456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4828777" y="344359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FF0000"/>
                  </a:solidFill>
                </a:rPr>
                <a:t>A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243486" y="352335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FF0000"/>
                  </a:solidFill>
                </a:rPr>
                <a:t>B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823451" y="404607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FF0000"/>
                  </a:solidFill>
                </a:rPr>
                <a:t>C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833021" y="1614145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smtClean="0"/>
              <a:t>图像上距离越接近的物体，在三维空间中越靠近；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60516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Pipeline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92" y="1690688"/>
            <a:ext cx="11625724" cy="429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Method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50" y="2924980"/>
            <a:ext cx="6548679" cy="88264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51200" y="2154177"/>
                <a:ext cx="5143652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mtClean="0"/>
                  <a:t>作者使用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mtClean="0"/>
                  <a:t>来描述物体</a:t>
                </a:r>
                <a:r>
                  <a:rPr lang="en-US" altLang="zh-CN" smtClean="0"/>
                  <a:t>i</a:t>
                </a:r>
                <a:r>
                  <a:rPr lang="zh-CN" altLang="en-US" smtClean="0"/>
                  <a:t>和物体</a:t>
                </a:r>
                <a:r>
                  <a:rPr lang="en-US" altLang="zh-CN" smtClean="0"/>
                  <a:t>j</a:t>
                </a:r>
                <a:r>
                  <a:rPr lang="zh-CN" altLang="en-US" smtClean="0"/>
                  <a:t>之间的</a:t>
                </a:r>
                <a:r>
                  <a:rPr lang="en-US" altLang="zh-CN" smtClean="0"/>
                  <a:t>similarity</a:t>
                </a:r>
                <a:r>
                  <a:rPr lang="zh-CN" altLang="en-US" smtClean="0"/>
                  <a:t>；</a:t>
                </a:r>
                <a:endParaRPr lang="zh-CN" altLang="en-US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00" y="2154177"/>
                <a:ext cx="5143652" cy="391646"/>
              </a:xfrm>
              <a:prstGeom prst="rect">
                <a:avLst/>
              </a:prstGeom>
              <a:blipFill>
                <a:blip r:embed="rId3"/>
                <a:stretch>
                  <a:fillRect l="-1068" t="-7692" r="-237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851200" y="4271117"/>
            <a:ext cx="623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u </a:t>
            </a:r>
            <a:r>
              <a:rPr lang="zh-CN" altLang="en-US" smtClean="0"/>
              <a:t>表示物体在图像坐标系的水平坐标，</a:t>
            </a:r>
            <a:r>
              <a:rPr lang="en-US" altLang="zh-CN" smtClean="0"/>
              <a:t>z</a:t>
            </a:r>
            <a:r>
              <a:rPr lang="zh-CN" altLang="en-US" smtClean="0"/>
              <a:t>表示物体的深度值；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1200" y="4766084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两个物体深度相同时，在二维图像平面上越接近，相似度越大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1200" y="5220989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两个物体在图像上水平坐标相同时，在深度上越接近，相似度越大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7827595" y="2888266"/>
            <a:ext cx="4143582" cy="1135144"/>
            <a:chOff x="1689406" y="2711390"/>
            <a:chExt cx="7459538" cy="220307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9406" y="2711390"/>
              <a:ext cx="7459538" cy="2203076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1" name="直接箭头连接符 10"/>
            <p:cNvCxnSpPr/>
            <p:nvPr/>
          </p:nvCxnSpPr>
          <p:spPr>
            <a:xfrm>
              <a:off x="4828777" y="3833854"/>
              <a:ext cx="331694" cy="1176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5180155" y="3951516"/>
              <a:ext cx="2799301" cy="9456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828777" y="344359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FF0000"/>
                  </a:solidFill>
                </a:rPr>
                <a:t>A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243486" y="352335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FF0000"/>
                  </a:solidFill>
                </a:rPr>
                <a:t>B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823451" y="404607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rgbClr val="FF0000"/>
                  </a:solidFill>
                </a:rPr>
                <a:t>C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8855735" y="4640449"/>
                <a:ext cx="20873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AB</m:t>
                        </m:r>
                      </m:sub>
                    </m:sSub>
                  </m:oMath>
                </a14:m>
                <a:r>
                  <a:rPr lang="zh-CN" altLang="en-US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BC</m:t>
                        </m:r>
                      </m:sub>
                    </m:sSub>
                  </m:oMath>
                </a14:m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mtClean="0"/>
                  <a:t> </a:t>
                </a:r>
                <a:endParaRPr lang="zh-CN" altLang="en-US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735" y="4640449"/>
                <a:ext cx="208730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0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Method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230032" cy="632440"/>
          </a:xfrm>
        </p:spPr>
        <p:txBody>
          <a:bodyPr>
            <a:normAutofit/>
          </a:bodyPr>
          <a:lstStyle/>
          <a:p>
            <a:r>
              <a:rPr lang="zh-CN" altLang="en-US" sz="2000" smtClean="0"/>
              <a:t>作者使用相似度来约束物体中心点的预测，构建了如下的正则项：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61" y="2662910"/>
            <a:ext cx="3688400" cy="7849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1548" y="3962400"/>
            <a:ext cx="612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x </a:t>
            </a:r>
            <a:r>
              <a:rPr lang="zh-CN" altLang="en-US" smtClean="0"/>
              <a:t>代表经过</a:t>
            </a:r>
            <a:r>
              <a:rPr lang="en-US" altLang="zh-CN" smtClean="0"/>
              <a:t>ROI</a:t>
            </a:r>
            <a:r>
              <a:rPr lang="zh-CN" altLang="en-US"/>
              <a:t> </a:t>
            </a:r>
            <a:r>
              <a:rPr lang="en-US" altLang="zh-CN" smtClean="0"/>
              <a:t>ALIGN</a:t>
            </a:r>
            <a:r>
              <a:rPr lang="zh-CN" altLang="en-US" smtClean="0"/>
              <a:t>的物体的特征，</a:t>
            </a:r>
            <a:r>
              <a:rPr lang="en-US" altLang="zh-CN" smtClean="0"/>
              <a:t>W</a:t>
            </a:r>
            <a:r>
              <a:rPr lang="zh-CN" altLang="en-US" smtClean="0"/>
              <a:t>代表网络的权重；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48" y="4563519"/>
            <a:ext cx="4275190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1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67" y="1484537"/>
            <a:ext cx="8507615" cy="358250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Loss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" y="1919288"/>
            <a:ext cx="2636748" cy="571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9" y="3493734"/>
            <a:ext cx="2301439" cy="8535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27" y="5341986"/>
            <a:ext cx="4141649" cy="13440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41337" y="1617342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2D </a:t>
            </a:r>
            <a:r>
              <a:rPr lang="zh-CN" altLang="en-US" smtClean="0"/>
              <a:t>包围盒损失：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72842" y="32728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深度估计的损失：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2653" y="50600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关键点</a:t>
            </a:r>
            <a:r>
              <a:rPr lang="zh-CN" altLang="en-US" smtClean="0"/>
              <a:t>估计的损失：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72" y="2481482"/>
            <a:ext cx="1865180" cy="2959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72" y="2870171"/>
            <a:ext cx="1359865" cy="347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71" y="2887332"/>
            <a:ext cx="880729" cy="33145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28" y="4181626"/>
            <a:ext cx="2840901" cy="3602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36930"/>
            <a:ext cx="1467671" cy="38589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91" y="4724361"/>
            <a:ext cx="1390114" cy="27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Experiment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39" y="1985881"/>
            <a:ext cx="10515600" cy="4153917"/>
          </a:xfrm>
        </p:spPr>
      </p:pic>
    </p:spTree>
    <p:extLst>
      <p:ext uri="{BB962C8B-B14F-4D97-AF65-F5344CB8AC3E}">
        <p14:creationId xmlns:p14="http://schemas.microsoft.com/office/powerpoint/2010/main" val="32561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PT字体推荐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华科" id="{9408A40E-E6C0-4362-BAF0-518DA04DC1FF}" vid="{BDD34679-F257-4FA9-B0F1-7C9F81F9954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推荐字体</Template>
  <TotalTime>327</TotalTime>
  <Words>285</Words>
  <Application>Microsoft Office PowerPoint</Application>
  <PresentationFormat>宽屏</PresentationFormat>
  <Paragraphs>66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Songti SC</vt:lpstr>
      <vt:lpstr>等线</vt:lpstr>
      <vt:lpstr>微软雅黑</vt:lpstr>
      <vt:lpstr>Arial</vt:lpstr>
      <vt:lpstr>Cambria Math</vt:lpstr>
      <vt:lpstr>Times New Roman</vt:lpstr>
      <vt:lpstr>Office 主题​​</vt:lpstr>
      <vt:lpstr>MoNet3D: Towards Accurate Monocular 3D Object Localization in Real Time</vt:lpstr>
      <vt:lpstr>Introduction</vt:lpstr>
      <vt:lpstr>Background</vt:lpstr>
      <vt:lpstr>Motivation</vt:lpstr>
      <vt:lpstr>Pipeline</vt:lpstr>
      <vt:lpstr>Method</vt:lpstr>
      <vt:lpstr>Method</vt:lpstr>
      <vt:lpstr>Loss</vt:lpstr>
      <vt:lpstr>Experiment</vt:lpstr>
      <vt:lpstr>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MoNet3D: Towards Accurate Monocular 3D Object Localization in Real Time</dc:title>
  <dc:creator>熊 凯昕</dc:creator>
  <cp:lastModifiedBy>熊 凯昕</cp:lastModifiedBy>
  <cp:revision>11</cp:revision>
  <dcterms:created xsi:type="dcterms:W3CDTF">2020-07-13T07:22:05Z</dcterms:created>
  <dcterms:modified xsi:type="dcterms:W3CDTF">2020-07-18T06:46:22Z</dcterms:modified>
</cp:coreProperties>
</file>