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 snapToObjects="1">
      <p:cViewPr>
        <p:scale>
          <a:sx n="112" d="100"/>
          <a:sy n="112" d="100"/>
        </p:scale>
        <p:origin x="57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7F11B-E010-D245-B504-7C44A7376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E1EE30-C014-084A-A4AF-3E55A4CB8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70AA8F-D339-0E41-BE42-8BE5B18F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CAAE-AE4D-C244-91D7-7A9510235072}" type="datetimeFigureOut">
              <a:rPr kumimoji="1" lang="zh-CN" altLang="en-US" smtClean="0"/>
              <a:t>2020/7/18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ADC6D2-821C-EC4A-B831-075D612B7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2C0151-534C-0246-8771-0EA15B5A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FD10-20F2-464F-90FB-B5B36F2E23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341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5061E-1010-F740-8854-E6FFD171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14FC6D-4681-D14A-A130-ABC173378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227A1-39E8-314D-A147-C52A4D134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CAAE-AE4D-C244-91D7-7A9510235072}" type="datetimeFigureOut">
              <a:rPr kumimoji="1" lang="zh-CN" altLang="en-US" smtClean="0"/>
              <a:t>2020/7/18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10FA55-DFF5-E843-BF2D-CE78A8AE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C7EC7E-63ED-AC40-BD36-268A1AE0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FD10-20F2-464F-90FB-B5B36F2E23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60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3825C9-6013-BC43-B0D6-6AC8E526E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AF0C83-15E8-E448-9271-72488FBC2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AB19C5-2926-F946-BB04-8A51231F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CAAE-AE4D-C244-91D7-7A9510235072}" type="datetimeFigureOut">
              <a:rPr kumimoji="1" lang="zh-CN" altLang="en-US" smtClean="0"/>
              <a:t>2020/7/18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96D84B-88E0-AC48-B9A7-9E5369B0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74A0D-F280-1245-A424-F3CB698B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FD10-20F2-464F-90FB-B5B36F2E23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82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C3897-1AF9-6748-9834-422C777C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2CA99-81B2-4A4D-AB19-C6B11CD24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FBC06F-2D68-CF49-85A6-9E3E7E6C2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CAAE-AE4D-C244-91D7-7A9510235072}" type="datetimeFigureOut">
              <a:rPr kumimoji="1" lang="zh-CN" altLang="en-US" smtClean="0"/>
              <a:t>2020/7/18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A3C326-4C3D-F142-BE27-91EF7DA28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265AC8-7EBD-3A46-B612-0E861833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FD10-20F2-464F-90FB-B5B36F2E23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541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88A7B-C607-B448-978D-FA1F0B912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1B0A4F-3D9C-9B49-A511-2621EA78D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E8305D-B0A6-6E4F-BF5E-FD00757E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CAAE-AE4D-C244-91D7-7A9510235072}" type="datetimeFigureOut">
              <a:rPr kumimoji="1" lang="zh-CN" altLang="en-US" smtClean="0"/>
              <a:t>2020/7/18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46E90C-CCBD-B940-ACEC-0636D3E16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3E7816-BA0E-E54C-A564-359DD0D0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FD10-20F2-464F-90FB-B5B36F2E23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961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5F5FD-FB97-4043-BE0B-1A18490CE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F01414-70C5-544F-B598-24FB13D60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A047F4-ABEE-4841-8145-B79A8A20D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9E8FA3-87FE-DF4F-AE8A-F8901C9F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CAAE-AE4D-C244-91D7-7A9510235072}" type="datetimeFigureOut">
              <a:rPr kumimoji="1" lang="zh-CN" altLang="en-US" smtClean="0"/>
              <a:t>2020/7/18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F5C6B8-97ED-EC49-9729-9588F02C9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52853C-EB1E-4B40-9958-1870D0390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FD10-20F2-464F-90FB-B5B36F2E23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447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EEE4D-4C78-0944-BED1-0682CBADD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5431CA-B17E-334C-81EF-D6845E4CA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AE7FC6-E5D3-C949-A08A-9C05BA317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9F27E3-B2D0-4145-B35C-AB5ADFBDD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974F42-6F3D-E248-B379-950C50B67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458011-62E2-8D45-854A-762D84FC8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CAAE-AE4D-C244-91D7-7A9510235072}" type="datetimeFigureOut">
              <a:rPr kumimoji="1" lang="zh-CN" altLang="en-US" smtClean="0"/>
              <a:t>2020/7/18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3B77DE-13C4-9E4F-BC5E-08DDD34F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DDAA2F-675B-EB4F-B9E4-4818D816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FD10-20F2-464F-90FB-B5B36F2E23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69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891FD-77E2-FA40-BA7C-D496A758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69B09A-C395-E44A-978C-C3452892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CAAE-AE4D-C244-91D7-7A9510235072}" type="datetimeFigureOut">
              <a:rPr kumimoji="1" lang="zh-CN" altLang="en-US" smtClean="0"/>
              <a:t>2020/7/18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DD81F9-6244-B94F-AFF8-E1F701D4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4989ED-9A1A-B646-B63D-42C87F58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FD10-20F2-464F-90FB-B5B36F2E23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823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6CEE4E-C52B-5343-9082-53E47401D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CAAE-AE4D-C244-91D7-7A9510235072}" type="datetimeFigureOut">
              <a:rPr kumimoji="1" lang="zh-CN" altLang="en-US" smtClean="0"/>
              <a:t>2020/7/18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E88524-9F25-4E42-900B-902379F93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C0FE30-EDA1-EC4A-AB65-7D942B1C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FD10-20F2-464F-90FB-B5B36F2E23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892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34578-97E1-F242-865E-EAF3C587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DB16A6-3A12-F948-869D-A25817A2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23A3D9-5E32-084C-9BB2-9E3C2D647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E28C76-2FDD-D347-A19E-E9F277658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CAAE-AE4D-C244-91D7-7A9510235072}" type="datetimeFigureOut">
              <a:rPr kumimoji="1" lang="zh-CN" altLang="en-US" smtClean="0"/>
              <a:t>2020/7/18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CA3CE8-7FF9-1C4D-87C7-1E293ADB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CA5D41-5D0C-9A40-9139-99EC0CB9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FD10-20F2-464F-90FB-B5B36F2E23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328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4CA49-8519-4246-A88C-58CBBBC0E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264BCF-6EDF-8E4F-885B-5FCBC747B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3D1B4E-8F6B-3941-AAB7-E99836D9C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70ABEF-54E0-DF4F-8BF6-CE4E9591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CAAE-AE4D-C244-91D7-7A9510235072}" type="datetimeFigureOut">
              <a:rPr kumimoji="1" lang="zh-CN" altLang="en-US" smtClean="0"/>
              <a:t>2020/7/18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C2E042-30F6-4F4C-99A6-2059516AE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12C67E-C17E-A242-B0FD-790D43B3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FD10-20F2-464F-90FB-B5B36F2E23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7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D1D291-BDA2-D54B-BBFE-AA9BAA790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25BCB8-3B2A-8B45-9EEB-2B161CFF9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0D2E1D-6A44-F44B-BBEA-6976880D0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2CAAE-AE4D-C244-91D7-7A9510235072}" type="datetimeFigureOut">
              <a:rPr kumimoji="1" lang="zh-CN" altLang="en-US" smtClean="0"/>
              <a:t>2020/7/18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363A38-289B-6649-9527-979ED2C5E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DF829C-8BC8-FD4B-9D7E-516B074B3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2FD10-20F2-464F-90FB-B5B36F2E23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296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D322EEA-AEBE-0143-87A0-01D17AD56B60}"/>
              </a:ext>
            </a:extLst>
          </p:cNvPr>
          <p:cNvSpPr/>
          <p:nvPr/>
        </p:nvSpPr>
        <p:spPr>
          <a:xfrm>
            <a:off x="1058883" y="1968151"/>
            <a:ext cx="10074234" cy="1460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Unsupervised-Learning-Based Approach for</a:t>
            </a:r>
          </a:p>
          <a:p>
            <a:pPr algn="ctr">
              <a:lnSpc>
                <a:spcPct val="130000"/>
              </a:lnSpc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Defect Inspection on Textured Surfaces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C55DD7-A802-1D4F-B2E7-F2A219B7083F}"/>
              </a:ext>
            </a:extLst>
          </p:cNvPr>
          <p:cNvSpPr/>
          <p:nvPr/>
        </p:nvSpPr>
        <p:spPr>
          <a:xfrm>
            <a:off x="1925782" y="3806478"/>
            <a:ext cx="83404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Shuang Mei, Hua Yang , Member, IEEE, and Zhouping Yin, Member, IEEE</a:t>
            </a:r>
          </a:p>
        </p:txBody>
      </p:sp>
    </p:spTree>
    <p:extLst>
      <p:ext uri="{BB962C8B-B14F-4D97-AF65-F5344CB8AC3E}">
        <p14:creationId xmlns:p14="http://schemas.microsoft.com/office/powerpoint/2010/main" val="4124263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EA809-212C-7A40-A353-8655E7310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B6FF88-2174-DC45-94C0-3FD414697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997" y="1477083"/>
            <a:ext cx="7660005" cy="538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45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2F06D-FC61-3040-AE78-979326257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F63624F-8C5C-1A45-B1F2-E3AA4695C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298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36439-7C4A-7447-B1B7-FCB8EC4D6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719DD-7BF0-AF42-8379-8C710DC92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unsupervised novel defect inspection method which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trained with only defect-free samples is proposed.</a:t>
            </a:r>
          </a:p>
          <a:p>
            <a:pPr>
              <a:lnSpc>
                <a:spcPct val="130000"/>
              </a:lnSpc>
            </a:pPr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is implemented in a multimodal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form. (Pyramid layers with various resolutions contain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textural information and can be viewed as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modalities.) This strategy is able to enhance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 and accuracy of the method.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57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4096B-28FC-984A-BC4B-79F7796D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81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kumimoji="1"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500619-3B0B-5B46-B45F-9D83AE8A2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7018"/>
            <a:ext cx="11192170" cy="426984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CE3767E-6CB3-9D49-80C4-56DD196B924C}"/>
              </a:ext>
            </a:extLst>
          </p:cNvPr>
          <p:cNvSpPr/>
          <p:nvPr/>
        </p:nvSpPr>
        <p:spPr>
          <a:xfrm>
            <a:off x="838200" y="1296323"/>
            <a:ext cx="69398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ultiscale convolutional denoising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Encoder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(MSCDAE)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DDBFD3-FBE4-2843-8AD4-2032F6EA6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50" y="5867400"/>
            <a:ext cx="50927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7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D3A4C-0D9A-9E4F-B7A5-5495352A0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MSCDAE Model Training</a:t>
            </a:r>
            <a:endParaRPr kumimoji="1"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A3FE36-028B-BB4E-9732-1B377B545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30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Preprocessing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endParaRPr kumimoji="1" lang="en-US" altLang="zh-CN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Illumination normalization</a:t>
            </a: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Gaussian pyramid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downsampling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Noise corruption</a:t>
            </a: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996AD05-9702-A34D-A0B1-6FCF055C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8846"/>
            <a:ext cx="5797452" cy="9783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93002AA-982C-1947-81D3-686C81553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487" y="2042144"/>
            <a:ext cx="49022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7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D3A4C-0D9A-9E4F-B7A5-5495352A0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MSCDAE Model Training</a:t>
            </a:r>
            <a:endParaRPr kumimoji="1"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A3FE36-028B-BB4E-9732-1B377B545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745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 Extraction</a:t>
            </a:r>
          </a:p>
          <a:p>
            <a:pPr marL="0" indent="0">
              <a:lnSpc>
                <a:spcPct val="130000"/>
              </a:lnSpc>
              <a:buNone/>
            </a:pPr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pixelwise prediction, characterizing a pixel based on local neighborhood information can be more robust than using only a single pixel.</a:t>
            </a:r>
          </a:p>
        </p:txBody>
      </p:sp>
    </p:spTree>
    <p:extLst>
      <p:ext uri="{BB962C8B-B14F-4D97-AF65-F5344CB8AC3E}">
        <p14:creationId xmlns:p14="http://schemas.microsoft.com/office/powerpoint/2010/main" val="3764929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D3A4C-0D9A-9E4F-B7A5-5495352A0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MSCDAE Model Training</a:t>
            </a:r>
            <a:endParaRPr kumimoji="1"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A3FE36-028B-BB4E-9732-1B377B545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745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 Determination </a:t>
            </a:r>
            <a:endParaRPr kumimoji="1" lang="en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21C7B3-C891-844F-8D60-363882374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41600"/>
            <a:ext cx="7175500" cy="3670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DBE4A8-FDDA-0F4A-8146-BBC419C63D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50"/>
          <a:stretch/>
        </p:blipFill>
        <p:spPr>
          <a:xfrm>
            <a:off x="7607576" y="3795059"/>
            <a:ext cx="4584424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518F6-245F-FF47-BC22-6BB34326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MSCDAE Model Testing</a:t>
            </a:r>
            <a:endParaRPr kumimoji="1"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4FF998-520C-3A42-9412-41224451F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kumimoji="1" lang="e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Preprocessing</a:t>
            </a:r>
          </a:p>
          <a:p>
            <a:pPr marL="0" indent="0">
              <a:buNone/>
            </a:pPr>
            <a:endParaRPr kumimoji="1"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Illumination normalization</a:t>
            </a:r>
          </a:p>
          <a:p>
            <a:pPr marL="0" indent="0">
              <a:buNone/>
            </a:pPr>
            <a:endParaRPr kumimoji="1"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Gaussian pyramid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downsampling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kumimoji="1" lang="e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 Extraction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BB6E44-57D7-AC47-8FBA-B8FC826E0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2293144"/>
            <a:ext cx="59055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59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03091-32CA-0D45-9A94-3355F92E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MSCDAE Model Testing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3DEC97-057D-B64E-ADFA-6D2A428E1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kumimoji="1" lang="e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Map Construction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kumimoji="1" lang="e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Segmentation</a:t>
            </a: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kumimoji="1" lang="e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r>
              <a:rPr kumimoji="1" lang="en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Synthesization</a:t>
            </a:r>
            <a:endParaRPr kumimoji="1" lang="en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None/>
            </a:pP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91B774-1DF5-3244-86FC-72D16A555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560607"/>
            <a:ext cx="4038600" cy="647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030CDF-80E2-A448-9525-B624526D6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" y="5412487"/>
            <a:ext cx="5575300" cy="609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D025EB6-9E6C-B240-BD88-E0DD09D46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05787"/>
            <a:ext cx="59055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5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EA809-212C-7A40-A353-8655E7310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6D82E34-DB4D-3E4F-B391-4EB755D64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718" y="1330032"/>
            <a:ext cx="8238564" cy="531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38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188</Words>
  <Application>Microsoft Macintosh PowerPoint</Application>
  <PresentationFormat>宽屏</PresentationFormat>
  <Paragraphs>37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Main Contribution</vt:lpstr>
      <vt:lpstr>Method</vt:lpstr>
      <vt:lpstr>MSCDAE Model Training</vt:lpstr>
      <vt:lpstr>MSCDAE Model Training</vt:lpstr>
      <vt:lpstr>MSCDAE Model Training</vt:lpstr>
      <vt:lpstr>MSCDAE Model Testing</vt:lpstr>
      <vt:lpstr>MSCDAE Model Testing</vt:lpstr>
      <vt:lpstr>Results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tasy Fan</dc:creator>
  <cp:lastModifiedBy>tasy Fan</cp:lastModifiedBy>
  <cp:revision>11</cp:revision>
  <dcterms:created xsi:type="dcterms:W3CDTF">2020-07-18T11:44:51Z</dcterms:created>
  <dcterms:modified xsi:type="dcterms:W3CDTF">2020-07-18T14:37:48Z</dcterms:modified>
</cp:coreProperties>
</file>