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700" r:id="rId2"/>
    <p:sldId id="725" r:id="rId3"/>
    <p:sldId id="726" r:id="rId4"/>
    <p:sldId id="728" r:id="rId5"/>
    <p:sldId id="729" r:id="rId6"/>
    <p:sldId id="731" r:id="rId7"/>
    <p:sldId id="732" r:id="rId8"/>
    <p:sldId id="733" r:id="rId9"/>
    <p:sldId id="730" r:id="rId10"/>
    <p:sldId id="734" r:id="rId11"/>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wei (AV)" initials="z(" lastIdx="1" clrIdx="0">
    <p:extLst>
      <p:ext uri="{19B8F6BF-5375-455C-9EA6-DF929625EA0E}">
        <p15:presenceInfo xmlns:p15="http://schemas.microsoft.com/office/powerpoint/2012/main" userId="S-1-5-21-147214757-305610072-1517763936-63488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0410"/>
    <a:srgbClr val="4F1A0A"/>
    <a:srgbClr val="402303"/>
    <a:srgbClr val="360606"/>
    <a:srgbClr val="5B9BD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6" autoAdjust="0"/>
    <p:restoredTop sz="84099" autoAdjust="0"/>
  </p:normalViewPr>
  <p:slideViewPr>
    <p:cSldViewPr snapToGrid="0">
      <p:cViewPr varScale="1">
        <p:scale>
          <a:sx n="84" d="100"/>
          <a:sy n="84" d="100"/>
        </p:scale>
        <p:origin x="144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sanxian" userId="7e4f1334-6e25-4279-b010-4ea948c6c32e" providerId="ADAL" clId="{4C1B8F4A-EBCD-4395-A119-79BCAE8F74CD}"/>
    <pc:docChg chg="undo custSel addSld delSld modSld sldOrd">
      <pc:chgData name="zhousanxian" userId="7e4f1334-6e25-4279-b010-4ea948c6c32e" providerId="ADAL" clId="{4C1B8F4A-EBCD-4395-A119-79BCAE8F74CD}" dt="2019-11-01T10:42:46.560" v="2716" actId="20577"/>
      <pc:docMkLst>
        <pc:docMk/>
      </pc:docMkLst>
      <pc:sldChg chg="modSp">
        <pc:chgData name="zhousanxian" userId="7e4f1334-6e25-4279-b010-4ea948c6c32e" providerId="ADAL" clId="{4C1B8F4A-EBCD-4395-A119-79BCAE8F74CD}" dt="2019-11-01T02:57:08.301" v="1819" actId="20577"/>
        <pc:sldMkLst>
          <pc:docMk/>
          <pc:sldMk cId="0" sldId="700"/>
        </pc:sldMkLst>
        <pc:spChg chg="mod">
          <ac:chgData name="zhousanxian" userId="7e4f1334-6e25-4279-b010-4ea948c6c32e" providerId="ADAL" clId="{4C1B8F4A-EBCD-4395-A119-79BCAE8F74CD}" dt="2019-11-01T02:57:08.301" v="1819" actId="20577"/>
          <ac:spMkLst>
            <pc:docMk/>
            <pc:sldMk cId="0" sldId="700"/>
            <ac:spMk id="2" creationId="{D3AFCC60-55A8-4D36-800B-0C6957C76EB2}"/>
          </ac:spMkLst>
        </pc:spChg>
        <pc:spChg chg="mod">
          <ac:chgData name="zhousanxian" userId="7e4f1334-6e25-4279-b010-4ea948c6c32e" providerId="ADAL" clId="{4C1B8F4A-EBCD-4395-A119-79BCAE8F74CD}" dt="2019-10-31T08:44:20.258" v="122" actId="1076"/>
          <ac:spMkLst>
            <pc:docMk/>
            <pc:sldMk cId="0" sldId="700"/>
            <ac:spMk id="14338" creationId="{00000000-0000-0000-0000-000000000000}"/>
          </ac:spMkLst>
        </pc:spChg>
      </pc:sldChg>
      <pc:sldChg chg="addSp delSp modSp modNotesTx">
        <pc:chgData name="zhousanxian" userId="7e4f1334-6e25-4279-b010-4ea948c6c32e" providerId="ADAL" clId="{4C1B8F4A-EBCD-4395-A119-79BCAE8F74CD}" dt="2019-11-01T02:51:35.714" v="1775" actId="20577"/>
        <pc:sldMkLst>
          <pc:docMk/>
          <pc:sldMk cId="2883352180" sldId="714"/>
        </pc:sldMkLst>
        <pc:spChg chg="mod">
          <ac:chgData name="zhousanxian" userId="7e4f1334-6e25-4279-b010-4ea948c6c32e" providerId="ADAL" clId="{4C1B8F4A-EBCD-4395-A119-79BCAE8F74CD}" dt="2019-10-31T14:01:35.518" v="1087"/>
          <ac:spMkLst>
            <pc:docMk/>
            <pc:sldMk cId="2883352180" sldId="714"/>
            <ac:spMk id="5" creationId="{00000000-0000-0000-0000-000000000000}"/>
          </ac:spMkLst>
        </pc:spChg>
        <pc:spChg chg="del mod">
          <ac:chgData name="zhousanxian" userId="7e4f1334-6e25-4279-b010-4ea948c6c32e" providerId="ADAL" clId="{4C1B8F4A-EBCD-4395-A119-79BCAE8F74CD}" dt="2019-10-31T12:47:37.438" v="314" actId="478"/>
          <ac:spMkLst>
            <pc:docMk/>
            <pc:sldMk cId="2883352180" sldId="714"/>
            <ac:spMk id="6" creationId="{00000000-0000-0000-0000-000000000000}"/>
          </ac:spMkLst>
        </pc:spChg>
        <pc:picChg chg="add mod">
          <ac:chgData name="zhousanxian" userId="7e4f1334-6e25-4279-b010-4ea948c6c32e" providerId="ADAL" clId="{4C1B8F4A-EBCD-4395-A119-79BCAE8F74CD}" dt="2019-10-31T14:03:28" v="1107" actId="1076"/>
          <ac:picMkLst>
            <pc:docMk/>
            <pc:sldMk cId="2883352180" sldId="714"/>
            <ac:picMk id="2" creationId="{2D91F25E-A8A1-437C-9FC2-C06F7223BD21}"/>
          </ac:picMkLst>
        </pc:picChg>
        <pc:picChg chg="add mod">
          <ac:chgData name="zhousanxian" userId="7e4f1334-6e25-4279-b010-4ea948c6c32e" providerId="ADAL" clId="{4C1B8F4A-EBCD-4395-A119-79BCAE8F74CD}" dt="2019-10-31T14:06:38.491" v="1120" actId="2085"/>
          <ac:picMkLst>
            <pc:docMk/>
            <pc:sldMk cId="2883352180" sldId="714"/>
            <ac:picMk id="3" creationId="{300F3ABF-7A63-42E5-8488-3EF14AE84FD1}"/>
          </ac:picMkLst>
        </pc:picChg>
        <pc:picChg chg="del">
          <ac:chgData name="zhousanxian" userId="7e4f1334-6e25-4279-b010-4ea948c6c32e" providerId="ADAL" clId="{4C1B8F4A-EBCD-4395-A119-79BCAE8F74CD}" dt="2019-10-31T12:25:06.315" v="160" actId="478"/>
          <ac:picMkLst>
            <pc:docMk/>
            <pc:sldMk cId="2883352180" sldId="714"/>
            <ac:picMk id="19" creationId="{00000000-0000-0000-0000-000000000000}"/>
          </ac:picMkLst>
        </pc:picChg>
        <pc:cxnChg chg="add mod">
          <ac:chgData name="zhousanxian" userId="7e4f1334-6e25-4279-b010-4ea948c6c32e" providerId="ADAL" clId="{4C1B8F4A-EBCD-4395-A119-79BCAE8F74CD}" dt="2019-10-31T14:06:58.087" v="1123" actId="14100"/>
          <ac:cxnSpMkLst>
            <pc:docMk/>
            <pc:sldMk cId="2883352180" sldId="714"/>
            <ac:cxnSpMk id="7" creationId="{4B5B9CC3-6800-46E3-BCDB-DC1D9940B336}"/>
          </ac:cxnSpMkLst>
        </pc:cxnChg>
        <pc:cxnChg chg="add mod">
          <ac:chgData name="zhousanxian" userId="7e4f1334-6e25-4279-b010-4ea948c6c32e" providerId="ADAL" clId="{4C1B8F4A-EBCD-4395-A119-79BCAE8F74CD}" dt="2019-10-31T14:07:07.585" v="1125" actId="14100"/>
          <ac:cxnSpMkLst>
            <pc:docMk/>
            <pc:sldMk cId="2883352180" sldId="714"/>
            <ac:cxnSpMk id="9" creationId="{D02325D0-7243-4D14-87D6-34CD168DB596}"/>
          </ac:cxnSpMkLst>
        </pc:cxnChg>
      </pc:sldChg>
      <pc:sldChg chg="del">
        <pc:chgData name="zhousanxian" userId="7e4f1334-6e25-4279-b010-4ea948c6c32e" providerId="ADAL" clId="{4C1B8F4A-EBCD-4395-A119-79BCAE8F74CD}" dt="2019-10-31T08:00:31.992" v="11" actId="2696"/>
        <pc:sldMkLst>
          <pc:docMk/>
          <pc:sldMk cId="907313102" sldId="716"/>
        </pc:sldMkLst>
      </pc:sldChg>
      <pc:sldChg chg="addSp delSp modSp delCm">
        <pc:chgData name="zhousanxian" userId="7e4f1334-6e25-4279-b010-4ea948c6c32e" providerId="ADAL" clId="{4C1B8F4A-EBCD-4395-A119-79BCAE8F74CD}" dt="2019-11-01T07:27:27.535" v="1863" actId="1076"/>
        <pc:sldMkLst>
          <pc:docMk/>
          <pc:sldMk cId="4086999126" sldId="717"/>
        </pc:sldMkLst>
        <pc:spChg chg="mod">
          <ac:chgData name="zhousanxian" userId="7e4f1334-6e25-4279-b010-4ea948c6c32e" providerId="ADAL" clId="{4C1B8F4A-EBCD-4395-A119-79BCAE8F74CD}" dt="2019-10-31T13:15:32.964" v="373" actId="20577"/>
          <ac:spMkLst>
            <pc:docMk/>
            <pc:sldMk cId="4086999126" sldId="717"/>
            <ac:spMk id="2" creationId="{00000000-0000-0000-0000-000000000000}"/>
          </ac:spMkLst>
        </pc:spChg>
        <pc:spChg chg="add del mod">
          <ac:chgData name="zhousanxian" userId="7e4f1334-6e25-4279-b010-4ea948c6c32e" providerId="ADAL" clId="{4C1B8F4A-EBCD-4395-A119-79BCAE8F74CD}" dt="2019-10-31T13:48:48.194" v="1069" actId="20577"/>
          <ac:spMkLst>
            <pc:docMk/>
            <pc:sldMk cId="4086999126" sldId="717"/>
            <ac:spMk id="4" creationId="{E51ED928-1A14-438C-8EE9-AEEC62AC9282}"/>
          </ac:spMkLst>
        </pc:spChg>
        <pc:picChg chg="add del mod">
          <ac:chgData name="zhousanxian" userId="7e4f1334-6e25-4279-b010-4ea948c6c32e" providerId="ADAL" clId="{4C1B8F4A-EBCD-4395-A119-79BCAE8F74CD}" dt="2019-10-31T13:20:21.645" v="652"/>
          <ac:picMkLst>
            <pc:docMk/>
            <pc:sldMk cId="4086999126" sldId="717"/>
            <ac:picMk id="3" creationId="{849219A6-CFB7-4FA4-9190-5A3953BDFB36}"/>
          </ac:picMkLst>
        </pc:picChg>
        <pc:picChg chg="add mod">
          <ac:chgData name="zhousanxian" userId="7e4f1334-6e25-4279-b010-4ea948c6c32e" providerId="ADAL" clId="{4C1B8F4A-EBCD-4395-A119-79BCAE8F74CD}" dt="2019-11-01T07:27:27.535" v="1863" actId="1076"/>
          <ac:picMkLst>
            <pc:docMk/>
            <pc:sldMk cId="4086999126" sldId="717"/>
            <ac:picMk id="5" creationId="{CBEB409F-FDD1-44E8-A841-26DDCA836757}"/>
          </ac:picMkLst>
        </pc:picChg>
      </pc:sldChg>
      <pc:sldChg chg="addSp delSp modSp add">
        <pc:chgData name="zhousanxian" userId="7e4f1334-6e25-4279-b010-4ea948c6c32e" providerId="ADAL" clId="{4C1B8F4A-EBCD-4395-A119-79BCAE8F74CD}" dt="2019-10-31T14:21:59.967" v="1275"/>
        <pc:sldMkLst>
          <pc:docMk/>
          <pc:sldMk cId="809058081" sldId="718"/>
        </pc:sldMkLst>
        <pc:spChg chg="mod">
          <ac:chgData name="zhousanxian" userId="7e4f1334-6e25-4279-b010-4ea948c6c32e" providerId="ADAL" clId="{4C1B8F4A-EBCD-4395-A119-79BCAE8F74CD}" dt="2019-10-31T14:14:29.399" v="1153" actId="20577"/>
          <ac:spMkLst>
            <pc:docMk/>
            <pc:sldMk cId="809058081" sldId="718"/>
            <ac:spMk id="2" creationId="{8223A9DA-59E5-4303-9A6C-872176CC8C04}"/>
          </ac:spMkLst>
        </pc:spChg>
        <pc:spChg chg="add mod">
          <ac:chgData name="zhousanxian" userId="7e4f1334-6e25-4279-b010-4ea948c6c32e" providerId="ADAL" clId="{4C1B8F4A-EBCD-4395-A119-79BCAE8F74CD}" dt="2019-10-31T14:20:19.055" v="1268" actId="1076"/>
          <ac:spMkLst>
            <pc:docMk/>
            <pc:sldMk cId="809058081" sldId="718"/>
            <ac:spMk id="5" creationId="{AE1DA441-2A77-421B-B1ED-1581B6912140}"/>
          </ac:spMkLst>
        </pc:spChg>
        <pc:spChg chg="add mod">
          <ac:chgData name="zhousanxian" userId="7e4f1334-6e25-4279-b010-4ea948c6c32e" providerId="ADAL" clId="{4C1B8F4A-EBCD-4395-A119-79BCAE8F74CD}" dt="2019-10-31T14:20:22.884" v="1269" actId="255"/>
          <ac:spMkLst>
            <pc:docMk/>
            <pc:sldMk cId="809058081" sldId="718"/>
            <ac:spMk id="7" creationId="{2D851C21-FA5F-444A-96AC-DFE73DA73689}"/>
          </ac:spMkLst>
        </pc:spChg>
        <pc:spChg chg="add mod">
          <ac:chgData name="zhousanxian" userId="7e4f1334-6e25-4279-b010-4ea948c6c32e" providerId="ADAL" clId="{4C1B8F4A-EBCD-4395-A119-79BCAE8F74CD}" dt="2019-10-31T14:20:27.946" v="1270" actId="255"/>
          <ac:spMkLst>
            <pc:docMk/>
            <pc:sldMk cId="809058081" sldId="718"/>
            <ac:spMk id="8" creationId="{0CB88F8D-83D1-4D29-8FF6-0924F4528019}"/>
          </ac:spMkLst>
        </pc:spChg>
        <pc:spChg chg="add mod">
          <ac:chgData name="zhousanxian" userId="7e4f1334-6e25-4279-b010-4ea948c6c32e" providerId="ADAL" clId="{4C1B8F4A-EBCD-4395-A119-79BCAE8F74CD}" dt="2019-10-31T14:20:42.839" v="1273" actId="1076"/>
          <ac:spMkLst>
            <pc:docMk/>
            <pc:sldMk cId="809058081" sldId="718"/>
            <ac:spMk id="9" creationId="{382AA820-8666-4F60-977E-61B4D0275555}"/>
          </ac:spMkLst>
        </pc:spChg>
        <pc:spChg chg="add del">
          <ac:chgData name="zhousanxian" userId="7e4f1334-6e25-4279-b010-4ea948c6c32e" providerId="ADAL" clId="{4C1B8F4A-EBCD-4395-A119-79BCAE8F74CD}" dt="2019-10-31T14:21:59.967" v="1275"/>
          <ac:spMkLst>
            <pc:docMk/>
            <pc:sldMk cId="809058081" sldId="718"/>
            <ac:spMk id="10" creationId="{81CC4048-7D90-40BF-BDD2-756266B7CA0E}"/>
          </ac:spMkLst>
        </pc:spChg>
        <pc:picChg chg="add del mod">
          <ac:chgData name="zhousanxian" userId="7e4f1334-6e25-4279-b010-4ea948c6c32e" providerId="ADAL" clId="{4C1B8F4A-EBCD-4395-A119-79BCAE8F74CD}" dt="2019-10-31T14:12:15.968" v="1129" actId="478"/>
          <ac:picMkLst>
            <pc:docMk/>
            <pc:sldMk cId="809058081" sldId="718"/>
            <ac:picMk id="3" creationId="{8F06BAC1-2FC1-4DF1-ADD4-E61848378408}"/>
          </ac:picMkLst>
        </pc:picChg>
        <pc:picChg chg="add mod">
          <ac:chgData name="zhousanxian" userId="7e4f1334-6e25-4279-b010-4ea948c6c32e" providerId="ADAL" clId="{4C1B8F4A-EBCD-4395-A119-79BCAE8F74CD}" dt="2019-10-31T14:14:56.711" v="1161" actId="1076"/>
          <ac:picMkLst>
            <pc:docMk/>
            <pc:sldMk cId="809058081" sldId="718"/>
            <ac:picMk id="4" creationId="{116B5B69-4C03-400F-9B27-B354C12CAF6D}"/>
          </ac:picMkLst>
        </pc:picChg>
        <pc:picChg chg="add del">
          <ac:chgData name="zhousanxian" userId="7e4f1334-6e25-4279-b010-4ea948c6c32e" providerId="ADAL" clId="{4C1B8F4A-EBCD-4395-A119-79BCAE8F74CD}" dt="2019-10-31T14:15:36.088" v="1188"/>
          <ac:picMkLst>
            <pc:docMk/>
            <pc:sldMk cId="809058081" sldId="718"/>
            <ac:picMk id="6" creationId="{B082575C-AC9C-4EA2-A370-31516B0211BB}"/>
          </ac:picMkLst>
        </pc:picChg>
      </pc:sldChg>
      <pc:sldChg chg="del">
        <pc:chgData name="zhousanxian" userId="7e4f1334-6e25-4279-b010-4ea948c6c32e" providerId="ADAL" clId="{4C1B8F4A-EBCD-4395-A119-79BCAE8F74CD}" dt="2019-10-31T08:00:31.794" v="8" actId="2696"/>
        <pc:sldMkLst>
          <pc:docMk/>
          <pc:sldMk cId="2563507665" sldId="718"/>
        </pc:sldMkLst>
      </pc:sldChg>
      <pc:sldChg chg="addSp delSp modSp add">
        <pc:chgData name="zhousanxian" userId="7e4f1334-6e25-4279-b010-4ea948c6c32e" providerId="ADAL" clId="{4C1B8F4A-EBCD-4395-A119-79BCAE8F74CD}" dt="2019-11-01T02:56:18.318" v="1804" actId="20577"/>
        <pc:sldMkLst>
          <pc:docMk/>
          <pc:sldMk cId="1680015951" sldId="719"/>
        </pc:sldMkLst>
        <pc:spChg chg="mod">
          <ac:chgData name="zhousanxian" userId="7e4f1334-6e25-4279-b010-4ea948c6c32e" providerId="ADAL" clId="{4C1B8F4A-EBCD-4395-A119-79BCAE8F74CD}" dt="2019-10-31T13:45:17.322" v="890" actId="20577"/>
          <ac:spMkLst>
            <pc:docMk/>
            <pc:sldMk cId="1680015951" sldId="719"/>
            <ac:spMk id="2" creationId="{7DDF048E-4576-47B6-A144-5615BBD8EE8E}"/>
          </ac:spMkLst>
        </pc:spChg>
        <pc:spChg chg="add del mod">
          <ac:chgData name="zhousanxian" userId="7e4f1334-6e25-4279-b010-4ea948c6c32e" providerId="ADAL" clId="{4C1B8F4A-EBCD-4395-A119-79BCAE8F74CD}" dt="2019-10-31T13:37:02.859" v="724" actId="478"/>
          <ac:spMkLst>
            <pc:docMk/>
            <pc:sldMk cId="1680015951" sldId="719"/>
            <ac:spMk id="5" creationId="{BA079143-BCC6-4EB8-867A-13FF8CD2F826}"/>
          </ac:spMkLst>
        </pc:spChg>
        <pc:spChg chg="add mod">
          <ac:chgData name="zhousanxian" userId="7e4f1334-6e25-4279-b010-4ea948c6c32e" providerId="ADAL" clId="{4C1B8F4A-EBCD-4395-A119-79BCAE8F74CD}" dt="2019-10-31T13:40:46.035" v="741" actId="20577"/>
          <ac:spMkLst>
            <pc:docMk/>
            <pc:sldMk cId="1680015951" sldId="719"/>
            <ac:spMk id="8" creationId="{BB7D9203-DD59-422B-8F49-0A3FA06F33CD}"/>
          </ac:spMkLst>
        </pc:spChg>
        <pc:spChg chg="add mod">
          <ac:chgData name="zhousanxian" userId="7e4f1334-6e25-4279-b010-4ea948c6c32e" providerId="ADAL" clId="{4C1B8F4A-EBCD-4395-A119-79BCAE8F74CD}" dt="2019-10-31T13:47:47.473" v="1049" actId="1076"/>
          <ac:spMkLst>
            <pc:docMk/>
            <pc:sldMk cId="1680015951" sldId="719"/>
            <ac:spMk id="9" creationId="{93A30658-928A-4537-A4BD-BBB0B8286521}"/>
          </ac:spMkLst>
        </pc:spChg>
        <pc:spChg chg="add mod">
          <ac:chgData name="zhousanxian" userId="7e4f1334-6e25-4279-b010-4ea948c6c32e" providerId="ADAL" clId="{4C1B8F4A-EBCD-4395-A119-79BCAE8F74CD}" dt="2019-11-01T02:56:18.318" v="1804" actId="20577"/>
          <ac:spMkLst>
            <pc:docMk/>
            <pc:sldMk cId="1680015951" sldId="719"/>
            <ac:spMk id="10" creationId="{7AF0E6D8-E25C-46F4-AAAB-5AC708486514}"/>
          </ac:spMkLst>
        </pc:spChg>
        <pc:picChg chg="add del mod">
          <ac:chgData name="zhousanxian" userId="7e4f1334-6e25-4279-b010-4ea948c6c32e" providerId="ADAL" clId="{4C1B8F4A-EBCD-4395-A119-79BCAE8F74CD}" dt="2019-10-31T13:23:50.824" v="719" actId="478"/>
          <ac:picMkLst>
            <pc:docMk/>
            <pc:sldMk cId="1680015951" sldId="719"/>
            <ac:picMk id="3" creationId="{4B1BEDE2-7118-4969-9C40-CF8B7C2253B0}"/>
          </ac:picMkLst>
        </pc:picChg>
        <pc:picChg chg="add del">
          <ac:chgData name="zhousanxian" userId="7e4f1334-6e25-4279-b010-4ea948c6c32e" providerId="ADAL" clId="{4C1B8F4A-EBCD-4395-A119-79BCAE8F74CD}" dt="2019-10-31T13:36:23.863" v="721"/>
          <ac:picMkLst>
            <pc:docMk/>
            <pc:sldMk cId="1680015951" sldId="719"/>
            <ac:picMk id="4" creationId="{9F8DBAE2-7E0D-4AE1-80A8-30506ACB9AF1}"/>
          </ac:picMkLst>
        </pc:picChg>
        <pc:picChg chg="add del mod">
          <ac:chgData name="zhousanxian" userId="7e4f1334-6e25-4279-b010-4ea948c6c32e" providerId="ADAL" clId="{4C1B8F4A-EBCD-4395-A119-79BCAE8F74CD}" dt="2019-10-31T13:42:12.785" v="763"/>
          <ac:picMkLst>
            <pc:docMk/>
            <pc:sldMk cId="1680015951" sldId="719"/>
            <ac:picMk id="6" creationId="{F671AA91-E3DC-4826-A38F-2291F67BE180}"/>
          </ac:picMkLst>
        </pc:picChg>
        <pc:picChg chg="add del">
          <ac:chgData name="zhousanxian" userId="7e4f1334-6e25-4279-b010-4ea948c6c32e" providerId="ADAL" clId="{4C1B8F4A-EBCD-4395-A119-79BCAE8F74CD}" dt="2019-10-31T13:40:12.290" v="735" actId="478"/>
          <ac:picMkLst>
            <pc:docMk/>
            <pc:sldMk cId="1680015951" sldId="719"/>
            <ac:picMk id="7" creationId="{C6E310D7-0F69-4195-89B9-59710FFDBA1F}"/>
          </ac:picMkLst>
        </pc:picChg>
        <pc:picChg chg="add del">
          <ac:chgData name="zhousanxian" userId="7e4f1334-6e25-4279-b010-4ea948c6c32e" providerId="ADAL" clId="{4C1B8F4A-EBCD-4395-A119-79BCAE8F74CD}" dt="2019-10-31T13:42:10.250" v="762"/>
          <ac:picMkLst>
            <pc:docMk/>
            <pc:sldMk cId="1680015951" sldId="719"/>
            <ac:picMk id="11" creationId="{4C481893-FCF2-43EF-BCB0-0182BC1CF83F}"/>
          </ac:picMkLst>
        </pc:picChg>
        <pc:picChg chg="add mod">
          <ac:chgData name="zhousanxian" userId="7e4f1334-6e25-4279-b010-4ea948c6c32e" providerId="ADAL" clId="{4C1B8F4A-EBCD-4395-A119-79BCAE8F74CD}" dt="2019-10-31T13:47:43.001" v="1048" actId="14100"/>
          <ac:picMkLst>
            <pc:docMk/>
            <pc:sldMk cId="1680015951" sldId="719"/>
            <ac:picMk id="12" creationId="{C3D8B8A2-7356-4506-9F35-306A749614FB}"/>
          </ac:picMkLst>
        </pc:picChg>
      </pc:sldChg>
      <pc:sldChg chg="addSp delSp modSp add ord modNotesTx">
        <pc:chgData name="zhousanxian" userId="7e4f1334-6e25-4279-b010-4ea948c6c32e" providerId="ADAL" clId="{4C1B8F4A-EBCD-4395-A119-79BCAE8F74CD}" dt="2019-11-01T10:19:15.554" v="2712" actId="1076"/>
        <pc:sldMkLst>
          <pc:docMk/>
          <pc:sldMk cId="974753366" sldId="720"/>
        </pc:sldMkLst>
        <pc:spChg chg="mod">
          <ac:chgData name="zhousanxian" userId="7e4f1334-6e25-4279-b010-4ea948c6c32e" providerId="ADAL" clId="{4C1B8F4A-EBCD-4395-A119-79BCAE8F74CD}" dt="2019-11-01T02:54:19.731" v="1790" actId="20577"/>
          <ac:spMkLst>
            <pc:docMk/>
            <pc:sldMk cId="974753366" sldId="720"/>
            <ac:spMk id="2" creationId="{00000000-0000-0000-0000-000000000000}"/>
          </ac:spMkLst>
        </pc:spChg>
        <pc:spChg chg="mod">
          <ac:chgData name="zhousanxian" userId="7e4f1334-6e25-4279-b010-4ea948c6c32e" providerId="ADAL" clId="{4C1B8F4A-EBCD-4395-A119-79BCAE8F74CD}" dt="2019-10-31T14:22:22.479" v="1284" actId="6549"/>
          <ac:spMkLst>
            <pc:docMk/>
            <pc:sldMk cId="974753366" sldId="720"/>
            <ac:spMk id="4" creationId="{E51ED928-1A14-438C-8EE9-AEEC62AC9282}"/>
          </ac:spMkLst>
        </pc:spChg>
        <pc:picChg chg="add mod">
          <ac:chgData name="zhousanxian" userId="7e4f1334-6e25-4279-b010-4ea948c6c32e" providerId="ADAL" clId="{4C1B8F4A-EBCD-4395-A119-79BCAE8F74CD}" dt="2019-11-01T07:19:23.918" v="1843" actId="1076"/>
          <ac:picMkLst>
            <pc:docMk/>
            <pc:sldMk cId="974753366" sldId="720"/>
            <ac:picMk id="3" creationId="{7779A127-7B55-4BE7-933D-9D73BEC61EFF}"/>
          </ac:picMkLst>
        </pc:picChg>
        <pc:picChg chg="del mod">
          <ac:chgData name="zhousanxian" userId="7e4f1334-6e25-4279-b010-4ea948c6c32e" providerId="ADAL" clId="{4C1B8F4A-EBCD-4395-A119-79BCAE8F74CD}" dt="2019-10-31T14:22:14.702" v="1281" actId="478"/>
          <ac:picMkLst>
            <pc:docMk/>
            <pc:sldMk cId="974753366" sldId="720"/>
            <ac:picMk id="5" creationId="{CBEB409F-FDD1-44E8-A841-26DDCA836757}"/>
          </ac:picMkLst>
        </pc:picChg>
        <pc:picChg chg="add mod">
          <ac:chgData name="zhousanxian" userId="7e4f1334-6e25-4279-b010-4ea948c6c32e" providerId="ADAL" clId="{4C1B8F4A-EBCD-4395-A119-79BCAE8F74CD}" dt="2019-11-01T07:19:27.262" v="1845" actId="1076"/>
          <ac:picMkLst>
            <pc:docMk/>
            <pc:sldMk cId="974753366" sldId="720"/>
            <ac:picMk id="6" creationId="{78CFFBBB-13F8-4343-8B1F-7D18ED169FAA}"/>
          </ac:picMkLst>
        </pc:picChg>
        <pc:picChg chg="add mod">
          <ac:chgData name="zhousanxian" userId="7e4f1334-6e25-4279-b010-4ea948c6c32e" providerId="ADAL" clId="{4C1B8F4A-EBCD-4395-A119-79BCAE8F74CD}" dt="2019-11-01T10:19:15.554" v="2712" actId="1076"/>
          <ac:picMkLst>
            <pc:docMk/>
            <pc:sldMk cId="974753366" sldId="720"/>
            <ac:picMk id="7" creationId="{CDF88902-D1BC-4D87-BAC8-440B7FBC4C8F}"/>
          </ac:picMkLst>
        </pc:picChg>
      </pc:sldChg>
      <pc:sldChg chg="del">
        <pc:chgData name="zhousanxian" userId="7e4f1334-6e25-4279-b010-4ea948c6c32e" providerId="ADAL" clId="{4C1B8F4A-EBCD-4395-A119-79BCAE8F74CD}" dt="2019-10-31T08:00:31.980" v="9" actId="2696"/>
        <pc:sldMkLst>
          <pc:docMk/>
          <pc:sldMk cId="2913460154" sldId="720"/>
        </pc:sldMkLst>
      </pc:sldChg>
      <pc:sldChg chg="addSp delSp modSp add del">
        <pc:chgData name="zhousanxian" userId="7e4f1334-6e25-4279-b010-4ea948c6c32e" providerId="ADAL" clId="{4C1B8F4A-EBCD-4395-A119-79BCAE8F74CD}" dt="2019-11-01T07:36:58.470" v="1951" actId="2696"/>
        <pc:sldMkLst>
          <pc:docMk/>
          <pc:sldMk cId="194253311" sldId="721"/>
        </pc:sldMkLst>
        <pc:spChg chg="mod">
          <ac:chgData name="zhousanxian" userId="7e4f1334-6e25-4279-b010-4ea948c6c32e" providerId="ADAL" clId="{4C1B8F4A-EBCD-4395-A119-79BCAE8F74CD}" dt="2019-10-31T14:22:59.568" v="1302"/>
          <ac:spMkLst>
            <pc:docMk/>
            <pc:sldMk cId="194253311" sldId="721"/>
            <ac:spMk id="2" creationId="{51D5F323-864B-4326-8212-4179CEA49FE6}"/>
          </ac:spMkLst>
        </pc:spChg>
        <pc:spChg chg="add del">
          <ac:chgData name="zhousanxian" userId="7e4f1334-6e25-4279-b010-4ea948c6c32e" providerId="ADAL" clId="{4C1B8F4A-EBCD-4395-A119-79BCAE8F74CD}" dt="2019-10-31T14:26:12.760" v="1304"/>
          <ac:spMkLst>
            <pc:docMk/>
            <pc:sldMk cId="194253311" sldId="721"/>
            <ac:spMk id="3" creationId="{A51D62F9-4483-48B9-B9A6-EABFD86CEAE4}"/>
          </ac:spMkLst>
        </pc:spChg>
        <pc:spChg chg="add mod">
          <ac:chgData name="zhousanxian" userId="7e4f1334-6e25-4279-b010-4ea948c6c32e" providerId="ADAL" clId="{4C1B8F4A-EBCD-4395-A119-79BCAE8F74CD}" dt="2019-11-01T07:32:48.159" v="1865"/>
          <ac:spMkLst>
            <pc:docMk/>
            <pc:sldMk cId="194253311" sldId="721"/>
            <ac:spMk id="4" creationId="{3FD1FA08-10B3-454D-8E1B-9C08C45A8196}"/>
          </ac:spMkLst>
        </pc:spChg>
      </pc:sldChg>
      <pc:sldChg chg="del">
        <pc:chgData name="zhousanxian" userId="7e4f1334-6e25-4279-b010-4ea948c6c32e" providerId="ADAL" clId="{4C1B8F4A-EBCD-4395-A119-79BCAE8F74CD}" dt="2019-10-31T08:00:31.763" v="7" actId="2696"/>
        <pc:sldMkLst>
          <pc:docMk/>
          <pc:sldMk cId="3569839945" sldId="721"/>
        </pc:sldMkLst>
      </pc:sldChg>
      <pc:sldChg chg="add del">
        <pc:chgData name="zhousanxian" userId="7e4f1334-6e25-4279-b010-4ea948c6c32e" providerId="ADAL" clId="{4C1B8F4A-EBCD-4395-A119-79BCAE8F74CD}" dt="2019-11-01T07:45:05.598" v="2039" actId="2696"/>
        <pc:sldMkLst>
          <pc:docMk/>
          <pc:sldMk cId="1005767917" sldId="722"/>
        </pc:sldMkLst>
      </pc:sldChg>
      <pc:sldChg chg="del">
        <pc:chgData name="zhousanxian" userId="7e4f1334-6e25-4279-b010-4ea948c6c32e" providerId="ADAL" clId="{4C1B8F4A-EBCD-4395-A119-79BCAE8F74CD}" dt="2019-10-31T08:00:31.984" v="10" actId="2696"/>
        <pc:sldMkLst>
          <pc:docMk/>
          <pc:sldMk cId="2904863097" sldId="722"/>
        </pc:sldMkLst>
      </pc:sldChg>
      <pc:sldChg chg="add del">
        <pc:chgData name="zhousanxian" userId="7e4f1334-6e25-4279-b010-4ea948c6c32e" providerId="ADAL" clId="{4C1B8F4A-EBCD-4395-A119-79BCAE8F74CD}" dt="2019-11-01T07:30:30.026" v="1864" actId="2696"/>
        <pc:sldMkLst>
          <pc:docMk/>
          <pc:sldMk cId="2945706993" sldId="722"/>
        </pc:sldMkLst>
      </pc:sldChg>
      <pc:sldChg chg="addSp delSp modSp add">
        <pc:chgData name="zhousanxian" userId="7e4f1334-6e25-4279-b010-4ea948c6c32e" providerId="ADAL" clId="{4C1B8F4A-EBCD-4395-A119-79BCAE8F74CD}" dt="2019-11-01T07:44:43.077" v="2038" actId="1076"/>
        <pc:sldMkLst>
          <pc:docMk/>
          <pc:sldMk cId="1040956392" sldId="723"/>
        </pc:sldMkLst>
        <pc:spChg chg="mod">
          <ac:chgData name="zhousanxian" userId="7e4f1334-6e25-4279-b010-4ea948c6c32e" providerId="ADAL" clId="{4C1B8F4A-EBCD-4395-A119-79BCAE8F74CD}" dt="2019-11-01T07:34:18.687" v="1914" actId="20577"/>
          <ac:spMkLst>
            <pc:docMk/>
            <pc:sldMk cId="1040956392" sldId="723"/>
            <ac:spMk id="4" creationId="{3FD1FA08-10B3-454D-8E1B-9C08C45A8196}"/>
          </ac:spMkLst>
        </pc:spChg>
        <pc:spChg chg="add mod">
          <ac:chgData name="zhousanxian" userId="7e4f1334-6e25-4279-b010-4ea948c6c32e" providerId="ADAL" clId="{4C1B8F4A-EBCD-4395-A119-79BCAE8F74CD}" dt="2019-11-01T07:44:43.077" v="2038" actId="1076"/>
          <ac:spMkLst>
            <pc:docMk/>
            <pc:sldMk cId="1040956392" sldId="723"/>
            <ac:spMk id="7" creationId="{71E64E4B-BE18-4878-9600-C0A91EF0EF8A}"/>
          </ac:spMkLst>
        </pc:spChg>
        <pc:picChg chg="add del mod">
          <ac:chgData name="zhousanxian" userId="7e4f1334-6e25-4279-b010-4ea948c6c32e" providerId="ADAL" clId="{4C1B8F4A-EBCD-4395-A119-79BCAE8F74CD}" dt="2019-11-01T07:35:20.053" v="1920" actId="478"/>
          <ac:picMkLst>
            <pc:docMk/>
            <pc:sldMk cId="1040956392" sldId="723"/>
            <ac:picMk id="3" creationId="{73B4C49A-71D8-44E9-8DA6-547F09CF0890}"/>
          </ac:picMkLst>
        </pc:picChg>
        <pc:picChg chg="add del mod">
          <ac:chgData name="zhousanxian" userId="7e4f1334-6e25-4279-b010-4ea948c6c32e" providerId="ADAL" clId="{4C1B8F4A-EBCD-4395-A119-79BCAE8F74CD}" dt="2019-11-01T07:36:48.143" v="1949" actId="478"/>
          <ac:picMkLst>
            <pc:docMk/>
            <pc:sldMk cId="1040956392" sldId="723"/>
            <ac:picMk id="5" creationId="{D7633519-21B2-4C16-875E-70630FC66F9D}"/>
          </ac:picMkLst>
        </pc:picChg>
        <pc:picChg chg="add mod">
          <ac:chgData name="zhousanxian" userId="7e4f1334-6e25-4279-b010-4ea948c6c32e" providerId="ADAL" clId="{4C1B8F4A-EBCD-4395-A119-79BCAE8F74CD}" dt="2019-11-01T07:44:38.054" v="2037" actId="693"/>
          <ac:picMkLst>
            <pc:docMk/>
            <pc:sldMk cId="1040956392" sldId="723"/>
            <ac:picMk id="6" creationId="{6A24F824-3834-4769-BD11-D7F88F37514B}"/>
          </ac:picMkLst>
        </pc:picChg>
      </pc:sldChg>
      <pc:sldChg chg="del">
        <pc:chgData name="zhousanxian" userId="7e4f1334-6e25-4279-b010-4ea948c6c32e" providerId="ADAL" clId="{4C1B8F4A-EBCD-4395-A119-79BCAE8F74CD}" dt="2019-10-31T08:00:18.918" v="0" actId="2696"/>
        <pc:sldMkLst>
          <pc:docMk/>
          <pc:sldMk cId="1482339729" sldId="723"/>
        </pc:sldMkLst>
      </pc:sldChg>
      <pc:sldChg chg="del">
        <pc:chgData name="zhousanxian" userId="7e4f1334-6e25-4279-b010-4ea948c6c32e" providerId="ADAL" clId="{4C1B8F4A-EBCD-4395-A119-79BCAE8F74CD}" dt="2019-10-31T08:00:25.293" v="4" actId="2696"/>
        <pc:sldMkLst>
          <pc:docMk/>
          <pc:sldMk cId="1059531313" sldId="724"/>
        </pc:sldMkLst>
      </pc:sldChg>
      <pc:sldChg chg="addSp delSp modSp add">
        <pc:chgData name="zhousanxian" userId="7e4f1334-6e25-4279-b010-4ea948c6c32e" providerId="ADAL" clId="{4C1B8F4A-EBCD-4395-A119-79BCAE8F74CD}" dt="2019-11-01T10:42:46.560" v="2716" actId="20577"/>
        <pc:sldMkLst>
          <pc:docMk/>
          <pc:sldMk cId="1666475801" sldId="724"/>
        </pc:sldMkLst>
        <pc:spChg chg="mod">
          <ac:chgData name="zhousanxian" userId="7e4f1334-6e25-4279-b010-4ea948c6c32e" providerId="ADAL" clId="{4C1B8F4A-EBCD-4395-A119-79BCAE8F74CD}" dt="2019-11-01T08:03:08.325" v="2441" actId="20577"/>
          <ac:spMkLst>
            <pc:docMk/>
            <pc:sldMk cId="1666475801" sldId="724"/>
            <ac:spMk id="2" creationId="{8223A9DA-59E5-4303-9A6C-872176CC8C04}"/>
          </ac:spMkLst>
        </pc:spChg>
        <pc:spChg chg="del">
          <ac:chgData name="zhousanxian" userId="7e4f1334-6e25-4279-b010-4ea948c6c32e" providerId="ADAL" clId="{4C1B8F4A-EBCD-4395-A119-79BCAE8F74CD}" dt="2019-11-01T07:47:52.749" v="2054" actId="478"/>
          <ac:spMkLst>
            <pc:docMk/>
            <pc:sldMk cId="1666475801" sldId="724"/>
            <ac:spMk id="5" creationId="{AE1DA441-2A77-421B-B1ED-1581B6912140}"/>
          </ac:spMkLst>
        </pc:spChg>
        <pc:spChg chg="del">
          <ac:chgData name="zhousanxian" userId="7e4f1334-6e25-4279-b010-4ea948c6c32e" providerId="ADAL" clId="{4C1B8F4A-EBCD-4395-A119-79BCAE8F74CD}" dt="2019-11-01T07:47:52.749" v="2054" actId="478"/>
          <ac:spMkLst>
            <pc:docMk/>
            <pc:sldMk cId="1666475801" sldId="724"/>
            <ac:spMk id="7" creationId="{2D851C21-FA5F-444A-96AC-DFE73DA73689}"/>
          </ac:spMkLst>
        </pc:spChg>
        <pc:spChg chg="del">
          <ac:chgData name="zhousanxian" userId="7e4f1334-6e25-4279-b010-4ea948c6c32e" providerId="ADAL" clId="{4C1B8F4A-EBCD-4395-A119-79BCAE8F74CD}" dt="2019-11-01T07:47:52.749" v="2054" actId="478"/>
          <ac:spMkLst>
            <pc:docMk/>
            <pc:sldMk cId="1666475801" sldId="724"/>
            <ac:spMk id="8" creationId="{0CB88F8D-83D1-4D29-8FF6-0924F4528019}"/>
          </ac:spMkLst>
        </pc:spChg>
        <pc:spChg chg="del">
          <ac:chgData name="zhousanxian" userId="7e4f1334-6e25-4279-b010-4ea948c6c32e" providerId="ADAL" clId="{4C1B8F4A-EBCD-4395-A119-79BCAE8F74CD}" dt="2019-11-01T07:47:52.749" v="2054" actId="478"/>
          <ac:spMkLst>
            <pc:docMk/>
            <pc:sldMk cId="1666475801" sldId="724"/>
            <ac:spMk id="9" creationId="{382AA820-8666-4F60-977E-61B4D0275555}"/>
          </ac:spMkLst>
        </pc:spChg>
        <pc:spChg chg="add mod">
          <ac:chgData name="zhousanxian" userId="7e4f1334-6e25-4279-b010-4ea948c6c32e" providerId="ADAL" clId="{4C1B8F4A-EBCD-4395-A119-79BCAE8F74CD}" dt="2019-11-01T10:42:46.560" v="2716" actId="20577"/>
          <ac:spMkLst>
            <pc:docMk/>
            <pc:sldMk cId="1666475801" sldId="724"/>
            <ac:spMk id="10" creationId="{F8C3E2A1-5784-4ECC-B92A-179541A1DC24}"/>
          </ac:spMkLst>
        </pc:spChg>
        <pc:picChg chg="del">
          <ac:chgData name="zhousanxian" userId="7e4f1334-6e25-4279-b010-4ea948c6c32e" providerId="ADAL" clId="{4C1B8F4A-EBCD-4395-A119-79BCAE8F74CD}" dt="2019-11-01T07:47:48.877" v="2053" actId="478"/>
          <ac:picMkLst>
            <pc:docMk/>
            <pc:sldMk cId="1666475801" sldId="724"/>
            <ac:picMk id="4" creationId="{116B5B69-4C03-400F-9B27-B354C12CAF6D}"/>
          </ac:picMkLst>
        </pc:picChg>
      </pc:sldChg>
      <pc:sldChg chg="del">
        <pc:chgData name="zhousanxian" userId="7e4f1334-6e25-4279-b010-4ea948c6c32e" providerId="ADAL" clId="{4C1B8F4A-EBCD-4395-A119-79BCAE8F74CD}" dt="2019-10-31T08:00:18.939" v="3" actId="2696"/>
        <pc:sldMkLst>
          <pc:docMk/>
          <pc:sldMk cId="53897159" sldId="725"/>
        </pc:sldMkLst>
      </pc:sldChg>
      <pc:sldChg chg="delSp modSp add del ord">
        <pc:chgData name="zhousanxian" userId="7e4f1334-6e25-4279-b010-4ea948c6c32e" providerId="ADAL" clId="{4C1B8F4A-EBCD-4395-A119-79BCAE8F74CD}" dt="2019-11-01T07:59:46.599" v="2382" actId="2696"/>
        <pc:sldMkLst>
          <pc:docMk/>
          <pc:sldMk cId="873194856" sldId="725"/>
        </pc:sldMkLst>
        <pc:spChg chg="mod">
          <ac:chgData name="zhousanxian" userId="7e4f1334-6e25-4279-b010-4ea948c6c32e" providerId="ADAL" clId="{4C1B8F4A-EBCD-4395-A119-79BCAE8F74CD}" dt="2019-11-01T07:51:11.293" v="2183" actId="20577"/>
          <ac:spMkLst>
            <pc:docMk/>
            <pc:sldMk cId="873194856" sldId="725"/>
            <ac:spMk id="4" creationId="{3FD1FA08-10B3-454D-8E1B-9C08C45A8196}"/>
          </ac:spMkLst>
        </pc:spChg>
        <pc:spChg chg="del mod">
          <ac:chgData name="zhousanxian" userId="7e4f1334-6e25-4279-b010-4ea948c6c32e" providerId="ADAL" clId="{4C1B8F4A-EBCD-4395-A119-79BCAE8F74CD}" dt="2019-11-01T07:52:25.118" v="2186" actId="478"/>
          <ac:spMkLst>
            <pc:docMk/>
            <pc:sldMk cId="873194856" sldId="725"/>
            <ac:spMk id="7" creationId="{71E64E4B-BE18-4878-9600-C0A91EF0EF8A}"/>
          </ac:spMkLst>
        </pc:spChg>
        <pc:picChg chg="del">
          <ac:chgData name="zhousanxian" userId="7e4f1334-6e25-4279-b010-4ea948c6c32e" providerId="ADAL" clId="{4C1B8F4A-EBCD-4395-A119-79BCAE8F74CD}" dt="2019-11-01T07:52:20.829" v="2184" actId="478"/>
          <ac:picMkLst>
            <pc:docMk/>
            <pc:sldMk cId="873194856" sldId="725"/>
            <ac:picMk id="6" creationId="{6A24F824-3834-4769-BD11-D7F88F37514B}"/>
          </ac:picMkLst>
        </pc:picChg>
      </pc:sldChg>
      <pc:sldChg chg="addSp modSp add modNotesTx">
        <pc:chgData name="zhousanxian" userId="7e4f1334-6e25-4279-b010-4ea948c6c32e" providerId="ADAL" clId="{4C1B8F4A-EBCD-4395-A119-79BCAE8F74CD}" dt="2019-11-01T07:57:30.737" v="2379" actId="20577"/>
        <pc:sldMkLst>
          <pc:docMk/>
          <pc:sldMk cId="736413827" sldId="726"/>
        </pc:sldMkLst>
        <pc:spChg chg="mod">
          <ac:chgData name="zhousanxian" userId="7e4f1334-6e25-4279-b010-4ea948c6c32e" providerId="ADAL" clId="{4C1B8F4A-EBCD-4395-A119-79BCAE8F74CD}" dt="2019-11-01T07:53:51.885" v="2233" actId="20577"/>
          <ac:spMkLst>
            <pc:docMk/>
            <pc:sldMk cId="736413827" sldId="726"/>
            <ac:spMk id="4" creationId="{3FD1FA08-10B3-454D-8E1B-9C08C45A8196}"/>
          </ac:spMkLst>
        </pc:spChg>
        <pc:spChg chg="add mod">
          <ac:chgData name="zhousanxian" userId="7e4f1334-6e25-4279-b010-4ea948c6c32e" providerId="ADAL" clId="{4C1B8F4A-EBCD-4395-A119-79BCAE8F74CD}" dt="2019-11-01T07:57:30.737" v="2379" actId="20577"/>
          <ac:spMkLst>
            <pc:docMk/>
            <pc:sldMk cId="736413827" sldId="726"/>
            <ac:spMk id="5" creationId="{93BBA1E6-6C6A-4CD4-AF2C-F33364FE1CCA}"/>
          </ac:spMkLst>
        </pc:spChg>
        <pc:picChg chg="add mod">
          <ac:chgData name="zhousanxian" userId="7e4f1334-6e25-4279-b010-4ea948c6c32e" providerId="ADAL" clId="{4C1B8F4A-EBCD-4395-A119-79BCAE8F74CD}" dt="2019-11-01T07:54:43.805" v="2237" actId="1076"/>
          <ac:picMkLst>
            <pc:docMk/>
            <pc:sldMk cId="736413827" sldId="726"/>
            <ac:picMk id="3" creationId="{8CC26E45-743C-4866-8E2E-41548CF1A876}"/>
          </ac:picMkLst>
        </pc:picChg>
      </pc:sldChg>
      <pc:sldChg chg="del">
        <pc:chgData name="zhousanxian" userId="7e4f1334-6e25-4279-b010-4ea948c6c32e" providerId="ADAL" clId="{4C1B8F4A-EBCD-4395-A119-79BCAE8F74CD}" dt="2019-10-31T08:00:18.928" v="2" actId="2696"/>
        <pc:sldMkLst>
          <pc:docMk/>
          <pc:sldMk cId="1772721538" sldId="729"/>
        </pc:sldMkLst>
      </pc:sldChg>
      <pc:sldChg chg="del">
        <pc:chgData name="zhousanxian" userId="7e4f1334-6e25-4279-b010-4ea948c6c32e" providerId="ADAL" clId="{4C1B8F4A-EBCD-4395-A119-79BCAE8F74CD}" dt="2019-10-31T08:00:18.925" v="1" actId="2696"/>
        <pc:sldMkLst>
          <pc:docMk/>
          <pc:sldMk cId="1912652523" sldId="730"/>
        </pc:sldMkLst>
      </pc:sldChg>
      <pc:sldChg chg="del">
        <pc:chgData name="zhousanxian" userId="7e4f1334-6e25-4279-b010-4ea948c6c32e" providerId="ADAL" clId="{4C1B8F4A-EBCD-4395-A119-79BCAE8F74CD}" dt="2019-10-31T08:00:25.296" v="6" actId="2696"/>
        <pc:sldMkLst>
          <pc:docMk/>
          <pc:sldMk cId="4156727193" sldId="731"/>
        </pc:sldMkLst>
      </pc:sldChg>
      <pc:sldChg chg="del">
        <pc:chgData name="zhousanxian" userId="7e4f1334-6e25-4279-b010-4ea948c6c32e" providerId="ADAL" clId="{4C1B8F4A-EBCD-4395-A119-79BCAE8F74CD}" dt="2019-10-31T08:00:25.294" v="5" actId="2696"/>
        <pc:sldMkLst>
          <pc:docMk/>
          <pc:sldMk cId="1605291740" sldId="7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9288" cy="5746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168775" y="0"/>
            <a:ext cx="3187700" cy="57467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618AAFB-0671-484F-B0B8-82F8367538D3}" type="datetimeFigureOut">
              <a:rPr lang="zh-CN" altLang="en-US"/>
              <a:pPr>
                <a:defRPr/>
              </a:pPr>
              <a:t>2020/7/25</a:t>
            </a:fld>
            <a:endParaRPr lang="zh-CN" altLang="en-US"/>
          </a:p>
        </p:txBody>
      </p:sp>
      <p:sp>
        <p:nvSpPr>
          <p:cNvPr id="4" name="幻灯片图像占位符 3"/>
          <p:cNvSpPr>
            <a:spLocks noGrp="1" noRot="1" noChangeAspect="1"/>
          </p:cNvSpPr>
          <p:nvPr>
            <p:ph type="sldImg" idx="2"/>
          </p:nvPr>
        </p:nvSpPr>
        <p:spPr>
          <a:xfrm>
            <a:off x="242888" y="1431925"/>
            <a:ext cx="6872287" cy="38655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36600" y="5511800"/>
            <a:ext cx="5886450" cy="45116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10879138"/>
            <a:ext cx="3189288" cy="5746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168775" y="10879138"/>
            <a:ext cx="3187700" cy="574675"/>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2FBD552-D848-4214-B1DD-A34375FC4E25}" type="slidenum">
              <a:rPr lang="zh-CN" altLang="en-US"/>
              <a:pPr>
                <a:defRPr/>
              </a:pPr>
              <a:t>‹#›</a:t>
            </a:fld>
            <a:endParaRPr lang="zh-CN" altLang="en-US"/>
          </a:p>
        </p:txBody>
      </p:sp>
    </p:spTree>
    <p:extLst>
      <p:ext uri="{BB962C8B-B14F-4D97-AF65-F5344CB8AC3E}">
        <p14:creationId xmlns:p14="http://schemas.microsoft.com/office/powerpoint/2010/main" val="2368872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xfrm>
            <a:off x="1101725" y="1431925"/>
            <a:ext cx="5154613" cy="3865563"/>
          </a:xfrm>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D1F10-B5C9-47A0-A81E-06F1D97ADA16}" type="slidenum">
              <a:rPr lang="zh-CN" altLang="en-US"/>
              <a:pPr fontAlgn="base">
                <a:spcBef>
                  <a:spcPct val="0"/>
                </a:spcBef>
                <a:spcAft>
                  <a:spcPct val="0"/>
                </a:spcAft>
                <a:defRPr/>
              </a:pPr>
              <a:t>1</a:t>
            </a:fld>
            <a:endParaRPr lang="en-US" altLang="zh-CN"/>
          </a:p>
        </p:txBody>
      </p:sp>
    </p:spTree>
    <p:extLst>
      <p:ext uri="{BB962C8B-B14F-4D97-AF65-F5344CB8AC3E}">
        <p14:creationId xmlns:p14="http://schemas.microsoft.com/office/powerpoint/2010/main" val="283360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10</a:t>
            </a:fld>
            <a:endParaRPr lang="zh-CN" altLang="en-US"/>
          </a:p>
        </p:txBody>
      </p:sp>
    </p:spTree>
    <p:extLst>
      <p:ext uri="{BB962C8B-B14F-4D97-AF65-F5344CB8AC3E}">
        <p14:creationId xmlns:p14="http://schemas.microsoft.com/office/powerpoint/2010/main" val="254090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2</a:t>
            </a:fld>
            <a:endParaRPr lang="zh-CN" altLang="en-US"/>
          </a:p>
        </p:txBody>
      </p:sp>
    </p:spTree>
    <p:extLst>
      <p:ext uri="{BB962C8B-B14F-4D97-AF65-F5344CB8AC3E}">
        <p14:creationId xmlns:p14="http://schemas.microsoft.com/office/powerpoint/2010/main" val="56879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点云的分割可以分为点云的语义分割和实例分割。我们可以类比二维图像的分割，不过将二维图像中的像素替换为三维点云中的点，点云的语义分割就是给每个点 </a:t>
            </a:r>
            <a:r>
              <a:rPr lang="en-US" altLang="zh-CN" sz="1200" b="0" i="0" kern="1200" dirty="0">
                <a:solidFill>
                  <a:schemeClr val="tx1"/>
                </a:solidFill>
                <a:effectLst/>
                <a:latin typeface="+mn-lt"/>
                <a:ea typeface="+mn-ea"/>
                <a:cs typeface="+mn-cs"/>
              </a:rPr>
              <a:t>assign </a:t>
            </a:r>
            <a:r>
              <a:rPr lang="zh-CN" altLang="en-US" sz="1200" b="0" i="0" kern="1200" dirty="0">
                <a:solidFill>
                  <a:schemeClr val="tx1"/>
                </a:solidFill>
                <a:effectLst/>
                <a:latin typeface="+mn-lt"/>
                <a:ea typeface="+mn-ea"/>
                <a:cs typeface="+mn-cs"/>
              </a:rPr>
              <a:t>一个 语义的</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，比如说这个点是桌子还是椅子。实例分割除了要</a:t>
            </a:r>
            <a:r>
              <a:rPr lang="en-US" altLang="zh-CN" sz="1200" b="0" i="0" kern="1200" dirty="0">
                <a:solidFill>
                  <a:schemeClr val="tx1"/>
                </a:solidFill>
                <a:effectLst/>
                <a:latin typeface="+mn-lt"/>
                <a:ea typeface="+mn-ea"/>
                <a:cs typeface="+mn-cs"/>
              </a:rPr>
              <a:t>assign</a:t>
            </a:r>
            <a:r>
              <a:rPr lang="zh-CN" altLang="en-US" sz="1200" b="0" i="0" kern="1200" dirty="0">
                <a:solidFill>
                  <a:schemeClr val="tx1"/>
                </a:solidFill>
                <a:effectLst/>
                <a:latin typeface="+mn-lt"/>
                <a:ea typeface="+mn-ea"/>
                <a:cs typeface="+mn-cs"/>
              </a:rPr>
              <a:t>每个点的语义</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，还要把每个不同的物体给分割出来，比如一个房间里有很多椅子，属于不同的椅子的点就应该</a:t>
            </a:r>
            <a:r>
              <a:rPr lang="en-US" altLang="zh-CN" sz="1200" b="0" i="0" kern="1200" dirty="0">
                <a:solidFill>
                  <a:schemeClr val="tx1"/>
                </a:solidFill>
                <a:effectLst/>
                <a:latin typeface="+mn-lt"/>
                <a:ea typeface="+mn-ea"/>
                <a:cs typeface="+mn-cs"/>
              </a:rPr>
              <a:t>assign</a:t>
            </a:r>
            <a:r>
              <a:rPr lang="zh-CN" altLang="en-US" sz="1200" b="0" i="0" kern="1200" dirty="0">
                <a:solidFill>
                  <a:schemeClr val="tx1"/>
                </a:solidFill>
                <a:effectLst/>
                <a:latin typeface="+mn-lt"/>
                <a:ea typeface="+mn-ea"/>
                <a:cs typeface="+mn-cs"/>
              </a:rPr>
              <a:t>不同的</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，比如是椅子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、椅子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3</a:t>
            </a:fld>
            <a:endParaRPr lang="zh-CN" altLang="en-US"/>
          </a:p>
        </p:txBody>
      </p:sp>
    </p:spTree>
    <p:extLst>
      <p:ext uri="{BB962C8B-B14F-4D97-AF65-F5344CB8AC3E}">
        <p14:creationId xmlns:p14="http://schemas.microsoft.com/office/powerpoint/2010/main" val="363113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4</a:t>
            </a:fld>
            <a:endParaRPr lang="zh-CN" altLang="en-US"/>
          </a:p>
        </p:txBody>
      </p:sp>
    </p:spTree>
    <p:extLst>
      <p:ext uri="{BB962C8B-B14F-4D97-AF65-F5344CB8AC3E}">
        <p14:creationId xmlns:p14="http://schemas.microsoft.com/office/powerpoint/2010/main" val="3963375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5</a:t>
            </a:fld>
            <a:endParaRPr lang="zh-CN" altLang="en-US"/>
          </a:p>
        </p:txBody>
      </p:sp>
    </p:spTree>
    <p:extLst>
      <p:ext uri="{BB962C8B-B14F-4D97-AF65-F5344CB8AC3E}">
        <p14:creationId xmlns:p14="http://schemas.microsoft.com/office/powerpoint/2010/main" val="265141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6</a:t>
            </a:fld>
            <a:endParaRPr lang="zh-CN" altLang="en-US"/>
          </a:p>
        </p:txBody>
      </p:sp>
    </p:spTree>
    <p:extLst>
      <p:ext uri="{BB962C8B-B14F-4D97-AF65-F5344CB8AC3E}">
        <p14:creationId xmlns:p14="http://schemas.microsoft.com/office/powerpoint/2010/main" val="426853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7</a:t>
            </a:fld>
            <a:endParaRPr lang="zh-CN" altLang="en-US"/>
          </a:p>
        </p:txBody>
      </p:sp>
    </p:spTree>
    <p:extLst>
      <p:ext uri="{BB962C8B-B14F-4D97-AF65-F5344CB8AC3E}">
        <p14:creationId xmlns:p14="http://schemas.microsoft.com/office/powerpoint/2010/main" val="82608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8</a:t>
            </a:fld>
            <a:endParaRPr lang="zh-CN" altLang="en-US"/>
          </a:p>
        </p:txBody>
      </p:sp>
    </p:spTree>
    <p:extLst>
      <p:ext uri="{BB962C8B-B14F-4D97-AF65-F5344CB8AC3E}">
        <p14:creationId xmlns:p14="http://schemas.microsoft.com/office/powerpoint/2010/main" val="6031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9</a:t>
            </a:fld>
            <a:endParaRPr lang="zh-CN" altLang="en-US"/>
          </a:p>
        </p:txBody>
      </p:sp>
    </p:spTree>
    <p:extLst>
      <p:ext uri="{BB962C8B-B14F-4D97-AF65-F5344CB8AC3E}">
        <p14:creationId xmlns:p14="http://schemas.microsoft.com/office/powerpoint/2010/main" val="335923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2" name="Picture 2" descr="http://info.hust.edu.cn/download/HUSTXiaohui(s).gif"/>
          <p:cNvPicPr>
            <a:picLocks noChangeAspect="1" noChangeArrowheads="1"/>
          </p:cNvPicPr>
          <p:nvPr userDrawn="1"/>
        </p:nvPicPr>
        <p:blipFill>
          <a:blip r:embed="rId2"/>
          <a:srcRect/>
          <a:stretch>
            <a:fillRect/>
          </a:stretch>
        </p:blipFill>
        <p:spPr bwMode="auto">
          <a:xfrm>
            <a:off x="522288" y="419100"/>
            <a:ext cx="1525587" cy="1143000"/>
          </a:xfrm>
          <a:prstGeom prst="rect">
            <a:avLst/>
          </a:prstGeom>
          <a:noFill/>
          <a:ln w="9525">
            <a:noFill/>
            <a:miter lim="800000"/>
            <a:headEnd/>
            <a:tailEnd/>
          </a:ln>
        </p:spPr>
      </p:pic>
      <p:pic>
        <p:nvPicPr>
          <p:cNvPr id="3" name="图片 9"/>
          <p:cNvPicPr>
            <a:picLocks noChangeAspect="1"/>
          </p:cNvPicPr>
          <p:nvPr userDrawn="1"/>
        </p:nvPicPr>
        <p:blipFill>
          <a:blip r:embed="rId3"/>
          <a:srcRect/>
          <a:stretch>
            <a:fillRect/>
          </a:stretch>
        </p:blipFill>
        <p:spPr bwMode="auto">
          <a:xfrm>
            <a:off x="2139950" y="549275"/>
            <a:ext cx="2649538" cy="581025"/>
          </a:xfrm>
          <a:prstGeom prst="rect">
            <a:avLst/>
          </a:prstGeom>
          <a:noFill/>
          <a:ln w="9525">
            <a:noFill/>
            <a:miter lim="800000"/>
            <a:headEnd/>
            <a:tailEnd/>
          </a:ln>
        </p:spPr>
      </p:pic>
      <p:sp>
        <p:nvSpPr>
          <p:cNvPr id="4" name="文本框 10"/>
          <p:cNvSpPr txBox="1"/>
          <p:nvPr userDrawn="1"/>
        </p:nvSpPr>
        <p:spPr>
          <a:xfrm>
            <a:off x="2139950" y="1095375"/>
            <a:ext cx="4610100" cy="276225"/>
          </a:xfrm>
          <a:prstGeom prst="rect">
            <a:avLst/>
          </a:prstGeom>
          <a:noFill/>
        </p:spPr>
        <p:txBody>
          <a:bodyPr>
            <a:spAutoFit/>
          </a:bodyPr>
          <a:lstStyle/>
          <a:p>
            <a:pPr fontAlgn="auto">
              <a:spcBef>
                <a:spcPts val="0"/>
              </a:spcBef>
              <a:spcAft>
                <a:spcPts val="0"/>
              </a:spcAft>
              <a:defRPr/>
            </a:pPr>
            <a:r>
              <a:rPr lang="en-US" altLang="zh-CN" sz="1200" b="1">
                <a:solidFill>
                  <a:schemeClr val="accent5"/>
                </a:solidFill>
                <a:latin typeface="Times New Roman" panose="02020603050405020304" charset="0"/>
                <a:ea typeface="微软雅黑" panose="020B0503020204020204" charset="-122"/>
              </a:rPr>
              <a:t>Huazhong University of Science &amp; Technology</a:t>
            </a:r>
          </a:p>
        </p:txBody>
      </p:sp>
      <p:grpSp>
        <p:nvGrpSpPr>
          <p:cNvPr id="5" name="Group 1"/>
          <p:cNvGrpSpPr>
            <a:grpSpLocks/>
          </p:cNvGrpSpPr>
          <p:nvPr userDrawn="1"/>
        </p:nvGrpSpPr>
        <p:grpSpPr bwMode="auto">
          <a:xfrm>
            <a:off x="611188" y="3754438"/>
            <a:ext cx="7958137" cy="109537"/>
            <a:chOff x="0" y="0"/>
            <a:chExt cx="892" cy="13"/>
          </a:xfrm>
        </p:grpSpPr>
        <p:sp>
          <p:nvSpPr>
            <p:cNvPr id="6" name="Rectangle 2"/>
            <p:cNvSpPr/>
            <p:nvPr/>
          </p:nvSpPr>
          <p:spPr bwMode="auto">
            <a:xfrm>
              <a:off x="0" y="0"/>
              <a:ext cx="522" cy="13"/>
            </a:xfrm>
            <a:prstGeom prst="rect">
              <a:avLst/>
            </a:prstGeom>
            <a:solidFill>
              <a:srgbClr val="0070C0"/>
            </a:solidFill>
            <a:ln>
              <a:solidFill>
                <a:srgbClr val="0070C0"/>
              </a:solidFill>
            </a:ln>
          </p:spPr>
          <p:txBody>
            <a:bodyPr lIns="72248" tIns="72248" rIns="72248" bIns="722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Line 3"/>
            <p:cNvSpPr>
              <a:spLocks noChangeShapeType="1"/>
            </p:cNvSpPr>
            <p:nvPr/>
          </p:nvSpPr>
          <p:spPr bwMode="auto">
            <a:xfrm>
              <a:off x="0" y="0"/>
              <a:ext cx="892" cy="0"/>
            </a:xfrm>
            <a:prstGeom prst="line">
              <a:avLst/>
            </a:prstGeom>
            <a:noFill/>
            <a:ln w="13546">
              <a:solidFill>
                <a:srgbClr val="0070C0"/>
              </a:solidFill>
              <a:round/>
              <a:headEnd/>
              <a:tailEnd/>
            </a:ln>
          </p:spPr>
          <p:txBody>
            <a:bodyPr/>
            <a:lstStyle/>
            <a:p>
              <a:pPr>
                <a:defRPr/>
              </a:pP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6430017C-57F5-44B4-9A7A-A2345CBFD11D}" type="datetimeFigureOut">
              <a:rPr lang="zh-CN" altLang="en-US"/>
              <a:pPr>
                <a:defRPr/>
              </a:pPr>
              <a:t>2020/7/25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6044A15-19F2-46D7-994C-3429F6B2611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Rectangle 8"/>
          <p:cNvSpPr/>
          <p:nvPr userDrawn="1"/>
        </p:nvSpPr>
        <p:spPr>
          <a:xfrm flipV="1">
            <a:off x="-1" y="792475"/>
            <a:ext cx="9144001" cy="64718"/>
          </a:xfrm>
          <a:prstGeom prst="rect">
            <a:avLst/>
          </a:prstGeom>
          <a:gradFill>
            <a:gsLst>
              <a:gs pos="0">
                <a:srgbClr val="336699">
                  <a:tint val="66000"/>
                  <a:satMod val="160000"/>
                  <a:lumMod val="80000"/>
                </a:srgbClr>
              </a:gs>
              <a:gs pos="50000">
                <a:srgbClr val="336699">
                  <a:tint val="44500"/>
                  <a:satMod val="160000"/>
                </a:srgbClr>
              </a:gs>
              <a:gs pos="100000">
                <a:srgbClr val="336699">
                  <a:tint val="23500"/>
                  <a:satMod val="160000"/>
                  <a:lumMod val="0"/>
                  <a:lumOff val="100000"/>
                </a:srgbClr>
              </a:gs>
            </a:gsLst>
            <a:lin ang="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endParaRPr lang="en-US" altLang="zh-CN" sz="1350">
              <a:solidFill>
                <a:srgbClr val="FFFFFF"/>
              </a:solidFill>
            </a:endParaRPr>
          </a:p>
        </p:txBody>
      </p:sp>
      <p:pic>
        <p:nvPicPr>
          <p:cNvPr id="15" name="Picture 2" descr="http://info.hust.edu.cn/download/HUSTXiaohui(s).gif"/>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014" b="99662" l="1266" r="96203">
                        <a14:foregroundMark x1="47848" y1="41892" x2="47848" y2="41892"/>
                        <a14:foregroundMark x1="36962" y1="36486" x2="30127" y2="44595"/>
                        <a14:foregroundMark x1="67848" y1="52027" x2="67848" y2="52027"/>
                      </a14:backgroundRemoval>
                    </a14:imgEffect>
                  </a14:imgLayer>
                </a14:imgProps>
              </a:ext>
              <a:ext uri="{28A0092B-C50C-407E-A947-70E740481C1C}">
                <a14:useLocalDpi xmlns:a14="http://schemas.microsoft.com/office/drawing/2010/main" val="0"/>
              </a:ext>
            </a:extLst>
          </a:blip>
          <a:srcRect/>
          <a:stretch>
            <a:fillRect/>
          </a:stretch>
        </p:blipFill>
        <p:spPr bwMode="auto">
          <a:xfrm>
            <a:off x="8132865" y="8467"/>
            <a:ext cx="1019602" cy="764056"/>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2" y="6356351"/>
            <a:ext cx="9144001" cy="501649"/>
          </a:xfrm>
          <a:prstGeom prst="rect">
            <a:avLst/>
          </a:prstGeom>
          <a:solidFill>
            <a:srgbClr val="273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页脚占位符 4"/>
          <p:cNvSpPr>
            <a:spLocks noGrp="1"/>
          </p:cNvSpPr>
          <p:nvPr>
            <p:ph type="ftr" sz="quarter" idx="11"/>
          </p:nvPr>
        </p:nvSpPr>
        <p:spPr>
          <a:xfrm>
            <a:off x="3028950" y="6432556"/>
            <a:ext cx="3086100" cy="365125"/>
          </a:xfrm>
          <a:prstGeom prst="rect">
            <a:avLst/>
          </a:prstGeom>
        </p:spPr>
        <p:txBody>
          <a:bodyPr/>
          <a:lstStyle>
            <a:lvl1pPr>
              <a:defRPr lang="en-US" sz="1500" b="1" i="0" kern="12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stStyle>
          <a:p>
            <a:pPr algn="ctr"/>
            <a:r>
              <a:rPr lang="en-US"/>
              <a:t>Xiang </a:t>
            </a:r>
            <a:r>
              <a:rPr lang="en-US" altLang="zh-CN"/>
              <a:t>B</a:t>
            </a:r>
            <a:r>
              <a:rPr lang="en-US"/>
              <a:t>ai</a:t>
            </a:r>
          </a:p>
        </p:txBody>
      </p:sp>
      <p:sp>
        <p:nvSpPr>
          <p:cNvPr id="21" name="灯片编号占位符 5"/>
          <p:cNvSpPr>
            <a:spLocks noGrp="1"/>
          </p:cNvSpPr>
          <p:nvPr>
            <p:ph type="sldNum" sz="quarter" idx="12"/>
          </p:nvPr>
        </p:nvSpPr>
        <p:spPr>
          <a:xfrm>
            <a:off x="6457950" y="6432556"/>
            <a:ext cx="2057400" cy="365125"/>
          </a:xfrm>
          <a:prstGeom prst="rect">
            <a:avLst/>
          </a:prstGeom>
        </p:spPr>
        <p:txBody>
          <a:bodyPr/>
          <a:lstStyle>
            <a:lvl1pPr algn="ctr" rtl="0" fontAlgn="base">
              <a:spcBef>
                <a:spcPct val="0"/>
              </a:spcBef>
              <a:spcAft>
                <a:spcPct val="0"/>
              </a:spcAft>
              <a:defRPr lang="en-US" altLang="zh-CN" sz="1500" kern="12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stStyle>
          <a:p>
            <a:pPr algn="r"/>
            <a:fld id="{1AC9CD70-E03B-4226-BB53-F110B7B2B815}" type="slidenum">
              <a:rPr lang="en-US" altLang="zh-CN" smtClean="0"/>
              <a:pPr algn="r"/>
              <a:t>‹#›</a:t>
            </a:fld>
            <a:endParaRPr lang="zh-CN" altLang="en-US"/>
          </a:p>
          <a:p>
            <a:endParaRPr lang="zh-CN" altLang="en-US" dirty="0"/>
          </a:p>
        </p:txBody>
      </p:sp>
      <p:sp>
        <p:nvSpPr>
          <p:cNvPr id="8" name="日期占位符 3">
            <a:extLst>
              <a:ext uri="{FF2B5EF4-FFF2-40B4-BE49-F238E27FC236}">
                <a16:creationId xmlns:a16="http://schemas.microsoft.com/office/drawing/2014/main" id="{79D83A82-0468-42FC-8BD2-30CCCBAA01F5}"/>
              </a:ext>
            </a:extLst>
          </p:cNvPr>
          <p:cNvSpPr txBox="1">
            <a:spLocks/>
          </p:cNvSpPr>
          <p:nvPr userDrawn="1"/>
        </p:nvSpPr>
        <p:spPr>
          <a:xfrm>
            <a:off x="628650" y="6424612"/>
            <a:ext cx="2057400" cy="365125"/>
          </a:xfrm>
          <a:prstGeom prst="rect">
            <a:avLst/>
          </a:prstGeom>
        </p:spPr>
        <p:txBody>
          <a:bodyPr/>
          <a:lstStyle>
            <a:defPPr>
              <a:defRPr lang="zh-CN"/>
            </a:defPPr>
            <a:lvl1pPr marL="0" algn="l" defTabSz="914400" rtl="0" eaLnBrk="1" latinLnBrk="0" hangingPunct="1">
              <a:defRPr sz="1500" b="1"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VALSE2018, DaLian</a:t>
            </a:r>
            <a:endParaRPr lang="en-US" dirty="0"/>
          </a:p>
        </p:txBody>
      </p:sp>
    </p:spTree>
    <p:extLst>
      <p:ext uri="{BB962C8B-B14F-4D97-AF65-F5344CB8AC3E}">
        <p14:creationId xmlns:p14="http://schemas.microsoft.com/office/powerpoint/2010/main" val="2656990337"/>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3" name="直接连接符 11"/>
          <p:cNvCxnSpPr/>
          <p:nvPr userDrawn="1"/>
        </p:nvCxnSpPr>
        <p:spPr>
          <a:xfrm>
            <a:off x="339725" y="6323013"/>
            <a:ext cx="8485188" cy="3175"/>
          </a:xfrm>
          <a:prstGeom prst="line">
            <a:avLst/>
          </a:prstGeom>
          <a:ln w="6350">
            <a:solidFill>
              <a:srgbClr val="0070C0"/>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1"/>
          <p:cNvGrpSpPr>
            <a:grpSpLocks/>
          </p:cNvGrpSpPr>
          <p:nvPr userDrawn="1"/>
        </p:nvGrpSpPr>
        <p:grpSpPr bwMode="auto">
          <a:xfrm>
            <a:off x="611188" y="903288"/>
            <a:ext cx="7958137" cy="109537"/>
            <a:chOff x="0" y="0"/>
            <a:chExt cx="892" cy="13"/>
          </a:xfrm>
        </p:grpSpPr>
        <p:sp>
          <p:nvSpPr>
            <p:cNvPr id="5" name="Rectangle 2"/>
            <p:cNvSpPr/>
            <p:nvPr/>
          </p:nvSpPr>
          <p:spPr bwMode="auto">
            <a:xfrm>
              <a:off x="0" y="0"/>
              <a:ext cx="522" cy="13"/>
            </a:xfrm>
            <a:prstGeom prst="rect">
              <a:avLst/>
            </a:prstGeom>
            <a:solidFill>
              <a:srgbClr val="0070C0"/>
            </a:solidFill>
            <a:ln>
              <a:solidFill>
                <a:srgbClr val="0070C0"/>
              </a:solidFill>
            </a:ln>
          </p:spPr>
          <p:txBody>
            <a:bodyPr lIns="72248" tIns="72248" rIns="72248" bIns="722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Line 3"/>
            <p:cNvSpPr>
              <a:spLocks noChangeShapeType="1"/>
            </p:cNvSpPr>
            <p:nvPr/>
          </p:nvSpPr>
          <p:spPr bwMode="auto">
            <a:xfrm>
              <a:off x="0" y="0"/>
              <a:ext cx="892" cy="0"/>
            </a:xfrm>
            <a:prstGeom prst="line">
              <a:avLst/>
            </a:prstGeom>
            <a:noFill/>
            <a:ln w="13546">
              <a:solidFill>
                <a:srgbClr val="0070C0"/>
              </a:solidFill>
              <a:round/>
              <a:headEnd/>
              <a:tailEnd/>
            </a:ln>
          </p:spPr>
          <p:txBody>
            <a:bodyPr/>
            <a:lstStyle/>
            <a:p>
              <a:pPr>
                <a:defRPr/>
              </a:pPr>
              <a:endParaRPr lang="zh-CN" altLang="en-US"/>
            </a:p>
          </p:txBody>
        </p:sp>
      </p:grpSp>
      <p:pic>
        <p:nvPicPr>
          <p:cNvPr id="7" name="Picture 2"/>
          <p:cNvPicPr>
            <a:picLocks noChangeAspect="1"/>
          </p:cNvPicPr>
          <p:nvPr userDrawn="1"/>
        </p:nvPicPr>
        <p:blipFill>
          <a:blip r:embed="rId2"/>
          <a:srcRect/>
          <a:stretch>
            <a:fillRect/>
          </a:stretch>
        </p:blipFill>
        <p:spPr bwMode="auto">
          <a:xfrm>
            <a:off x="8026400" y="46038"/>
            <a:ext cx="1055688" cy="812800"/>
          </a:xfrm>
          <a:prstGeom prst="rect">
            <a:avLst/>
          </a:prstGeom>
          <a:noFill/>
          <a:ln w="9525">
            <a:noFill/>
            <a:miter lim="800000"/>
            <a:headEnd/>
            <a:tailEnd/>
          </a:ln>
        </p:spPr>
      </p:pic>
      <p:sp>
        <p:nvSpPr>
          <p:cNvPr id="9" name="标题 1"/>
          <p:cNvSpPr>
            <a:spLocks noGrp="1"/>
          </p:cNvSpPr>
          <p:nvPr>
            <p:ph type="title"/>
          </p:nvPr>
        </p:nvSpPr>
        <p:spPr>
          <a:xfrm>
            <a:off x="611188" y="206870"/>
            <a:ext cx="7504575" cy="812165"/>
          </a:xfrm>
        </p:spPr>
        <p:txBody>
          <a:bodyPr>
            <a:normAutofit/>
          </a:bodyPr>
          <a:lstStyle>
            <a:lvl1pPr>
              <a:defRPr sz="4000">
                <a:latin typeface="+mj-lt"/>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3A7A44B-8FE7-4E29-8B9C-89F54EE60F53}" type="datetimeFigureOut">
              <a:rPr lang="zh-CN" altLang="en-US"/>
              <a:pPr>
                <a:defRPr/>
              </a:pPr>
              <a:t>2020/7/25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9A51EC-930A-446E-A2EE-61FBDEBCCC3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E5A08BC-1EB9-4E2E-9B53-1B5128BB9A92}" type="datetimeFigureOut">
              <a:rPr lang="zh-CN" altLang="en-US"/>
              <a:pPr>
                <a:defRPr/>
              </a:pPr>
              <a:t>2020/7/25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C51A09-C094-4C90-B013-63F50C1427E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4FB25A2-F522-403E-A6FE-515AB174469A}" type="datetimeFigureOut">
              <a:rPr lang="zh-CN" altLang="en-US"/>
              <a:pPr>
                <a:defRPr/>
              </a:pPr>
              <a:t>2020/7/25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A4D822-EAA0-46DF-9C9E-F6305BBB16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3D0C83A-2A26-4821-951A-4165E8D6F346}" type="datetimeFigureOut">
              <a:rPr lang="zh-CN" altLang="en-US"/>
              <a:pPr>
                <a:defRPr/>
              </a:pPr>
              <a:t>2020/7/25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B966A07-0702-4074-94C7-D42C4D138EC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4737C04-9BEB-4C8F-A892-E86EDE14F57F}" type="datetimeFigureOut">
              <a:rPr lang="zh-CN" altLang="en-US"/>
              <a:pPr>
                <a:defRPr/>
              </a:pPr>
              <a:t>2020/7/25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D102D2-5A67-489B-B546-1A30CD1623B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5E3DE85-A6BE-4DB3-AF2B-136A249B30AA}" type="datetimeFigureOut">
              <a:rPr lang="zh-CN" altLang="en-US"/>
              <a:pPr>
                <a:defRPr/>
              </a:pPr>
              <a:t>2020/7/25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61756B6-8555-4309-A2CC-60F5D80F95A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0F013A4-69FA-4249-A121-2C85E7A0E8E6}" type="datetimeFigureOut">
              <a:rPr lang="zh-CN" altLang="en-US"/>
              <a:pPr>
                <a:defRPr/>
              </a:pPr>
              <a:t>2020/7/25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5A4E84-3E18-40DA-AE57-3E1E63E9ED1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A884E2-4AB9-420D-91E2-667DB0792F3F}" type="datetimeFigureOut">
              <a:rPr lang="zh-CN" altLang="en-US"/>
              <a:pPr>
                <a:defRPr/>
              </a:pPr>
              <a:t>2020/7/25</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6DA8D3C-B3D9-4B7D-94A8-5A74B86C58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ea typeface="宋体" charset="-122"/>
        </a:defRPr>
      </a:lvl2pPr>
      <a:lvl3pPr algn="l" rtl="0" eaLnBrk="0" fontAlgn="base" hangingPunct="0">
        <a:lnSpc>
          <a:spcPct val="90000"/>
        </a:lnSpc>
        <a:spcBef>
          <a:spcPct val="0"/>
        </a:spcBef>
        <a:spcAft>
          <a:spcPct val="0"/>
        </a:spcAft>
        <a:defRPr sz="4400">
          <a:solidFill>
            <a:schemeClr val="tx1"/>
          </a:solidFill>
          <a:latin typeface="Calibri Light"/>
          <a:ea typeface="宋体" charset="-122"/>
        </a:defRPr>
      </a:lvl3pPr>
      <a:lvl4pPr algn="l" rtl="0" eaLnBrk="0" fontAlgn="base" hangingPunct="0">
        <a:lnSpc>
          <a:spcPct val="90000"/>
        </a:lnSpc>
        <a:spcBef>
          <a:spcPct val="0"/>
        </a:spcBef>
        <a:spcAft>
          <a:spcPct val="0"/>
        </a:spcAft>
        <a:defRPr sz="4400">
          <a:solidFill>
            <a:schemeClr val="tx1"/>
          </a:solidFill>
          <a:latin typeface="Calibri Light"/>
          <a:ea typeface="宋体" charset="-122"/>
        </a:defRPr>
      </a:lvl4pPr>
      <a:lvl5pPr algn="l" rtl="0" eaLnBrk="0" fontAlgn="base" hangingPunct="0">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
          <p:cNvSpPr txBox="1">
            <a:spLocks noChangeArrowheads="1"/>
          </p:cNvSpPr>
          <p:nvPr/>
        </p:nvSpPr>
        <p:spPr bwMode="auto">
          <a:xfrm>
            <a:off x="1119188" y="3997093"/>
            <a:ext cx="6875462" cy="461665"/>
          </a:xfrm>
          <a:prstGeom prst="rect">
            <a:avLst/>
          </a:prstGeom>
          <a:noFill/>
          <a:ln w="9525">
            <a:noFill/>
            <a:miter lim="800000"/>
            <a:headEnd/>
            <a:tailEnd/>
          </a:ln>
        </p:spPr>
        <p:txBody>
          <a:bodyPr>
            <a:spAutoFit/>
          </a:bodyPr>
          <a:lstStyle/>
          <a:p>
            <a:pPr algn="ctr"/>
            <a:r>
              <a:rPr lang="en-US" altLang="zh-CN" sz="2400" b="1" dirty="0">
                <a:latin typeface="Times New Roman" pitchFamily="18" charset="0"/>
              </a:rPr>
              <a:t>CVPR 2020</a:t>
            </a:r>
            <a:endParaRPr lang="zh-CN" altLang="en-US" sz="2400" b="1" dirty="0"/>
          </a:p>
        </p:txBody>
      </p:sp>
      <p:pic>
        <p:nvPicPr>
          <p:cNvPr id="3" name="图片 2">
            <a:extLst>
              <a:ext uri="{FF2B5EF4-FFF2-40B4-BE49-F238E27FC236}">
                <a16:creationId xmlns:a16="http://schemas.microsoft.com/office/drawing/2014/main" id="{A71B2820-99D3-4CD0-BF86-39C299054A26}"/>
              </a:ext>
            </a:extLst>
          </p:cNvPr>
          <p:cNvPicPr>
            <a:picLocks noChangeAspect="1"/>
          </p:cNvPicPr>
          <p:nvPr/>
        </p:nvPicPr>
        <p:blipFill>
          <a:blip r:embed="rId3"/>
          <a:stretch>
            <a:fillRect/>
          </a:stretch>
        </p:blipFill>
        <p:spPr>
          <a:xfrm>
            <a:off x="320040" y="1986551"/>
            <a:ext cx="8328660" cy="13393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Ablation Study</a:t>
            </a:r>
            <a:endParaRPr 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C5B49F6-3B07-4C3C-ACC8-98AE020FF2AF}"/>
              </a:ext>
            </a:extLst>
          </p:cNvPr>
          <p:cNvPicPr>
            <a:picLocks noChangeAspect="1"/>
          </p:cNvPicPr>
          <p:nvPr/>
        </p:nvPicPr>
        <p:blipFill>
          <a:blip r:embed="rId3"/>
          <a:stretch>
            <a:fillRect/>
          </a:stretch>
        </p:blipFill>
        <p:spPr>
          <a:xfrm>
            <a:off x="396240" y="1194428"/>
            <a:ext cx="8237220" cy="2364781"/>
          </a:xfrm>
          <a:prstGeom prst="rect">
            <a:avLst/>
          </a:prstGeom>
        </p:spPr>
      </p:pic>
      <p:pic>
        <p:nvPicPr>
          <p:cNvPr id="6" name="图片 5">
            <a:extLst>
              <a:ext uri="{FF2B5EF4-FFF2-40B4-BE49-F238E27FC236}">
                <a16:creationId xmlns:a16="http://schemas.microsoft.com/office/drawing/2014/main" id="{3FBD1EDB-75AF-4DBD-878F-A8E4DBA926DE}"/>
              </a:ext>
            </a:extLst>
          </p:cNvPr>
          <p:cNvPicPr>
            <a:picLocks noChangeAspect="1"/>
          </p:cNvPicPr>
          <p:nvPr/>
        </p:nvPicPr>
        <p:blipFill>
          <a:blip r:embed="rId4"/>
          <a:stretch>
            <a:fillRect/>
          </a:stretch>
        </p:blipFill>
        <p:spPr>
          <a:xfrm>
            <a:off x="369984" y="3986062"/>
            <a:ext cx="8004396" cy="1599398"/>
          </a:xfrm>
          <a:prstGeom prst="rect">
            <a:avLst/>
          </a:prstGeom>
        </p:spPr>
      </p:pic>
    </p:spTree>
    <p:extLst>
      <p:ext uri="{BB962C8B-B14F-4D97-AF65-F5344CB8AC3E}">
        <p14:creationId xmlns:p14="http://schemas.microsoft.com/office/powerpoint/2010/main" val="12516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206870"/>
            <a:ext cx="7504575" cy="812165"/>
          </a:xfrm>
        </p:spPr>
        <p:txBody>
          <a:bodyPr>
            <a:normAutofit/>
          </a:bodyPr>
          <a:lstStyle/>
          <a:p>
            <a:r>
              <a:rPr lang="en-US" altLang="zh-CN" sz="2400" dirty="0">
                <a:latin typeface="Times New Roman" panose="02020603050405020304" pitchFamily="18" charset="0"/>
                <a:cs typeface="Times New Roman" panose="02020603050405020304" pitchFamily="18" charset="0"/>
              </a:rPr>
              <a:t>Point Cloud</a:t>
            </a:r>
            <a:endParaRPr 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5F18970-32D5-4780-B3B8-2918AF3531C3}"/>
              </a:ext>
            </a:extLst>
          </p:cNvPr>
          <p:cNvPicPr>
            <a:picLocks noChangeAspect="1"/>
          </p:cNvPicPr>
          <p:nvPr/>
        </p:nvPicPr>
        <p:blipFill>
          <a:blip r:embed="rId3"/>
          <a:stretch>
            <a:fillRect/>
          </a:stretch>
        </p:blipFill>
        <p:spPr>
          <a:xfrm>
            <a:off x="426720" y="2147980"/>
            <a:ext cx="4799069" cy="2737815"/>
          </a:xfrm>
          <a:prstGeom prst="rect">
            <a:avLst/>
          </a:prstGeom>
        </p:spPr>
      </p:pic>
      <p:sp>
        <p:nvSpPr>
          <p:cNvPr id="4" name="文本框 3">
            <a:extLst>
              <a:ext uri="{FF2B5EF4-FFF2-40B4-BE49-F238E27FC236}">
                <a16:creationId xmlns:a16="http://schemas.microsoft.com/office/drawing/2014/main" id="{F6D2A994-2FC2-443C-886B-F897A57C5FC4}"/>
              </a:ext>
            </a:extLst>
          </p:cNvPr>
          <p:cNvSpPr txBox="1"/>
          <p:nvPr/>
        </p:nvSpPr>
        <p:spPr>
          <a:xfrm>
            <a:off x="5225789" y="2147980"/>
            <a:ext cx="3596640" cy="2585323"/>
          </a:xfrm>
          <a:prstGeom prst="rect">
            <a:avLst/>
          </a:prstGeom>
          <a:noFill/>
        </p:spPr>
        <p:txBody>
          <a:bodyPr wrap="square" rtlCol="0">
            <a:spAutoFit/>
          </a:bodyPr>
          <a:lstStyle/>
          <a:p>
            <a:r>
              <a:rPr lang="en-US" altLang="zh-CN" dirty="0"/>
              <a:t>     </a:t>
            </a:r>
            <a:r>
              <a:rPr lang="zh-CN" altLang="en-US" dirty="0"/>
              <a:t>点云是很多三维的点的坐标的集合，这整个集合可以反映场景或者物体的几何信息，在计算机里面，它就是一个 </a:t>
            </a:r>
            <a:r>
              <a:rPr lang="en-US" altLang="zh-CN" dirty="0"/>
              <a:t>N*3 </a:t>
            </a:r>
            <a:r>
              <a:rPr lang="zh-CN" altLang="en-US" dirty="0"/>
              <a:t>维的一个矩阵，</a:t>
            </a:r>
            <a:r>
              <a:rPr lang="en-US" altLang="zh-CN" dirty="0"/>
              <a:t>N </a:t>
            </a:r>
            <a:r>
              <a:rPr lang="zh-CN" altLang="en-US" dirty="0"/>
              <a:t>代表的是点的个数，三维就是 </a:t>
            </a:r>
            <a:r>
              <a:rPr lang="en-US" altLang="zh-CN" dirty="0"/>
              <a:t>x</a:t>
            </a:r>
            <a:r>
              <a:rPr lang="zh-CN" altLang="en-US" dirty="0"/>
              <a:t>、</a:t>
            </a:r>
            <a:r>
              <a:rPr lang="en-US" altLang="zh-CN" dirty="0"/>
              <a:t>y</a:t>
            </a:r>
            <a:r>
              <a:rPr lang="zh-CN" altLang="en-US" dirty="0"/>
              <a:t>、</a:t>
            </a:r>
            <a:r>
              <a:rPr lang="en-US" altLang="zh-CN" dirty="0"/>
              <a:t>z </a:t>
            </a:r>
            <a:r>
              <a:rPr lang="zh-CN" altLang="en-US" dirty="0"/>
              <a:t>的坐标（当然也可以是 </a:t>
            </a:r>
            <a:r>
              <a:rPr lang="en-US" altLang="zh-CN" dirty="0"/>
              <a:t>N*6</a:t>
            </a:r>
            <a:r>
              <a:rPr lang="zh-CN" altLang="en-US" dirty="0"/>
              <a:t>，即 </a:t>
            </a:r>
            <a:r>
              <a:rPr lang="en-US" altLang="zh-CN" dirty="0"/>
              <a:t>x</a:t>
            </a:r>
            <a:r>
              <a:rPr lang="zh-CN" altLang="en-US" dirty="0"/>
              <a:t>、</a:t>
            </a:r>
            <a:r>
              <a:rPr lang="en-US" altLang="zh-CN" dirty="0"/>
              <a:t>y</a:t>
            </a:r>
            <a:r>
              <a:rPr lang="zh-CN" altLang="en-US" dirty="0"/>
              <a:t>、</a:t>
            </a:r>
            <a:r>
              <a:rPr lang="en-US" altLang="zh-CN" dirty="0"/>
              <a:t>z</a:t>
            </a:r>
            <a:r>
              <a:rPr lang="zh-CN" altLang="en-US" dirty="0"/>
              <a:t>、</a:t>
            </a:r>
            <a:r>
              <a:rPr lang="en-US" altLang="zh-CN" dirty="0"/>
              <a:t>r</a:t>
            </a:r>
            <a:r>
              <a:rPr lang="zh-CN" altLang="en-US" dirty="0"/>
              <a:t>、</a:t>
            </a:r>
            <a:r>
              <a:rPr lang="en-US" altLang="zh-CN" dirty="0"/>
              <a:t>g</a:t>
            </a:r>
            <a:r>
              <a:rPr lang="zh-CN" altLang="en-US" dirty="0"/>
              <a:t>、</a:t>
            </a:r>
            <a:r>
              <a:rPr lang="en-US" altLang="zh-CN" dirty="0"/>
              <a:t>b</a:t>
            </a:r>
            <a:r>
              <a:rPr lang="zh-CN" altLang="en-US" dirty="0"/>
              <a:t>）。采集点云的主要方式就是激光雷达、深度摄像头。</a:t>
            </a:r>
          </a:p>
        </p:txBody>
      </p:sp>
    </p:spTree>
    <p:extLst>
      <p:ext uri="{BB962C8B-B14F-4D97-AF65-F5344CB8AC3E}">
        <p14:creationId xmlns:p14="http://schemas.microsoft.com/office/powerpoint/2010/main" val="220752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Point Cloud Instance Segmentation</a:t>
            </a:r>
          </a:p>
        </p:txBody>
      </p:sp>
      <p:pic>
        <p:nvPicPr>
          <p:cNvPr id="4" name="图片 3">
            <a:extLst>
              <a:ext uri="{FF2B5EF4-FFF2-40B4-BE49-F238E27FC236}">
                <a16:creationId xmlns:a16="http://schemas.microsoft.com/office/drawing/2014/main" id="{B152890E-596F-4D78-8DB8-06D6DE5B73E3}"/>
              </a:ext>
            </a:extLst>
          </p:cNvPr>
          <p:cNvPicPr>
            <a:picLocks noChangeAspect="1"/>
          </p:cNvPicPr>
          <p:nvPr/>
        </p:nvPicPr>
        <p:blipFill>
          <a:blip r:embed="rId3"/>
          <a:stretch>
            <a:fillRect/>
          </a:stretch>
        </p:blipFill>
        <p:spPr>
          <a:xfrm>
            <a:off x="1086326" y="2201228"/>
            <a:ext cx="6788986" cy="3018472"/>
          </a:xfrm>
          <a:prstGeom prst="rect">
            <a:avLst/>
          </a:prstGeom>
        </p:spPr>
      </p:pic>
    </p:spTree>
    <p:extLst>
      <p:ext uri="{BB962C8B-B14F-4D97-AF65-F5344CB8AC3E}">
        <p14:creationId xmlns:p14="http://schemas.microsoft.com/office/powerpoint/2010/main" val="240134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Overview</a:t>
            </a:r>
            <a:endParaRPr 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E2E81B1-7A94-4859-881A-182AA2C39FC5}"/>
              </a:ext>
            </a:extLst>
          </p:cNvPr>
          <p:cNvSpPr txBox="1"/>
          <p:nvPr/>
        </p:nvSpPr>
        <p:spPr>
          <a:xfrm>
            <a:off x="534988" y="1235563"/>
            <a:ext cx="8413542" cy="2806922"/>
          </a:xfrm>
          <a:prstGeom prst="rect">
            <a:avLst/>
          </a:prstGeom>
          <a:solidFill>
            <a:schemeClr val="bg1"/>
          </a:solidFill>
        </p:spPr>
        <p:txBody>
          <a:bodyPr wrap="square" rtlCol="0">
            <a:spAutoFit/>
          </a:bodyPr>
          <a:lstStyle/>
          <a:p>
            <a:pPr eaLnBrk="0" hangingPunct="0">
              <a:spcBef>
                <a:spcPct val="20000"/>
              </a:spcBef>
              <a:buClr>
                <a:schemeClr val="accent1"/>
              </a:buClr>
              <a:buSzPct val="75000"/>
            </a:pPr>
            <a:r>
              <a:rPr lang="en-US" altLang="zh-CN" dirty="0"/>
              <a:t>Motivation:</a:t>
            </a:r>
          </a:p>
          <a:p>
            <a:pPr eaLnBrk="0" hangingPunct="0">
              <a:spcBef>
                <a:spcPct val="20000"/>
              </a:spcBef>
              <a:buClr>
                <a:schemeClr val="accent1"/>
              </a:buClr>
              <a:buSzPct val="75000"/>
            </a:pPr>
            <a:r>
              <a:rPr lang="en-US" altLang="zh-CN" dirty="0"/>
              <a:t>    </a:t>
            </a:r>
            <a:r>
              <a:rPr lang="zh-CN" altLang="en-US" dirty="0"/>
              <a:t>与</a:t>
            </a:r>
            <a:r>
              <a:rPr lang="en-US" altLang="zh-CN" dirty="0"/>
              <a:t>2D</a:t>
            </a:r>
            <a:r>
              <a:rPr lang="zh-CN" altLang="en-US" dirty="0"/>
              <a:t>场景不同，</a:t>
            </a:r>
            <a:r>
              <a:rPr lang="en-US" altLang="zh-CN" dirty="0"/>
              <a:t>3D</a:t>
            </a:r>
            <a:r>
              <a:rPr lang="zh-CN" altLang="en-US" dirty="0"/>
              <a:t>场景中不存在视觉遮挡的问题，因此</a:t>
            </a:r>
            <a:r>
              <a:rPr lang="en-US" altLang="zh-CN" dirty="0"/>
              <a:t>3D</a:t>
            </a:r>
            <a:r>
              <a:rPr lang="zh-CN" altLang="en-US" dirty="0"/>
              <a:t>点云中的实例很自然地被目标之间的空隙空间分隔出来，故作者从这一点出发，探索了利用目标之间的空隙空间对点云进行分组的可能性。</a:t>
            </a:r>
            <a:endParaRPr lang="en-US" altLang="zh-CN" dirty="0"/>
          </a:p>
          <a:p>
            <a:pPr eaLnBrk="0" hangingPunct="0">
              <a:spcBef>
                <a:spcPct val="20000"/>
              </a:spcBef>
              <a:buClr>
                <a:schemeClr val="accent1"/>
              </a:buClr>
              <a:buSzPct val="75000"/>
            </a:pPr>
            <a:r>
              <a:rPr lang="en-US" altLang="zh-CN" dirty="0">
                <a:latin typeface="+mn-lt"/>
              </a:rPr>
              <a:t>Contribution:</a:t>
            </a:r>
          </a:p>
          <a:p>
            <a:pPr marL="285750" indent="-285750" eaLnBrk="0" hangingPunct="0">
              <a:spcBef>
                <a:spcPct val="20000"/>
              </a:spcBef>
              <a:buClr>
                <a:schemeClr val="accent1"/>
              </a:buClr>
              <a:buSzPct val="75000"/>
              <a:buFont typeface="Wingdings" panose="05000000000000000000" pitchFamily="2" charset="2"/>
              <a:buChar char="n"/>
            </a:pPr>
            <a:r>
              <a:rPr lang="zh-CN" altLang="en-US" dirty="0">
                <a:latin typeface="+mn-lt"/>
              </a:rPr>
              <a:t>提出一个端到端的点云实例分割框架</a:t>
            </a:r>
            <a:r>
              <a:rPr lang="en-US" altLang="zh-CN" dirty="0">
                <a:latin typeface="+mn-lt"/>
              </a:rPr>
              <a:t>-</a:t>
            </a:r>
            <a:r>
              <a:rPr lang="en-US" altLang="zh-CN" dirty="0" err="1">
                <a:latin typeface="+mn-lt"/>
              </a:rPr>
              <a:t>PointGroup</a:t>
            </a:r>
            <a:r>
              <a:rPr lang="zh-CN" altLang="en-US" dirty="0">
                <a:latin typeface="+mn-lt"/>
              </a:rPr>
              <a:t>，并在多个数据集上取得</a:t>
            </a:r>
            <a:r>
              <a:rPr lang="en-US" altLang="zh-CN" dirty="0">
                <a:latin typeface="+mn-lt"/>
              </a:rPr>
              <a:t>SOTA</a:t>
            </a:r>
            <a:r>
              <a:rPr lang="zh-CN" altLang="en-US" dirty="0">
                <a:latin typeface="+mn-lt"/>
              </a:rPr>
              <a:t>的结果。</a:t>
            </a:r>
            <a:endParaRPr lang="en-US" altLang="zh-CN" dirty="0">
              <a:latin typeface="+mn-lt"/>
            </a:endParaRPr>
          </a:p>
          <a:p>
            <a:pPr marL="285750" indent="-285750" eaLnBrk="0" hangingPunct="0">
              <a:spcBef>
                <a:spcPct val="20000"/>
              </a:spcBef>
              <a:buClr>
                <a:schemeClr val="accent1"/>
              </a:buClr>
              <a:buSzPct val="75000"/>
              <a:buFont typeface="Wingdings" panose="05000000000000000000" pitchFamily="2" charset="2"/>
              <a:buChar char="n"/>
            </a:pPr>
            <a:r>
              <a:rPr lang="zh-CN" altLang="en-US" dirty="0">
                <a:latin typeface="+mn-lt"/>
              </a:rPr>
              <a:t>提出在</a:t>
            </a:r>
            <a:r>
              <a:rPr lang="en-US" altLang="zh-CN" dirty="0">
                <a:latin typeface="+mn-lt"/>
              </a:rPr>
              <a:t>original</a:t>
            </a:r>
            <a:r>
              <a:rPr lang="zh-CN" altLang="en-US" dirty="0">
                <a:latin typeface="+mn-lt"/>
              </a:rPr>
              <a:t>和</a:t>
            </a:r>
            <a:r>
              <a:rPr lang="en-US" altLang="zh-CN" dirty="0">
                <a:latin typeface="+mn-lt"/>
              </a:rPr>
              <a:t>shifted point sets</a:t>
            </a:r>
            <a:r>
              <a:rPr lang="zh-CN" altLang="en-US" dirty="0">
                <a:latin typeface="+mn-lt"/>
              </a:rPr>
              <a:t>两个点集中进行聚类，并提出了</a:t>
            </a:r>
            <a:r>
              <a:rPr lang="en-US" altLang="zh-CN" dirty="0" err="1">
                <a:latin typeface="+mn-lt"/>
              </a:rPr>
              <a:t>ScoreNet</a:t>
            </a:r>
            <a:r>
              <a:rPr lang="zh-CN" altLang="en-US" dirty="0">
                <a:latin typeface="+mn-lt"/>
              </a:rPr>
              <a:t>对生成的聚类簇进行打分，更加准确地分割出每个实例。</a:t>
            </a:r>
            <a:endParaRPr lang="en-US" altLang="zh-CN" dirty="0">
              <a:latin typeface="+mn-lt"/>
            </a:endParaRPr>
          </a:p>
        </p:txBody>
      </p:sp>
    </p:spTree>
    <p:extLst>
      <p:ext uri="{BB962C8B-B14F-4D97-AF65-F5344CB8AC3E}">
        <p14:creationId xmlns:p14="http://schemas.microsoft.com/office/powerpoint/2010/main" val="104104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Method</a:t>
            </a:r>
          </a:p>
        </p:txBody>
      </p:sp>
      <p:pic>
        <p:nvPicPr>
          <p:cNvPr id="4" name="图片 3">
            <a:extLst>
              <a:ext uri="{FF2B5EF4-FFF2-40B4-BE49-F238E27FC236}">
                <a16:creationId xmlns:a16="http://schemas.microsoft.com/office/drawing/2014/main" id="{653A8DE2-B4A5-480A-B8A4-2D2BE43BC2F4}"/>
              </a:ext>
            </a:extLst>
          </p:cNvPr>
          <p:cNvPicPr>
            <a:picLocks noChangeAspect="1"/>
          </p:cNvPicPr>
          <p:nvPr/>
        </p:nvPicPr>
        <p:blipFill>
          <a:blip r:embed="rId3"/>
          <a:stretch>
            <a:fillRect/>
          </a:stretch>
        </p:blipFill>
        <p:spPr>
          <a:xfrm>
            <a:off x="415290" y="1415551"/>
            <a:ext cx="8313420" cy="2455676"/>
          </a:xfrm>
          <a:prstGeom prst="rect">
            <a:avLst/>
          </a:prstGeom>
        </p:spPr>
      </p:pic>
      <p:sp>
        <p:nvSpPr>
          <p:cNvPr id="5" name="文本框 4">
            <a:extLst>
              <a:ext uri="{FF2B5EF4-FFF2-40B4-BE49-F238E27FC236}">
                <a16:creationId xmlns:a16="http://schemas.microsoft.com/office/drawing/2014/main" id="{B5BF2A65-8332-4C79-A787-7D9C1CF30A07}"/>
              </a:ext>
            </a:extLst>
          </p:cNvPr>
          <p:cNvSpPr txBox="1"/>
          <p:nvPr/>
        </p:nvSpPr>
        <p:spPr>
          <a:xfrm>
            <a:off x="876300" y="4160520"/>
            <a:ext cx="7452360" cy="1754326"/>
          </a:xfrm>
          <a:prstGeom prst="rect">
            <a:avLst/>
          </a:prstGeom>
          <a:noFill/>
        </p:spPr>
        <p:txBody>
          <a:bodyPr wrap="square" rtlCol="0">
            <a:spAutoFit/>
          </a:bodyPr>
          <a:lstStyle/>
          <a:p>
            <a:r>
              <a:rPr lang="en-US" altLang="zh-CN" dirty="0"/>
              <a:t>      </a:t>
            </a:r>
            <a:r>
              <a:rPr lang="zh-CN" altLang="en-US" dirty="0"/>
              <a:t>整体的网络框架如上图所示，由三个模块组成，即主干网、点云聚类模块和</a:t>
            </a:r>
            <a:r>
              <a:rPr lang="en-US" altLang="zh-CN" dirty="0" err="1"/>
              <a:t>ScoreNet</a:t>
            </a:r>
            <a:r>
              <a:rPr lang="zh-CN" altLang="en-US" dirty="0"/>
              <a:t>。输入点云经由</a:t>
            </a:r>
            <a:r>
              <a:rPr lang="en-US" altLang="zh-CN" dirty="0"/>
              <a:t>3D U-Net</a:t>
            </a:r>
            <a:r>
              <a:rPr lang="zh-CN" altLang="en-US" dirty="0"/>
              <a:t>主干网提取特征后分成两个分支分别预测每个点的语义和相对于所属的实例中心点的</a:t>
            </a:r>
            <a:r>
              <a:rPr lang="en-US" altLang="zh-CN" dirty="0"/>
              <a:t>offset</a:t>
            </a:r>
            <a:r>
              <a:rPr lang="zh-CN" altLang="en-US" dirty="0"/>
              <a:t>；然后在点云聚类模块中通过利用每个点的语义、原始坐标和</a:t>
            </a:r>
            <a:r>
              <a:rPr lang="en-US" altLang="zh-CN" dirty="0"/>
              <a:t>shift</a:t>
            </a:r>
            <a:r>
              <a:rPr lang="zh-CN" altLang="en-US" dirty="0"/>
              <a:t>坐标（原始点坐标</a:t>
            </a:r>
            <a:r>
              <a:rPr lang="en-US" altLang="zh-CN" dirty="0"/>
              <a:t>+offset</a:t>
            </a:r>
            <a:r>
              <a:rPr lang="zh-CN" altLang="en-US" dirty="0"/>
              <a:t>值）进行点的实例分组得到</a:t>
            </a:r>
            <a:r>
              <a:rPr lang="en-US" altLang="zh-CN" dirty="0"/>
              <a:t>cluster proposals</a:t>
            </a:r>
            <a:r>
              <a:rPr lang="zh-CN" altLang="en-US" dirty="0"/>
              <a:t>，最后</a:t>
            </a:r>
            <a:r>
              <a:rPr lang="en-US" altLang="zh-CN" dirty="0" err="1"/>
              <a:t>ScoreNet</a:t>
            </a:r>
            <a:r>
              <a:rPr lang="zh-CN" altLang="en-US" dirty="0"/>
              <a:t>对</a:t>
            </a:r>
            <a:r>
              <a:rPr lang="en-US" altLang="zh-CN" dirty="0"/>
              <a:t>cluster proposals</a:t>
            </a:r>
            <a:r>
              <a:rPr lang="zh-CN" altLang="en-US" dirty="0"/>
              <a:t>打分之后进行非极大值抑制得到最终的实例分割结果。</a:t>
            </a:r>
          </a:p>
        </p:txBody>
      </p:sp>
    </p:spTree>
    <p:extLst>
      <p:ext uri="{BB962C8B-B14F-4D97-AF65-F5344CB8AC3E}">
        <p14:creationId xmlns:p14="http://schemas.microsoft.com/office/powerpoint/2010/main" val="290536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Method</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146A93E-18AE-4A91-A459-78C7618C8C23}"/>
                  </a:ext>
                </a:extLst>
              </p:cNvPr>
              <p:cNvSpPr txBox="1"/>
              <p:nvPr/>
            </p:nvSpPr>
            <p:spPr>
              <a:xfrm>
                <a:off x="678180" y="1164053"/>
                <a:ext cx="8092440" cy="4529894"/>
              </a:xfrm>
              <a:prstGeom prst="rect">
                <a:avLst/>
              </a:prstGeom>
              <a:noFill/>
            </p:spPr>
            <p:txBody>
              <a:bodyPr wrap="square" rtlCol="0">
                <a:spAutoFit/>
              </a:bodyPr>
              <a:lstStyle/>
              <a:p>
                <a:r>
                  <a:rPr lang="en-US" altLang="zh-CN" dirty="0"/>
                  <a:t>Backbone network</a:t>
                </a:r>
              </a:p>
              <a:p>
                <a:pPr marL="285750" indent="-285750">
                  <a:buFont typeface="Wingdings" panose="05000000000000000000" pitchFamily="2" charset="2"/>
                  <a:buChar char="n"/>
                </a:pPr>
                <a:r>
                  <a:rPr lang="en-US" altLang="zh-CN" dirty="0"/>
                  <a:t>Semantic Branch</a:t>
                </a:r>
                <a:r>
                  <a:rPr lang="zh-CN" altLang="en-US" dirty="0"/>
                  <a:t>：预测每个点的语义</a:t>
                </a:r>
                <a:r>
                  <a:rPr lang="en-US" altLang="zh-CN" dirty="0"/>
                  <a:t>label</a:t>
                </a:r>
                <a:r>
                  <a:rPr lang="zh-CN" altLang="en-US" dirty="0"/>
                  <a:t>，由交叉熵损失来优化。</a:t>
                </a:r>
                <a:endParaRPr lang="en-US" altLang="zh-CN" dirty="0"/>
              </a:p>
              <a:p>
                <a:pPr marL="285750" indent="-285750">
                  <a:buFont typeface="Wingdings" panose="05000000000000000000" pitchFamily="2" charset="2"/>
                  <a:buChar char="n"/>
                </a:pPr>
                <a:r>
                  <a:rPr lang="en-US" altLang="zh-CN" dirty="0"/>
                  <a:t>Offset Branch: </a:t>
                </a:r>
                <a:r>
                  <a:rPr lang="zh-CN" altLang="en-US" dirty="0"/>
                  <a:t>为输入点云中的每一点预测一个到所属实例中心点的偏移量，</a:t>
                </a:r>
                <a:r>
                  <a:rPr lang="en-US" altLang="zh-CN" dirty="0"/>
                  <a:t>loss</a:t>
                </a:r>
                <a:r>
                  <a:rPr lang="zh-CN" altLang="en-US" dirty="0"/>
                  <a:t>由</a:t>
                </a:r>
                <a:r>
                  <a:rPr lang="en-US" altLang="zh-CN" dirty="0"/>
                  <a:t>L1</a:t>
                </a:r>
                <a:r>
                  <a:rPr lang="zh-CN" altLang="en-US" dirty="0"/>
                  <a:t>回归</a:t>
                </a:r>
                <a:r>
                  <a:rPr lang="en-US" altLang="zh-CN" dirty="0"/>
                  <a:t>loss</a:t>
                </a:r>
                <a:r>
                  <a:rPr lang="zh-CN" altLang="en-US" dirty="0"/>
                  <a:t>和中心点朝向</a:t>
                </a:r>
                <a:r>
                  <a:rPr lang="en-US" altLang="zh-CN" dirty="0"/>
                  <a:t>loss</a:t>
                </a:r>
                <a:r>
                  <a:rPr lang="zh-CN" altLang="en-US" dirty="0"/>
                  <a:t>组成：</a:t>
                </a:r>
                <a:endParaRPr lang="en-US" altLang="zh-CN" dirty="0"/>
              </a:p>
              <a:p>
                <a:r>
                  <a:rPr lang="zh-CN" altLang="en-US" dirty="0"/>
                  <a:t>（</a:t>
                </a:r>
                <a:r>
                  <a:rPr lang="en-US" altLang="zh-CN" dirty="0"/>
                  <a:t>1</a:t>
                </a:r>
                <a:r>
                  <a:rPr lang="zh-CN" altLang="en-US" dirty="0"/>
                  <a:t>）</a:t>
                </a:r>
                <a:r>
                  <a:rPr lang="en-US" altLang="zh-CN" dirty="0"/>
                  <a:t>L1</a:t>
                </a:r>
                <a:r>
                  <a:rPr lang="zh-CN" altLang="en-US" dirty="0"/>
                  <a:t>回归</a:t>
                </a:r>
                <a:r>
                  <a:rPr lang="en-US" altLang="zh-CN" dirty="0"/>
                  <a:t>Loss:</a:t>
                </a:r>
              </a:p>
              <a:p>
                <a:endParaRPr lang="en-US" altLang="zh-CN" dirty="0"/>
              </a:p>
              <a:p>
                <a:endParaRPr lang="en-US" altLang="zh-CN" dirty="0"/>
              </a:p>
              <a:p>
                <a:endParaRPr lang="en-US" altLang="zh-CN" dirty="0"/>
              </a:p>
              <a:p>
                <a:endParaRPr lang="en-US" altLang="zh-CN" dirty="0"/>
              </a:p>
              <a:p>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sub>
                    </m:sSub>
                    <m:r>
                      <a:rPr lang="zh-CN" altLang="en-US" i="1" smtClean="0">
                        <a:latin typeface="Cambria Math" panose="02040503050406030204" pitchFamily="18" charset="0"/>
                      </a:rPr>
                      <m:t>：</m:t>
                    </m:r>
                  </m:oMath>
                </a14:m>
                <a:r>
                  <a:rPr lang="zh-CN" altLang="en-US" dirty="0"/>
                  <a:t>预测的</a:t>
                </a:r>
                <a:r>
                  <a:rPr lang="en-US" altLang="zh-CN" dirty="0"/>
                  <a:t>offset</a:t>
                </a:r>
              </a:p>
              <a:p>
                <a:pP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𝑐𝑖</m:t>
                        </m:r>
                      </m:e>
                    </m:acc>
                    <m:r>
                      <a:rPr lang="zh-CN" altLang="en-US" i="1">
                        <a:latin typeface="Cambria Math" panose="02040503050406030204" pitchFamily="18" charset="0"/>
                      </a:rPr>
                      <m:t>：</m:t>
                    </m:r>
                    <m:r>
                      <a:rPr lang="zh-CN" altLang="en-US" i="1" smtClean="0">
                        <a:latin typeface="Cambria Math" panose="02040503050406030204" pitchFamily="18" charset="0"/>
                      </a:rPr>
                      <m:t>点</m:t>
                    </m:r>
                  </m:oMath>
                </a14:m>
                <a:r>
                  <a:rPr lang="en-US" altLang="zh-CN" dirty="0"/>
                  <a:t>i</a:t>
                </a:r>
                <a:r>
                  <a:rPr lang="zh-CN" altLang="en-US" dirty="0"/>
                  <a:t>所属的实例中心点坐标</a:t>
                </a:r>
                <a:endParaRPr lang="en-US" altLang="zh-CN" dirty="0"/>
              </a:p>
              <a:p>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点</m:t>
                    </m:r>
                  </m:oMath>
                </a14:m>
                <a:r>
                  <a:rPr lang="en-US" altLang="zh-CN" dirty="0" err="1"/>
                  <a:t>i</a:t>
                </a:r>
                <a:r>
                  <a:rPr lang="zh-CN" altLang="en-US" dirty="0"/>
                  <a:t>的坐标</a:t>
                </a:r>
                <a:endParaRPr lang="en-US" altLang="zh-CN" dirty="0"/>
              </a:p>
              <a:p>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点</m:t>
                    </m:r>
                  </m:oMath>
                </a14:m>
                <a:r>
                  <a:rPr lang="en-US" altLang="zh-CN" dirty="0" err="1"/>
                  <a:t>i</a:t>
                </a:r>
                <a:r>
                  <a:rPr lang="zh-CN" altLang="en-US" dirty="0"/>
                  <a:t>是否是某个实例上的点，</a:t>
                </a:r>
                <a:r>
                  <a:rPr lang="en-US" altLang="zh-CN" dirty="0"/>
                  <a:t>0 or 1</a:t>
                </a:r>
              </a:p>
              <a:p>
                <a:pPr/>
                <a:r>
                  <a:rPr lang="zh-CN" altLang="en-US" dirty="0"/>
                  <a:t>（</a:t>
                </a:r>
                <a:r>
                  <a:rPr lang="en-US" altLang="zh-CN" dirty="0"/>
                  <a:t>2</a:t>
                </a:r>
                <a:r>
                  <a:rPr lang="zh-CN" altLang="en-US" dirty="0"/>
                  <a:t>）为了解决</a:t>
                </a:r>
                <a:r>
                  <a:rPr lang="en-US" altLang="zh-CN" dirty="0"/>
                  <a:t>large-size</a:t>
                </a:r>
                <a:r>
                  <a:rPr lang="zh-CN" altLang="en-US" dirty="0"/>
                  <a:t>目标上边缘点回归的</a:t>
                </a:r>
                <a:r>
                  <a:rPr lang="en-US" altLang="zh-CN" dirty="0"/>
                  <a:t>offset</a:t>
                </a:r>
                <a:r>
                  <a:rPr lang="zh-CN" altLang="en-US" dirty="0"/>
                  <a:t>不精准的问题，作者还提出了中心点朝向</a:t>
                </a:r>
                <a:r>
                  <a:rPr lang="en-US" altLang="zh-CN" dirty="0"/>
                  <a:t>loss</a:t>
                </a:r>
                <a:r>
                  <a:rPr lang="zh-CN" altLang="en-US" dirty="0"/>
                  <a:t>（利用</a:t>
                </a:r>
                <a:r>
                  <a:rPr lang="en-US" altLang="zh-CN" dirty="0"/>
                  <a:t>cosine</a:t>
                </a:r>
                <a:r>
                  <a:rPr lang="zh-CN" altLang="en-US" dirty="0"/>
                  <a:t>相似度）：</a:t>
                </a:r>
                <a:endParaRPr lang="en-US" altLang="zh-CN" dirty="0"/>
              </a:p>
              <a:p>
                <a:pPr/>
                <a:endParaRPr lang="en-US" altLang="zh-CN" dirty="0"/>
              </a:p>
            </p:txBody>
          </p:sp>
        </mc:Choice>
        <mc:Fallback>
          <p:sp>
            <p:nvSpPr>
              <p:cNvPr id="3" name="文本框 2">
                <a:extLst>
                  <a:ext uri="{FF2B5EF4-FFF2-40B4-BE49-F238E27FC236}">
                    <a16:creationId xmlns:a16="http://schemas.microsoft.com/office/drawing/2014/main" id="{9146A93E-18AE-4A91-A459-78C7618C8C23}"/>
                  </a:ext>
                </a:extLst>
              </p:cNvPr>
              <p:cNvSpPr txBox="1">
                <a:spLocks noRot="1" noChangeAspect="1" noMove="1" noResize="1" noEditPoints="1" noAdjustHandles="1" noChangeArrowheads="1" noChangeShapeType="1" noTextEdit="1"/>
              </p:cNvSpPr>
              <p:nvPr/>
            </p:nvSpPr>
            <p:spPr>
              <a:xfrm>
                <a:off x="678180" y="1164053"/>
                <a:ext cx="8092440" cy="4529894"/>
              </a:xfrm>
              <a:prstGeom prst="rect">
                <a:avLst/>
              </a:prstGeom>
              <a:blipFill>
                <a:blip r:embed="rId3"/>
                <a:stretch>
                  <a:fillRect l="-602" t="-808" r="-143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F5C7DF4-677C-42B9-B634-35A3428D9C52}"/>
              </a:ext>
            </a:extLst>
          </p:cNvPr>
          <p:cNvPicPr>
            <a:picLocks noChangeAspect="1"/>
          </p:cNvPicPr>
          <p:nvPr/>
        </p:nvPicPr>
        <p:blipFill>
          <a:blip r:embed="rId4"/>
          <a:stretch>
            <a:fillRect/>
          </a:stretch>
        </p:blipFill>
        <p:spPr>
          <a:xfrm>
            <a:off x="2300287" y="2671762"/>
            <a:ext cx="4705350" cy="904875"/>
          </a:xfrm>
          <a:prstGeom prst="rect">
            <a:avLst/>
          </a:prstGeom>
        </p:spPr>
      </p:pic>
      <p:pic>
        <p:nvPicPr>
          <p:cNvPr id="6" name="图片 5">
            <a:extLst>
              <a:ext uri="{FF2B5EF4-FFF2-40B4-BE49-F238E27FC236}">
                <a16:creationId xmlns:a16="http://schemas.microsoft.com/office/drawing/2014/main" id="{DFA9F605-F114-444C-B19E-8614140FBFA9}"/>
              </a:ext>
            </a:extLst>
          </p:cNvPr>
          <p:cNvPicPr>
            <a:picLocks noChangeAspect="1"/>
          </p:cNvPicPr>
          <p:nvPr/>
        </p:nvPicPr>
        <p:blipFill>
          <a:blip r:embed="rId5"/>
          <a:stretch>
            <a:fillRect/>
          </a:stretch>
        </p:blipFill>
        <p:spPr>
          <a:xfrm>
            <a:off x="1909762" y="5326380"/>
            <a:ext cx="5095875" cy="914400"/>
          </a:xfrm>
          <a:prstGeom prst="rect">
            <a:avLst/>
          </a:prstGeom>
        </p:spPr>
      </p:pic>
    </p:spTree>
    <p:extLst>
      <p:ext uri="{BB962C8B-B14F-4D97-AF65-F5344CB8AC3E}">
        <p14:creationId xmlns:p14="http://schemas.microsoft.com/office/powerpoint/2010/main" val="320584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Method</a:t>
            </a:r>
          </a:p>
        </p:txBody>
      </p:sp>
      <p:sp>
        <p:nvSpPr>
          <p:cNvPr id="4" name="文本框 3">
            <a:extLst>
              <a:ext uri="{FF2B5EF4-FFF2-40B4-BE49-F238E27FC236}">
                <a16:creationId xmlns:a16="http://schemas.microsoft.com/office/drawing/2014/main" id="{4AAFDF0E-BE91-434A-9F11-F9AF8608FAFF}"/>
              </a:ext>
            </a:extLst>
          </p:cNvPr>
          <p:cNvSpPr txBox="1"/>
          <p:nvPr/>
        </p:nvSpPr>
        <p:spPr>
          <a:xfrm>
            <a:off x="579914" y="1165860"/>
            <a:ext cx="7984172" cy="3139321"/>
          </a:xfrm>
          <a:prstGeom prst="rect">
            <a:avLst/>
          </a:prstGeom>
          <a:noFill/>
        </p:spPr>
        <p:txBody>
          <a:bodyPr wrap="square" rtlCol="0">
            <a:spAutoFit/>
          </a:bodyPr>
          <a:lstStyle/>
          <a:p>
            <a:r>
              <a:rPr lang="en-US" altLang="zh-CN" dirty="0"/>
              <a:t>Clustering Part:</a:t>
            </a:r>
          </a:p>
          <a:p>
            <a:r>
              <a:rPr lang="zh-CN" altLang="en-US" dirty="0"/>
              <a:t>     在上一步得到每个点的语义、原始坐标和</a:t>
            </a:r>
            <a:r>
              <a:rPr lang="en-US" altLang="zh-CN" dirty="0"/>
              <a:t>shift</a:t>
            </a:r>
            <a:r>
              <a:rPr lang="zh-CN" altLang="en-US" dirty="0"/>
              <a:t>坐标后，在两个坐标集上对点云进行实例聚类。具体的算法见论文，实际上就是将每个点的半径为</a:t>
            </a:r>
            <a:r>
              <a:rPr lang="en-US" altLang="zh-CN" dirty="0"/>
              <a:t>r</a:t>
            </a:r>
            <a:r>
              <a:rPr lang="zh-CN" altLang="en-US" dirty="0"/>
              <a:t>的球形领域内的具有相同语义</a:t>
            </a:r>
            <a:r>
              <a:rPr lang="en-US" altLang="zh-CN" dirty="0"/>
              <a:t>label</a:t>
            </a:r>
            <a:r>
              <a:rPr lang="zh-CN" altLang="en-US" dirty="0"/>
              <a:t>的点聚为一个类，并且该类所包含点的数目须大于阈值</a:t>
            </a:r>
            <a:r>
              <a:rPr lang="en-US" altLang="zh-CN" dirty="0"/>
              <a:t>50</a:t>
            </a:r>
            <a:r>
              <a:rPr lang="zh-CN" altLang="en-US" dirty="0"/>
              <a:t>。</a:t>
            </a:r>
            <a:endParaRPr lang="en-US" altLang="zh-CN" dirty="0"/>
          </a:p>
          <a:p>
            <a:r>
              <a:rPr lang="en-US" altLang="zh-CN" dirty="0"/>
              <a:t>       </a:t>
            </a:r>
            <a:r>
              <a:rPr lang="zh-CN" altLang="en-US" dirty="0"/>
              <a:t>这里在两个坐标集上进行聚类，可以互相弥补双方的不足。</a:t>
            </a:r>
            <a:endParaRPr lang="en-US" altLang="zh-CN" dirty="0"/>
          </a:p>
          <a:p>
            <a:r>
              <a:rPr lang="zh-CN" altLang="en-US" dirty="0"/>
              <a:t>原始坐标集：解决</a:t>
            </a:r>
            <a:r>
              <a:rPr lang="en-US" altLang="zh-CN" dirty="0"/>
              <a:t>shift</a:t>
            </a:r>
            <a:r>
              <a:rPr lang="zh-CN" altLang="en-US" dirty="0"/>
              <a:t>坐标集的聚类可能无法正确地将</a:t>
            </a:r>
            <a:r>
              <a:rPr lang="en-US" altLang="zh-CN" dirty="0"/>
              <a:t>large-size</a:t>
            </a:r>
            <a:r>
              <a:rPr lang="zh-CN" altLang="en-US" dirty="0"/>
              <a:t> </a:t>
            </a:r>
            <a:r>
              <a:rPr lang="en-US" altLang="zh-CN" dirty="0"/>
              <a:t>objects</a:t>
            </a:r>
            <a:r>
              <a:rPr lang="zh-CN" altLang="en-US" dirty="0"/>
              <a:t>的边缘点正确分组的问题。</a:t>
            </a:r>
            <a:endParaRPr lang="en-US" altLang="zh-CN" dirty="0"/>
          </a:p>
          <a:p>
            <a:r>
              <a:rPr lang="en-US" altLang="zh-CN" dirty="0"/>
              <a:t>shift</a:t>
            </a:r>
            <a:r>
              <a:rPr lang="zh-CN" altLang="en-US" dirty="0"/>
              <a:t>坐标集：避免了原始坐标集的聚类可能将邻近实例的同语义点分到一个实例组中。</a:t>
            </a:r>
          </a:p>
          <a:p>
            <a:endParaRPr lang="zh-CN" altLang="en-US" dirty="0"/>
          </a:p>
        </p:txBody>
      </p:sp>
    </p:spTree>
    <p:extLst>
      <p:ext uri="{BB962C8B-B14F-4D97-AF65-F5344CB8AC3E}">
        <p14:creationId xmlns:p14="http://schemas.microsoft.com/office/powerpoint/2010/main" val="337873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Method</a:t>
            </a:r>
          </a:p>
        </p:txBody>
      </p:sp>
      <p:pic>
        <p:nvPicPr>
          <p:cNvPr id="3" name="图片 2">
            <a:extLst>
              <a:ext uri="{FF2B5EF4-FFF2-40B4-BE49-F238E27FC236}">
                <a16:creationId xmlns:a16="http://schemas.microsoft.com/office/drawing/2014/main" id="{1C4B5E2B-EB0A-4AF1-A4FB-14B1988141BB}"/>
              </a:ext>
            </a:extLst>
          </p:cNvPr>
          <p:cNvPicPr>
            <a:picLocks noChangeAspect="1"/>
          </p:cNvPicPr>
          <p:nvPr/>
        </p:nvPicPr>
        <p:blipFill>
          <a:blip r:embed="rId3"/>
          <a:stretch>
            <a:fillRect/>
          </a:stretch>
        </p:blipFill>
        <p:spPr>
          <a:xfrm>
            <a:off x="819712" y="1153517"/>
            <a:ext cx="7504575" cy="2275483"/>
          </a:xfrm>
          <a:prstGeom prst="rect">
            <a:avLst/>
          </a:prstGeom>
        </p:spPr>
      </p:pic>
      <p:sp>
        <p:nvSpPr>
          <p:cNvPr id="4" name="矩形 3">
            <a:extLst>
              <a:ext uri="{FF2B5EF4-FFF2-40B4-BE49-F238E27FC236}">
                <a16:creationId xmlns:a16="http://schemas.microsoft.com/office/drawing/2014/main" id="{0BCE5B50-2C06-41D2-A466-4FCE47C2D7B2}"/>
              </a:ext>
            </a:extLst>
          </p:cNvPr>
          <p:cNvSpPr/>
          <p:nvPr/>
        </p:nvSpPr>
        <p:spPr>
          <a:xfrm>
            <a:off x="611188" y="3627120"/>
            <a:ext cx="7603172" cy="923330"/>
          </a:xfrm>
          <a:prstGeom prst="rect">
            <a:avLst/>
          </a:prstGeom>
        </p:spPr>
        <p:txBody>
          <a:bodyPr wrap="square">
            <a:spAutoFit/>
          </a:bodyPr>
          <a:lstStyle/>
          <a:p>
            <a:r>
              <a:rPr lang="zh-CN" altLang="en-US" dirty="0">
                <a:solidFill>
                  <a:srgbClr val="1A1A1A"/>
                </a:solidFill>
                <a:latin typeface="-apple-system"/>
              </a:rPr>
              <a:t>      为了让</a:t>
            </a:r>
            <a:r>
              <a:rPr lang="en-US" altLang="zh-CN" dirty="0" err="1">
                <a:solidFill>
                  <a:srgbClr val="1A1A1A"/>
                </a:solidFill>
                <a:latin typeface="-apple-system"/>
              </a:rPr>
              <a:t>ScoreNet</a:t>
            </a:r>
            <a:r>
              <a:rPr lang="zh-CN" altLang="en-US" dirty="0">
                <a:solidFill>
                  <a:srgbClr val="1A1A1A"/>
                </a:solidFill>
                <a:latin typeface="-apple-system"/>
              </a:rPr>
              <a:t>输出的分数更好地反映每个</a:t>
            </a:r>
            <a:r>
              <a:rPr lang="en-US" altLang="zh-CN" dirty="0">
                <a:solidFill>
                  <a:srgbClr val="1A1A1A"/>
                </a:solidFill>
                <a:latin typeface="-apple-system"/>
              </a:rPr>
              <a:t>cluster proposal</a:t>
            </a:r>
            <a:r>
              <a:rPr lang="zh-CN" altLang="en-US" dirty="0">
                <a:solidFill>
                  <a:srgbClr val="1A1A1A"/>
                </a:solidFill>
                <a:latin typeface="-apple-system"/>
              </a:rPr>
              <a:t>的质量，作者定义了</a:t>
            </a:r>
            <a:r>
              <a:rPr lang="en-US" altLang="zh-CN" dirty="0">
                <a:solidFill>
                  <a:srgbClr val="1A1A1A"/>
                </a:solidFill>
                <a:latin typeface="-apple-system"/>
              </a:rPr>
              <a:t>soft IOU</a:t>
            </a:r>
            <a:r>
              <a:rPr lang="zh-CN" altLang="en-US" dirty="0">
                <a:solidFill>
                  <a:srgbClr val="1A1A1A"/>
                </a:solidFill>
                <a:latin typeface="-apple-system"/>
              </a:rPr>
              <a:t>来对</a:t>
            </a:r>
            <a:r>
              <a:rPr lang="en-US" altLang="zh-CN" dirty="0">
                <a:solidFill>
                  <a:srgbClr val="1A1A1A"/>
                </a:solidFill>
                <a:latin typeface="-apple-system"/>
              </a:rPr>
              <a:t>score</a:t>
            </a:r>
            <a:r>
              <a:rPr lang="zh-CN" altLang="en-US" dirty="0">
                <a:solidFill>
                  <a:srgbClr val="1A1A1A"/>
                </a:solidFill>
                <a:latin typeface="-apple-system"/>
              </a:rPr>
              <a:t>进行监督；</a:t>
            </a:r>
            <a:endParaRPr lang="en-US" altLang="zh-CN" dirty="0">
              <a:solidFill>
                <a:srgbClr val="1A1A1A"/>
              </a:solidFill>
              <a:latin typeface="-apple-system"/>
            </a:endParaRPr>
          </a:p>
          <a:p>
            <a:endParaRPr lang="zh-CN" altLang="en-US" dirty="0"/>
          </a:p>
        </p:txBody>
      </p:sp>
      <p:pic>
        <p:nvPicPr>
          <p:cNvPr id="5" name="图片 4">
            <a:extLst>
              <a:ext uri="{FF2B5EF4-FFF2-40B4-BE49-F238E27FC236}">
                <a16:creationId xmlns:a16="http://schemas.microsoft.com/office/drawing/2014/main" id="{80789452-EB69-4610-A23E-1547A24A6422}"/>
              </a:ext>
            </a:extLst>
          </p:cNvPr>
          <p:cNvPicPr>
            <a:picLocks noChangeAspect="1"/>
          </p:cNvPicPr>
          <p:nvPr/>
        </p:nvPicPr>
        <p:blipFill>
          <a:blip r:embed="rId4"/>
          <a:stretch>
            <a:fillRect/>
          </a:stretch>
        </p:blipFill>
        <p:spPr>
          <a:xfrm>
            <a:off x="2412524" y="4268113"/>
            <a:ext cx="3668236" cy="1167166"/>
          </a:xfrm>
          <a:prstGeom prst="rect">
            <a:avLst/>
          </a:prstGeom>
        </p:spPr>
      </p:pic>
      <p:pic>
        <p:nvPicPr>
          <p:cNvPr id="6" name="图片 5">
            <a:extLst>
              <a:ext uri="{FF2B5EF4-FFF2-40B4-BE49-F238E27FC236}">
                <a16:creationId xmlns:a16="http://schemas.microsoft.com/office/drawing/2014/main" id="{6CD7375E-2E93-491B-9F11-67AC377DA336}"/>
              </a:ext>
            </a:extLst>
          </p:cNvPr>
          <p:cNvPicPr>
            <a:picLocks noChangeAspect="1"/>
          </p:cNvPicPr>
          <p:nvPr/>
        </p:nvPicPr>
        <p:blipFill>
          <a:blip r:embed="rId5"/>
          <a:stretch>
            <a:fillRect/>
          </a:stretch>
        </p:blipFill>
        <p:spPr>
          <a:xfrm>
            <a:off x="2568734" y="5649889"/>
            <a:ext cx="3283426" cy="387196"/>
          </a:xfrm>
          <a:prstGeom prst="rect">
            <a:avLst/>
          </a:prstGeom>
        </p:spPr>
      </p:pic>
    </p:spTree>
    <p:extLst>
      <p:ext uri="{BB962C8B-B14F-4D97-AF65-F5344CB8AC3E}">
        <p14:creationId xmlns:p14="http://schemas.microsoft.com/office/powerpoint/2010/main" val="225321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p>
        </p:txBody>
      </p:sp>
      <p:pic>
        <p:nvPicPr>
          <p:cNvPr id="4" name="图片 3">
            <a:extLst>
              <a:ext uri="{FF2B5EF4-FFF2-40B4-BE49-F238E27FC236}">
                <a16:creationId xmlns:a16="http://schemas.microsoft.com/office/drawing/2014/main" id="{482E38CD-2134-4330-9DDB-C58AC403A57E}"/>
              </a:ext>
            </a:extLst>
          </p:cNvPr>
          <p:cNvPicPr>
            <a:picLocks noChangeAspect="1"/>
          </p:cNvPicPr>
          <p:nvPr/>
        </p:nvPicPr>
        <p:blipFill>
          <a:blip r:embed="rId3"/>
          <a:stretch>
            <a:fillRect/>
          </a:stretch>
        </p:blipFill>
        <p:spPr>
          <a:xfrm>
            <a:off x="457200" y="1190831"/>
            <a:ext cx="8115763" cy="2531302"/>
          </a:xfrm>
          <a:prstGeom prst="rect">
            <a:avLst/>
          </a:prstGeom>
        </p:spPr>
      </p:pic>
      <p:pic>
        <p:nvPicPr>
          <p:cNvPr id="5" name="图片 4">
            <a:extLst>
              <a:ext uri="{FF2B5EF4-FFF2-40B4-BE49-F238E27FC236}">
                <a16:creationId xmlns:a16="http://schemas.microsoft.com/office/drawing/2014/main" id="{741B8C58-AE7A-4FE6-B94E-1644A537F292}"/>
              </a:ext>
            </a:extLst>
          </p:cNvPr>
          <p:cNvPicPr>
            <a:picLocks noChangeAspect="1"/>
          </p:cNvPicPr>
          <p:nvPr/>
        </p:nvPicPr>
        <p:blipFill>
          <a:blip r:embed="rId4"/>
          <a:stretch>
            <a:fillRect/>
          </a:stretch>
        </p:blipFill>
        <p:spPr>
          <a:xfrm>
            <a:off x="2870835" y="3585219"/>
            <a:ext cx="4177665" cy="2541309"/>
          </a:xfrm>
          <a:prstGeom prst="rect">
            <a:avLst/>
          </a:prstGeom>
        </p:spPr>
      </p:pic>
    </p:spTree>
    <p:extLst>
      <p:ext uri="{BB962C8B-B14F-4D97-AF65-F5344CB8AC3E}">
        <p14:creationId xmlns:p14="http://schemas.microsoft.com/office/powerpoint/2010/main" val="2837695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12678</TotalTime>
  <Words>770</Words>
  <Application>Microsoft Office PowerPoint</Application>
  <PresentationFormat>全屏显示(4:3)</PresentationFormat>
  <Paragraphs>47</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-apple-system</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Point Cloud</vt:lpstr>
      <vt:lpstr>Point Cloud Instance Segmentation</vt:lpstr>
      <vt:lpstr>Overview</vt:lpstr>
      <vt:lpstr>Method</vt:lpstr>
      <vt:lpstr>Method</vt:lpstr>
      <vt:lpstr>Method</vt:lpstr>
      <vt:lpstr>Method</vt:lpstr>
      <vt:lpstr>Result</vt:lpstr>
      <vt:lpstr>Ablation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Wa</dc:creator>
  <cp:lastModifiedBy>pengliuwh@outlook.com</cp:lastModifiedBy>
  <cp:revision>836</cp:revision>
  <dcterms:created xsi:type="dcterms:W3CDTF">2017-09-20T02:26:00Z</dcterms:created>
  <dcterms:modified xsi:type="dcterms:W3CDTF">2020-07-25T12:56:07Z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y fmtid="{D5CDD505-2E9C-101B-9397-08002B2CF9AE}" pid="3" name="_2015_ms_pID_725343">
    <vt:lpwstr>(3)huxRrotEyax9M1b/uWKRz9q+AmCyro0WW7E9uSeYyoPDs/dM7pK2WclGYOQAVmFXE0TWVnyh
emS0K6A0gg6BSNwXQISC8totDRZ2ilxN/LL2R5HTLn5DBk8hlBDtLVhF1cEPgyv5fCJj2wkb
eiAevVY7pUBVjNmgJ2mrDIYt7ScM9Fb4YhR1GU2fupy108IOQFL7fk4ZZZ3UmXYUmjhe4cUE
P8POZyRVTeZuDMaGsk</vt:lpwstr>
  </property>
  <property fmtid="{D5CDD505-2E9C-101B-9397-08002B2CF9AE}" pid="4" name="_2015_ms_pID_7253431">
    <vt:lpwstr>sak/Z6sRZ++T2gRXRN0udOwLgr+pHc+um2q1Af4M0h72lEqt/VC7rT
B+Lt6tLR5zblHSUYQ+Ck3aA/pOadNtzXjsBrhomiVIZDpZudZ2BwOD4P09XaIDwrszs8+uMn
sGEYYIB37OxSucCTRzICDzjkr0sht5NkCn9khTaSwKCpkDaTTdwd7Vie22F42UWWw0hk/01s
FxcwMaJsMvsiqdB1+5YRZJwVBQbCnQPAAmyx</vt:lpwstr>
  </property>
  <property fmtid="{D5CDD505-2E9C-101B-9397-08002B2CF9AE}" pid="5" name="_2015_ms_pID_7253432">
    <vt:lpwstr>CQ==</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1553652137</vt:lpwstr>
  </property>
</Properties>
</file>