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365" y="1557655"/>
            <a:ext cx="9144000" cy="1517650"/>
          </a:xfrm>
        </p:spPr>
        <p:txBody>
          <a:bodyPr>
            <a:normAutofit/>
          </a:bodyPr>
          <a:p>
            <a:r>
              <a:rPr lang="zh-CN" altLang="en-US" sz="4000">
                <a:latin typeface="Times New Roman" panose="02020603050405020304" charset="0"/>
                <a:cs typeface="Times New Roman" panose="02020603050405020304" charset="0"/>
              </a:rPr>
              <a:t>Segment as Points for Efficient Online Multi-Object Tracking and Segmentation</a:t>
            </a:r>
            <a:endParaRPr lang="zh-CN" alt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8770" y="3764915"/>
            <a:ext cx="6475095" cy="1472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880" y="1691005"/>
            <a:ext cx="8016240" cy="4785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tracking-by-detection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51405" y="1749425"/>
            <a:ext cx="5486400" cy="15849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405" y="3773805"/>
            <a:ext cx="2999740" cy="2576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145" y="3768090"/>
            <a:ext cx="2966085" cy="25825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30" y="3774440"/>
            <a:ext cx="2946400" cy="2215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8200" y="2303780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RoIPool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36930" y="4794885"/>
            <a:ext cx="1567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RoIAlign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tracking-by-detection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6600" y="1564005"/>
            <a:ext cx="8178165" cy="34512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295" y="5474335"/>
            <a:ext cx="2644140" cy="7086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12995" y="5106035"/>
            <a:ext cx="2364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 </a:t>
            </a:r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Mask Pooling</a:t>
            </a:r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64970" y="1691005"/>
            <a:ext cx="8862060" cy="12801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90" y="3413125"/>
            <a:ext cx="8846820" cy="2430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6675" y="2421890"/>
            <a:ext cx="2103120" cy="2095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6565" y="2429510"/>
            <a:ext cx="2080260" cy="2087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833110" y="4759325"/>
            <a:ext cx="330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前景点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中心点（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1000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735060" y="4759325"/>
            <a:ext cx="3302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环境点（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500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）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65" y="2406650"/>
            <a:ext cx="2080260" cy="21107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945" y="2437130"/>
            <a:ext cx="2072640" cy="208026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33400" y="4759325"/>
            <a:ext cx="238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前景图像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1370" y="4759325"/>
            <a:ext cx="2383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背景图像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7350" y="1905635"/>
            <a:ext cx="8877300" cy="56388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34795" y="3154045"/>
            <a:ext cx="888111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Offset: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	 	Scale+Shape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Color: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	 	Appearance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Category: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	Nearby objects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b="1">
                <a:latin typeface="Times New Roman" panose="02020603050405020304" charset="0"/>
                <a:cs typeface="Times New Roman" panose="02020603050405020304" charset="0"/>
              </a:rPr>
              <a:t>Position: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	Position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460" y="3129280"/>
            <a:ext cx="5424170" cy="3854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05" y="3747135"/>
            <a:ext cx="4112260" cy="3060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415" y="4296410"/>
            <a:ext cx="2146935" cy="29908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775" y="4296410"/>
            <a:ext cx="1688465" cy="2755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6465" y="4874895"/>
            <a:ext cx="5955030" cy="214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3685" y="1691005"/>
            <a:ext cx="9104630" cy="45523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915" y="1691005"/>
            <a:ext cx="11520000" cy="367553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3555" y="6163945"/>
            <a:ext cx="1118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Instance Segmentation by Jointly Optimizing Spatial Embeddings and Clustering Bandwidth</a:t>
            </a:r>
            <a:endParaRPr lang="zh-C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tracking-by-points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5320" y="1962150"/>
            <a:ext cx="10881360" cy="36118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496,&quot;width&quot;:864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476</Words>
  <Application>WPS 演示</Application>
  <PresentationFormat>宽屏</PresentationFormat>
  <Paragraphs>44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Office 主题</vt:lpstr>
      <vt:lpstr>Segment as Points for Efficient Online Multi-Object Tracking and Segmentation</vt:lpstr>
      <vt:lpstr>tracking-by-detection</vt:lpstr>
      <vt:lpstr>tracking-by-detection</vt:lpstr>
      <vt:lpstr>tracking-by-points</vt:lpstr>
      <vt:lpstr>tracking-by-points</vt:lpstr>
      <vt:lpstr>tracking-by-points</vt:lpstr>
      <vt:lpstr>tracking-by-points</vt:lpstr>
      <vt:lpstr>tracking-by-points</vt:lpstr>
      <vt:lpstr>tracking-by-points</vt:lpstr>
      <vt:lpstr>tracking-by-points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马银超</cp:lastModifiedBy>
  <cp:revision>10</cp:revision>
  <dcterms:created xsi:type="dcterms:W3CDTF">2020-08-01T05:26:00Z</dcterms:created>
  <dcterms:modified xsi:type="dcterms:W3CDTF">2020-08-01T14:18:45Z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