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595" y="2073275"/>
            <a:ext cx="9144000" cy="898525"/>
          </a:xfrm>
        </p:spPr>
        <p:txBody>
          <a:bodyPr>
            <a:normAutofit fontScale="90000"/>
          </a:bodyPr>
          <a:p>
            <a:r>
              <a:rPr lang="en-US" altLang="zh-CN" sz="4000"/>
              <a:t>Unsupervised Anomaly Detetion(UAD)</a:t>
            </a:r>
            <a:endParaRPr lang="en-US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龚石</a:t>
            </a:r>
            <a:endParaRPr lang="zh-CN" altLang="en-US"/>
          </a:p>
          <a:p>
            <a:r>
              <a:rPr lang="en-US" altLang="zh-CN"/>
              <a:t>2020.8.15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  <p:pic>
        <p:nvPicPr>
          <p:cNvPr id="4" name="内容占位符 3" descr="2020-08-15 20-13-23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7585" y="1584325"/>
            <a:ext cx="2836545" cy="1430020"/>
          </a:xfrm>
          <a:prstGeom prst="rect">
            <a:avLst/>
          </a:prstGeom>
        </p:spPr>
      </p:pic>
      <p:pic>
        <p:nvPicPr>
          <p:cNvPr id="6" name="图片 5" descr="2020-08-15 20-14-08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5" y="3352800"/>
            <a:ext cx="2836545" cy="14274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9580" y="1607820"/>
            <a:ext cx="5132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任务</a:t>
            </a:r>
            <a:r>
              <a:rPr lang="en-US" altLang="zh-CN"/>
              <a:t>: </a:t>
            </a:r>
            <a:r>
              <a:rPr lang="zh-CN" altLang="en-US"/>
              <a:t>确定是否为缺陷图像以及缺陷的位置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b="1"/>
              <a:t>UDA</a:t>
            </a:r>
            <a:r>
              <a:rPr lang="en-US" altLang="zh-CN"/>
              <a:t>:  </a:t>
            </a:r>
            <a:r>
              <a:rPr lang="zh-CN" altLang="en-US"/>
              <a:t>训练数据只包含正常图像 </a:t>
            </a:r>
            <a:r>
              <a:rPr lang="en-US" altLang="zh-CN"/>
              <a:t>or </a:t>
            </a:r>
            <a:r>
              <a:rPr lang="zh-CN" altLang="en-US"/>
              <a:t>未标记的正常和缺陷图像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基于自编码器的方法</a:t>
            </a:r>
            <a:endParaRPr lang="zh-CN" altLang="en-US"/>
          </a:p>
        </p:txBody>
      </p:sp>
      <p:pic>
        <p:nvPicPr>
          <p:cNvPr id="4" name="图片 3" descr="2020-08-15 20-20-15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442720"/>
            <a:ext cx="6671310" cy="3038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1855" y="4752340"/>
            <a:ext cx="7262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用</a:t>
            </a:r>
            <a:r>
              <a:rPr lang="zh-CN" altLang="en-US" b="1"/>
              <a:t>正样本的数据集训练一个Variational Autoencoder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用训练出的Variational Autoencoder计算异常数据的</a:t>
            </a:r>
            <a:r>
              <a:rPr lang="zh-CN" altLang="en-US" b="1"/>
              <a:t>重建误差</a:t>
            </a:r>
            <a:r>
              <a:rPr lang="zh-CN" altLang="en-US"/>
              <a:t>，重建误差</a:t>
            </a:r>
            <a:r>
              <a:rPr lang="zh-CN" altLang="en-US" b="1"/>
              <a:t>大于某个阀值α，则为异常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基于图像恢复的方法</a:t>
            </a:r>
            <a:endParaRPr lang="zh-CN" altLang="en-US"/>
          </a:p>
        </p:txBody>
      </p:sp>
      <p:pic>
        <p:nvPicPr>
          <p:cNvPr id="4" name="内容占位符 3" descr="2020-08-15 20-27-35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8505" y="1321435"/>
            <a:ext cx="8081645" cy="30587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4260" y="4650740"/>
            <a:ext cx="5354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对正样本</a:t>
            </a:r>
            <a:r>
              <a:rPr lang="zh-CN" altLang="en-US" b="1"/>
              <a:t>添加窗口噪声</a:t>
            </a:r>
            <a:r>
              <a:rPr lang="en-US" altLang="zh-CN"/>
              <a:t>, </a:t>
            </a:r>
            <a:r>
              <a:rPr lang="zh-CN" altLang="en-US"/>
              <a:t>训练一个网络恢复出窗口中的像素值</a:t>
            </a: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/>
              <a:t>测试时通过滑动窗口</a:t>
            </a:r>
            <a:r>
              <a:rPr lang="en-US" altLang="zh-CN"/>
              <a:t>,</a:t>
            </a:r>
            <a:r>
              <a:rPr lang="zh-CN" altLang="en-US"/>
              <a:t>重建出整张图</a:t>
            </a:r>
            <a:r>
              <a:rPr lang="en-US" altLang="zh-CN"/>
              <a:t>, </a:t>
            </a:r>
            <a:r>
              <a:rPr lang="zh-CN" altLang="en-US">
                <a:sym typeface="+mn-ea"/>
              </a:rPr>
              <a:t>重建误差</a:t>
            </a:r>
            <a:r>
              <a:rPr lang="zh-CN" altLang="en-US" b="1">
                <a:sym typeface="+mn-ea"/>
              </a:rPr>
              <a:t>大于某个阀值α，则为异常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35530" y="6324600"/>
            <a:ext cx="7027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Effective End-to-end Unsupervised Outlier Detection via Inlier Priority of Discriminative Network</a:t>
            </a:r>
            <a:r>
              <a:rPr lang="en-US" altLang="zh-CN" sz="1000"/>
              <a:t>, NIPS 2018</a:t>
            </a:r>
            <a:endParaRPr lang="en-US" altLang="zh-CN" sz="1000"/>
          </a:p>
        </p:txBody>
      </p:sp>
      <p:pic>
        <p:nvPicPr>
          <p:cNvPr id="5" name="图片 4" descr="2020-08-15 20-34-33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01775"/>
            <a:ext cx="10058400" cy="3854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Surrogate Supervision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zh-CN" altLang="en-US"/>
              <a:t>xisting DNN based </a:t>
            </a:r>
            <a:r>
              <a:rPr lang="en-US" altLang="zh-CN"/>
              <a:t>UDA</a:t>
            </a:r>
            <a:r>
              <a:rPr lang="zh-CN" altLang="en-US"/>
              <a:t>methods rely on </a:t>
            </a:r>
            <a:r>
              <a:rPr lang="en-US" altLang="zh-CN"/>
              <a:t>auto-encoder(AE)</a:t>
            </a:r>
            <a:endParaRPr lang="en-US" altLang="zh-CN"/>
          </a:p>
          <a:p>
            <a:r>
              <a:rPr lang="en-US" altLang="zh-CN"/>
              <a:t>AE </a:t>
            </a:r>
            <a:r>
              <a:rPr lang="zh-CN" altLang="en-US"/>
              <a:t>focus on </a:t>
            </a:r>
            <a:r>
              <a:rPr lang="zh-CN" altLang="en-US" b="1"/>
              <a:t>reducing low-level pixel-wise error </a:t>
            </a:r>
            <a:r>
              <a:rPr lang="zh-CN" altLang="en-US"/>
              <a:t>that is not sensitive to human perception, rather than learning </a:t>
            </a:r>
            <a:r>
              <a:rPr lang="zh-CN" altLang="en-US" b="1"/>
              <a:t>high-level semantic features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Pseudo label</a:t>
            </a:r>
            <a:r>
              <a:rPr lang="en-US" altLang="zh-CN"/>
              <a:t>: a combination of one or more basic transformations</a:t>
            </a:r>
            <a:endParaRPr lang="en-US" altLang="zh-CN"/>
          </a:p>
          <a:p>
            <a:pPr lvl="1">
              <a:buFont typeface="Arial" panose="02080604020202020204" pitchFamily="34" charset="0"/>
              <a:buChar char="•"/>
            </a:pPr>
            <a:r>
              <a:rPr lang="en-US" altLang="zh-CN"/>
              <a:t>Rotation</a:t>
            </a:r>
            <a:endParaRPr lang="en-US" altLang="zh-CN"/>
          </a:p>
          <a:p>
            <a:pPr lvl="1">
              <a:buFont typeface="Arial" panose="02080604020202020204" pitchFamily="34" charset="0"/>
              <a:buChar char="•"/>
            </a:pPr>
            <a:r>
              <a:rPr lang="en-US" altLang="zh-CN"/>
              <a:t>Flip</a:t>
            </a:r>
            <a:endParaRPr lang="en-US" altLang="zh-CN"/>
          </a:p>
          <a:p>
            <a:pPr lvl="1">
              <a:buFont typeface="Arial" panose="02080604020202020204" pitchFamily="34" charset="0"/>
              <a:buChar char="•"/>
            </a:pPr>
            <a:r>
              <a:rPr lang="en-US" altLang="zh-CN"/>
              <a:t>Shifting</a:t>
            </a:r>
            <a:endParaRPr lang="en-US" altLang="zh-CN"/>
          </a:p>
          <a:p>
            <a:pPr lvl="1">
              <a:buFont typeface="Arial" panose="02080604020202020204" pitchFamily="34" charset="0"/>
              <a:buChar char="•"/>
            </a:pPr>
            <a:r>
              <a:rPr lang="en-US" altLang="zh-CN"/>
              <a:t>Patch re-arranging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35530" y="6324600"/>
            <a:ext cx="7027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Effective End-to-end Unsupervised Outlier Detection via Inlier Priority of Discriminative Network</a:t>
            </a:r>
            <a:r>
              <a:rPr lang="en-US" altLang="zh-CN" sz="1000"/>
              <a:t>, NIPS 2018</a:t>
            </a:r>
            <a:endParaRPr lang="en-US" altLang="zh-CN" sz="1000"/>
          </a:p>
        </p:txBody>
      </p:sp>
      <p:pic>
        <p:nvPicPr>
          <p:cNvPr id="5" name="图片 4" descr="2020-08-15 20-51-16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3775075"/>
            <a:ext cx="4482465" cy="1964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Inlier Priority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Due to inliers is much more than outliers during training, model </a:t>
            </a:r>
            <a:r>
              <a:rPr lang="zh-CN" altLang="en-US"/>
              <a:t>will </a:t>
            </a:r>
            <a:r>
              <a:rPr lang="zh-CN" altLang="en-US" b="1"/>
              <a:t>prioritize the minimization of inliers’ loss.</a:t>
            </a:r>
            <a:endParaRPr lang="zh-CN" altLang="en-US" b="1"/>
          </a:p>
          <a:p>
            <a:r>
              <a:rPr lang="en-US" altLang="zh-CN" b="1"/>
              <a:t>Scoring: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2335530" y="6324600"/>
            <a:ext cx="70275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Effective End-to-end Unsupervised Outlier Detection via Inlier Priority of Discriminative Network</a:t>
            </a:r>
            <a:r>
              <a:rPr lang="en-US" altLang="zh-CN" sz="1000"/>
              <a:t>, NIPS 2018</a:t>
            </a:r>
            <a:endParaRPr lang="en-US" altLang="zh-CN" sz="1000"/>
          </a:p>
        </p:txBody>
      </p:sp>
      <p:pic>
        <p:nvPicPr>
          <p:cNvPr id="5" name="图片 4" descr="2020-08-15 20-47-17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962275"/>
            <a:ext cx="467677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pic>
        <p:nvPicPr>
          <p:cNvPr id="4" name="内容占位符 3" descr="2020-08-15 20-48-19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574800"/>
            <a:ext cx="10515600" cy="3707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WPS 演示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Droid Sans Fallback</vt:lpstr>
      <vt:lpstr>微软雅黑</vt:lpstr>
      <vt:lpstr>MT Extra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sgong</dc:creator>
  <cp:lastModifiedBy>luckstone</cp:lastModifiedBy>
  <cp:revision>150</cp:revision>
  <dcterms:created xsi:type="dcterms:W3CDTF">2020-08-15T12:54:22Z</dcterms:created>
  <dcterms:modified xsi:type="dcterms:W3CDTF">2020-08-15T12:54:22Z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