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700" r:id="rId2"/>
    <p:sldId id="728" r:id="rId3"/>
    <p:sldId id="729" r:id="rId4"/>
    <p:sldId id="731" r:id="rId5"/>
    <p:sldId id="732" r:id="rId6"/>
    <p:sldId id="735" r:id="rId7"/>
    <p:sldId id="736" r:id="rId8"/>
    <p:sldId id="737" r:id="rId9"/>
    <p:sldId id="730" r:id="rId10"/>
    <p:sldId id="734" r:id="rId11"/>
  </p:sldIdLst>
  <p:sldSz cx="9144000" cy="6858000" type="screen4x3"/>
  <p:notesSz cx="7104063"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ouwei (AV)" initials="z(" lastIdx="1" clrIdx="0">
    <p:extLst>
      <p:ext uri="{19B8F6BF-5375-455C-9EA6-DF929625EA0E}">
        <p15:presenceInfo xmlns:p15="http://schemas.microsoft.com/office/powerpoint/2012/main" userId="S-1-5-21-147214757-305610072-1517763936-63488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0410"/>
    <a:srgbClr val="4F1A0A"/>
    <a:srgbClr val="402303"/>
    <a:srgbClr val="360606"/>
    <a:srgbClr val="5B9BD5"/>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6" autoAdjust="0"/>
    <p:restoredTop sz="84099" autoAdjust="0"/>
  </p:normalViewPr>
  <p:slideViewPr>
    <p:cSldViewPr snapToGrid="0">
      <p:cViewPr varScale="1">
        <p:scale>
          <a:sx n="84" d="100"/>
          <a:sy n="84" d="100"/>
        </p:scale>
        <p:origin x="1444"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usanxian" userId="7e4f1334-6e25-4279-b010-4ea948c6c32e" providerId="ADAL" clId="{4C1B8F4A-EBCD-4395-A119-79BCAE8F74CD}"/>
    <pc:docChg chg="undo custSel addSld delSld modSld sldOrd">
      <pc:chgData name="zhousanxian" userId="7e4f1334-6e25-4279-b010-4ea948c6c32e" providerId="ADAL" clId="{4C1B8F4A-EBCD-4395-A119-79BCAE8F74CD}" dt="2019-11-01T10:42:46.560" v="2716" actId="20577"/>
      <pc:docMkLst>
        <pc:docMk/>
      </pc:docMkLst>
      <pc:sldChg chg="modSp">
        <pc:chgData name="zhousanxian" userId="7e4f1334-6e25-4279-b010-4ea948c6c32e" providerId="ADAL" clId="{4C1B8F4A-EBCD-4395-A119-79BCAE8F74CD}" dt="2019-11-01T02:57:08.301" v="1819" actId="20577"/>
        <pc:sldMkLst>
          <pc:docMk/>
          <pc:sldMk cId="0" sldId="700"/>
        </pc:sldMkLst>
        <pc:spChg chg="mod">
          <ac:chgData name="zhousanxian" userId="7e4f1334-6e25-4279-b010-4ea948c6c32e" providerId="ADAL" clId="{4C1B8F4A-EBCD-4395-A119-79BCAE8F74CD}" dt="2019-11-01T02:57:08.301" v="1819" actId="20577"/>
          <ac:spMkLst>
            <pc:docMk/>
            <pc:sldMk cId="0" sldId="700"/>
            <ac:spMk id="2" creationId="{D3AFCC60-55A8-4D36-800B-0C6957C76EB2}"/>
          </ac:spMkLst>
        </pc:spChg>
        <pc:spChg chg="mod">
          <ac:chgData name="zhousanxian" userId="7e4f1334-6e25-4279-b010-4ea948c6c32e" providerId="ADAL" clId="{4C1B8F4A-EBCD-4395-A119-79BCAE8F74CD}" dt="2019-10-31T08:44:20.258" v="122" actId="1076"/>
          <ac:spMkLst>
            <pc:docMk/>
            <pc:sldMk cId="0" sldId="700"/>
            <ac:spMk id="14338" creationId="{00000000-0000-0000-0000-000000000000}"/>
          </ac:spMkLst>
        </pc:spChg>
      </pc:sldChg>
      <pc:sldChg chg="addSp delSp modSp modNotesTx">
        <pc:chgData name="zhousanxian" userId="7e4f1334-6e25-4279-b010-4ea948c6c32e" providerId="ADAL" clId="{4C1B8F4A-EBCD-4395-A119-79BCAE8F74CD}" dt="2019-11-01T02:51:35.714" v="1775" actId="20577"/>
        <pc:sldMkLst>
          <pc:docMk/>
          <pc:sldMk cId="2883352180" sldId="714"/>
        </pc:sldMkLst>
        <pc:spChg chg="mod">
          <ac:chgData name="zhousanxian" userId="7e4f1334-6e25-4279-b010-4ea948c6c32e" providerId="ADAL" clId="{4C1B8F4A-EBCD-4395-A119-79BCAE8F74CD}" dt="2019-10-31T14:01:35.518" v="1087"/>
          <ac:spMkLst>
            <pc:docMk/>
            <pc:sldMk cId="2883352180" sldId="714"/>
            <ac:spMk id="5" creationId="{00000000-0000-0000-0000-000000000000}"/>
          </ac:spMkLst>
        </pc:spChg>
        <pc:spChg chg="del mod">
          <ac:chgData name="zhousanxian" userId="7e4f1334-6e25-4279-b010-4ea948c6c32e" providerId="ADAL" clId="{4C1B8F4A-EBCD-4395-A119-79BCAE8F74CD}" dt="2019-10-31T12:47:37.438" v="314" actId="478"/>
          <ac:spMkLst>
            <pc:docMk/>
            <pc:sldMk cId="2883352180" sldId="714"/>
            <ac:spMk id="6" creationId="{00000000-0000-0000-0000-000000000000}"/>
          </ac:spMkLst>
        </pc:spChg>
        <pc:picChg chg="add mod">
          <ac:chgData name="zhousanxian" userId="7e4f1334-6e25-4279-b010-4ea948c6c32e" providerId="ADAL" clId="{4C1B8F4A-EBCD-4395-A119-79BCAE8F74CD}" dt="2019-10-31T14:03:28" v="1107" actId="1076"/>
          <ac:picMkLst>
            <pc:docMk/>
            <pc:sldMk cId="2883352180" sldId="714"/>
            <ac:picMk id="2" creationId="{2D91F25E-A8A1-437C-9FC2-C06F7223BD21}"/>
          </ac:picMkLst>
        </pc:picChg>
        <pc:picChg chg="add mod">
          <ac:chgData name="zhousanxian" userId="7e4f1334-6e25-4279-b010-4ea948c6c32e" providerId="ADAL" clId="{4C1B8F4A-EBCD-4395-A119-79BCAE8F74CD}" dt="2019-10-31T14:06:38.491" v="1120" actId="2085"/>
          <ac:picMkLst>
            <pc:docMk/>
            <pc:sldMk cId="2883352180" sldId="714"/>
            <ac:picMk id="3" creationId="{300F3ABF-7A63-42E5-8488-3EF14AE84FD1}"/>
          </ac:picMkLst>
        </pc:picChg>
        <pc:picChg chg="del">
          <ac:chgData name="zhousanxian" userId="7e4f1334-6e25-4279-b010-4ea948c6c32e" providerId="ADAL" clId="{4C1B8F4A-EBCD-4395-A119-79BCAE8F74CD}" dt="2019-10-31T12:25:06.315" v="160" actId="478"/>
          <ac:picMkLst>
            <pc:docMk/>
            <pc:sldMk cId="2883352180" sldId="714"/>
            <ac:picMk id="19" creationId="{00000000-0000-0000-0000-000000000000}"/>
          </ac:picMkLst>
        </pc:picChg>
        <pc:cxnChg chg="add mod">
          <ac:chgData name="zhousanxian" userId="7e4f1334-6e25-4279-b010-4ea948c6c32e" providerId="ADAL" clId="{4C1B8F4A-EBCD-4395-A119-79BCAE8F74CD}" dt="2019-10-31T14:06:58.087" v="1123" actId="14100"/>
          <ac:cxnSpMkLst>
            <pc:docMk/>
            <pc:sldMk cId="2883352180" sldId="714"/>
            <ac:cxnSpMk id="7" creationId="{4B5B9CC3-6800-46E3-BCDB-DC1D9940B336}"/>
          </ac:cxnSpMkLst>
        </pc:cxnChg>
        <pc:cxnChg chg="add mod">
          <ac:chgData name="zhousanxian" userId="7e4f1334-6e25-4279-b010-4ea948c6c32e" providerId="ADAL" clId="{4C1B8F4A-EBCD-4395-A119-79BCAE8F74CD}" dt="2019-10-31T14:07:07.585" v="1125" actId="14100"/>
          <ac:cxnSpMkLst>
            <pc:docMk/>
            <pc:sldMk cId="2883352180" sldId="714"/>
            <ac:cxnSpMk id="9" creationId="{D02325D0-7243-4D14-87D6-34CD168DB596}"/>
          </ac:cxnSpMkLst>
        </pc:cxnChg>
      </pc:sldChg>
      <pc:sldChg chg="del">
        <pc:chgData name="zhousanxian" userId="7e4f1334-6e25-4279-b010-4ea948c6c32e" providerId="ADAL" clId="{4C1B8F4A-EBCD-4395-A119-79BCAE8F74CD}" dt="2019-10-31T08:00:31.992" v="11" actId="2696"/>
        <pc:sldMkLst>
          <pc:docMk/>
          <pc:sldMk cId="907313102" sldId="716"/>
        </pc:sldMkLst>
      </pc:sldChg>
      <pc:sldChg chg="addSp delSp modSp delCm">
        <pc:chgData name="zhousanxian" userId="7e4f1334-6e25-4279-b010-4ea948c6c32e" providerId="ADAL" clId="{4C1B8F4A-EBCD-4395-A119-79BCAE8F74CD}" dt="2019-11-01T07:27:27.535" v="1863" actId="1076"/>
        <pc:sldMkLst>
          <pc:docMk/>
          <pc:sldMk cId="4086999126" sldId="717"/>
        </pc:sldMkLst>
        <pc:spChg chg="mod">
          <ac:chgData name="zhousanxian" userId="7e4f1334-6e25-4279-b010-4ea948c6c32e" providerId="ADAL" clId="{4C1B8F4A-EBCD-4395-A119-79BCAE8F74CD}" dt="2019-10-31T13:15:32.964" v="373" actId="20577"/>
          <ac:spMkLst>
            <pc:docMk/>
            <pc:sldMk cId="4086999126" sldId="717"/>
            <ac:spMk id="2" creationId="{00000000-0000-0000-0000-000000000000}"/>
          </ac:spMkLst>
        </pc:spChg>
        <pc:spChg chg="add del mod">
          <ac:chgData name="zhousanxian" userId="7e4f1334-6e25-4279-b010-4ea948c6c32e" providerId="ADAL" clId="{4C1B8F4A-EBCD-4395-A119-79BCAE8F74CD}" dt="2019-10-31T13:48:48.194" v="1069" actId="20577"/>
          <ac:spMkLst>
            <pc:docMk/>
            <pc:sldMk cId="4086999126" sldId="717"/>
            <ac:spMk id="4" creationId="{E51ED928-1A14-438C-8EE9-AEEC62AC9282}"/>
          </ac:spMkLst>
        </pc:spChg>
        <pc:picChg chg="add del mod">
          <ac:chgData name="zhousanxian" userId="7e4f1334-6e25-4279-b010-4ea948c6c32e" providerId="ADAL" clId="{4C1B8F4A-EBCD-4395-A119-79BCAE8F74CD}" dt="2019-10-31T13:20:21.645" v="652"/>
          <ac:picMkLst>
            <pc:docMk/>
            <pc:sldMk cId="4086999126" sldId="717"/>
            <ac:picMk id="3" creationId="{849219A6-CFB7-4FA4-9190-5A3953BDFB36}"/>
          </ac:picMkLst>
        </pc:picChg>
        <pc:picChg chg="add mod">
          <ac:chgData name="zhousanxian" userId="7e4f1334-6e25-4279-b010-4ea948c6c32e" providerId="ADAL" clId="{4C1B8F4A-EBCD-4395-A119-79BCAE8F74CD}" dt="2019-11-01T07:27:27.535" v="1863" actId="1076"/>
          <ac:picMkLst>
            <pc:docMk/>
            <pc:sldMk cId="4086999126" sldId="717"/>
            <ac:picMk id="5" creationId="{CBEB409F-FDD1-44E8-A841-26DDCA836757}"/>
          </ac:picMkLst>
        </pc:picChg>
      </pc:sldChg>
      <pc:sldChg chg="addSp delSp modSp add">
        <pc:chgData name="zhousanxian" userId="7e4f1334-6e25-4279-b010-4ea948c6c32e" providerId="ADAL" clId="{4C1B8F4A-EBCD-4395-A119-79BCAE8F74CD}" dt="2019-10-31T14:21:59.967" v="1275"/>
        <pc:sldMkLst>
          <pc:docMk/>
          <pc:sldMk cId="809058081" sldId="718"/>
        </pc:sldMkLst>
        <pc:spChg chg="mod">
          <ac:chgData name="zhousanxian" userId="7e4f1334-6e25-4279-b010-4ea948c6c32e" providerId="ADAL" clId="{4C1B8F4A-EBCD-4395-A119-79BCAE8F74CD}" dt="2019-10-31T14:14:29.399" v="1153" actId="20577"/>
          <ac:spMkLst>
            <pc:docMk/>
            <pc:sldMk cId="809058081" sldId="718"/>
            <ac:spMk id="2" creationId="{8223A9DA-59E5-4303-9A6C-872176CC8C04}"/>
          </ac:spMkLst>
        </pc:spChg>
        <pc:spChg chg="add mod">
          <ac:chgData name="zhousanxian" userId="7e4f1334-6e25-4279-b010-4ea948c6c32e" providerId="ADAL" clId="{4C1B8F4A-EBCD-4395-A119-79BCAE8F74CD}" dt="2019-10-31T14:20:19.055" v="1268" actId="1076"/>
          <ac:spMkLst>
            <pc:docMk/>
            <pc:sldMk cId="809058081" sldId="718"/>
            <ac:spMk id="5" creationId="{AE1DA441-2A77-421B-B1ED-1581B6912140}"/>
          </ac:spMkLst>
        </pc:spChg>
        <pc:spChg chg="add mod">
          <ac:chgData name="zhousanxian" userId="7e4f1334-6e25-4279-b010-4ea948c6c32e" providerId="ADAL" clId="{4C1B8F4A-EBCD-4395-A119-79BCAE8F74CD}" dt="2019-10-31T14:20:22.884" v="1269" actId="255"/>
          <ac:spMkLst>
            <pc:docMk/>
            <pc:sldMk cId="809058081" sldId="718"/>
            <ac:spMk id="7" creationId="{2D851C21-FA5F-444A-96AC-DFE73DA73689}"/>
          </ac:spMkLst>
        </pc:spChg>
        <pc:spChg chg="add mod">
          <ac:chgData name="zhousanxian" userId="7e4f1334-6e25-4279-b010-4ea948c6c32e" providerId="ADAL" clId="{4C1B8F4A-EBCD-4395-A119-79BCAE8F74CD}" dt="2019-10-31T14:20:27.946" v="1270" actId="255"/>
          <ac:spMkLst>
            <pc:docMk/>
            <pc:sldMk cId="809058081" sldId="718"/>
            <ac:spMk id="8" creationId="{0CB88F8D-83D1-4D29-8FF6-0924F4528019}"/>
          </ac:spMkLst>
        </pc:spChg>
        <pc:spChg chg="add mod">
          <ac:chgData name="zhousanxian" userId="7e4f1334-6e25-4279-b010-4ea948c6c32e" providerId="ADAL" clId="{4C1B8F4A-EBCD-4395-A119-79BCAE8F74CD}" dt="2019-10-31T14:20:42.839" v="1273" actId="1076"/>
          <ac:spMkLst>
            <pc:docMk/>
            <pc:sldMk cId="809058081" sldId="718"/>
            <ac:spMk id="9" creationId="{382AA820-8666-4F60-977E-61B4D0275555}"/>
          </ac:spMkLst>
        </pc:spChg>
        <pc:spChg chg="add del">
          <ac:chgData name="zhousanxian" userId="7e4f1334-6e25-4279-b010-4ea948c6c32e" providerId="ADAL" clId="{4C1B8F4A-EBCD-4395-A119-79BCAE8F74CD}" dt="2019-10-31T14:21:59.967" v="1275"/>
          <ac:spMkLst>
            <pc:docMk/>
            <pc:sldMk cId="809058081" sldId="718"/>
            <ac:spMk id="10" creationId="{81CC4048-7D90-40BF-BDD2-756266B7CA0E}"/>
          </ac:spMkLst>
        </pc:spChg>
        <pc:picChg chg="add del mod">
          <ac:chgData name="zhousanxian" userId="7e4f1334-6e25-4279-b010-4ea948c6c32e" providerId="ADAL" clId="{4C1B8F4A-EBCD-4395-A119-79BCAE8F74CD}" dt="2019-10-31T14:12:15.968" v="1129" actId="478"/>
          <ac:picMkLst>
            <pc:docMk/>
            <pc:sldMk cId="809058081" sldId="718"/>
            <ac:picMk id="3" creationId="{8F06BAC1-2FC1-4DF1-ADD4-E61848378408}"/>
          </ac:picMkLst>
        </pc:picChg>
        <pc:picChg chg="add mod">
          <ac:chgData name="zhousanxian" userId="7e4f1334-6e25-4279-b010-4ea948c6c32e" providerId="ADAL" clId="{4C1B8F4A-EBCD-4395-A119-79BCAE8F74CD}" dt="2019-10-31T14:14:56.711" v="1161" actId="1076"/>
          <ac:picMkLst>
            <pc:docMk/>
            <pc:sldMk cId="809058081" sldId="718"/>
            <ac:picMk id="4" creationId="{116B5B69-4C03-400F-9B27-B354C12CAF6D}"/>
          </ac:picMkLst>
        </pc:picChg>
        <pc:picChg chg="add del">
          <ac:chgData name="zhousanxian" userId="7e4f1334-6e25-4279-b010-4ea948c6c32e" providerId="ADAL" clId="{4C1B8F4A-EBCD-4395-A119-79BCAE8F74CD}" dt="2019-10-31T14:15:36.088" v="1188"/>
          <ac:picMkLst>
            <pc:docMk/>
            <pc:sldMk cId="809058081" sldId="718"/>
            <ac:picMk id="6" creationId="{B082575C-AC9C-4EA2-A370-31516B0211BB}"/>
          </ac:picMkLst>
        </pc:picChg>
      </pc:sldChg>
      <pc:sldChg chg="del">
        <pc:chgData name="zhousanxian" userId="7e4f1334-6e25-4279-b010-4ea948c6c32e" providerId="ADAL" clId="{4C1B8F4A-EBCD-4395-A119-79BCAE8F74CD}" dt="2019-10-31T08:00:31.794" v="8" actId="2696"/>
        <pc:sldMkLst>
          <pc:docMk/>
          <pc:sldMk cId="2563507665" sldId="718"/>
        </pc:sldMkLst>
      </pc:sldChg>
      <pc:sldChg chg="addSp delSp modSp add">
        <pc:chgData name="zhousanxian" userId="7e4f1334-6e25-4279-b010-4ea948c6c32e" providerId="ADAL" clId="{4C1B8F4A-EBCD-4395-A119-79BCAE8F74CD}" dt="2019-11-01T02:56:18.318" v="1804" actId="20577"/>
        <pc:sldMkLst>
          <pc:docMk/>
          <pc:sldMk cId="1680015951" sldId="719"/>
        </pc:sldMkLst>
        <pc:spChg chg="mod">
          <ac:chgData name="zhousanxian" userId="7e4f1334-6e25-4279-b010-4ea948c6c32e" providerId="ADAL" clId="{4C1B8F4A-EBCD-4395-A119-79BCAE8F74CD}" dt="2019-10-31T13:45:17.322" v="890" actId="20577"/>
          <ac:spMkLst>
            <pc:docMk/>
            <pc:sldMk cId="1680015951" sldId="719"/>
            <ac:spMk id="2" creationId="{7DDF048E-4576-47B6-A144-5615BBD8EE8E}"/>
          </ac:spMkLst>
        </pc:spChg>
        <pc:spChg chg="add del mod">
          <ac:chgData name="zhousanxian" userId="7e4f1334-6e25-4279-b010-4ea948c6c32e" providerId="ADAL" clId="{4C1B8F4A-EBCD-4395-A119-79BCAE8F74CD}" dt="2019-10-31T13:37:02.859" v="724" actId="478"/>
          <ac:spMkLst>
            <pc:docMk/>
            <pc:sldMk cId="1680015951" sldId="719"/>
            <ac:spMk id="5" creationId="{BA079143-BCC6-4EB8-867A-13FF8CD2F826}"/>
          </ac:spMkLst>
        </pc:spChg>
        <pc:spChg chg="add mod">
          <ac:chgData name="zhousanxian" userId="7e4f1334-6e25-4279-b010-4ea948c6c32e" providerId="ADAL" clId="{4C1B8F4A-EBCD-4395-A119-79BCAE8F74CD}" dt="2019-10-31T13:40:46.035" v="741" actId="20577"/>
          <ac:spMkLst>
            <pc:docMk/>
            <pc:sldMk cId="1680015951" sldId="719"/>
            <ac:spMk id="8" creationId="{BB7D9203-DD59-422B-8F49-0A3FA06F33CD}"/>
          </ac:spMkLst>
        </pc:spChg>
        <pc:spChg chg="add mod">
          <ac:chgData name="zhousanxian" userId="7e4f1334-6e25-4279-b010-4ea948c6c32e" providerId="ADAL" clId="{4C1B8F4A-EBCD-4395-A119-79BCAE8F74CD}" dt="2019-10-31T13:47:47.473" v="1049" actId="1076"/>
          <ac:spMkLst>
            <pc:docMk/>
            <pc:sldMk cId="1680015951" sldId="719"/>
            <ac:spMk id="9" creationId="{93A30658-928A-4537-A4BD-BBB0B8286521}"/>
          </ac:spMkLst>
        </pc:spChg>
        <pc:spChg chg="add mod">
          <ac:chgData name="zhousanxian" userId="7e4f1334-6e25-4279-b010-4ea948c6c32e" providerId="ADAL" clId="{4C1B8F4A-EBCD-4395-A119-79BCAE8F74CD}" dt="2019-11-01T02:56:18.318" v="1804" actId="20577"/>
          <ac:spMkLst>
            <pc:docMk/>
            <pc:sldMk cId="1680015951" sldId="719"/>
            <ac:spMk id="10" creationId="{7AF0E6D8-E25C-46F4-AAAB-5AC708486514}"/>
          </ac:spMkLst>
        </pc:spChg>
        <pc:picChg chg="add del mod">
          <ac:chgData name="zhousanxian" userId="7e4f1334-6e25-4279-b010-4ea948c6c32e" providerId="ADAL" clId="{4C1B8F4A-EBCD-4395-A119-79BCAE8F74CD}" dt="2019-10-31T13:23:50.824" v="719" actId="478"/>
          <ac:picMkLst>
            <pc:docMk/>
            <pc:sldMk cId="1680015951" sldId="719"/>
            <ac:picMk id="3" creationId="{4B1BEDE2-7118-4969-9C40-CF8B7C2253B0}"/>
          </ac:picMkLst>
        </pc:picChg>
        <pc:picChg chg="add del">
          <ac:chgData name="zhousanxian" userId="7e4f1334-6e25-4279-b010-4ea948c6c32e" providerId="ADAL" clId="{4C1B8F4A-EBCD-4395-A119-79BCAE8F74CD}" dt="2019-10-31T13:36:23.863" v="721"/>
          <ac:picMkLst>
            <pc:docMk/>
            <pc:sldMk cId="1680015951" sldId="719"/>
            <ac:picMk id="4" creationId="{9F8DBAE2-7E0D-4AE1-80A8-30506ACB9AF1}"/>
          </ac:picMkLst>
        </pc:picChg>
        <pc:picChg chg="add del mod">
          <ac:chgData name="zhousanxian" userId="7e4f1334-6e25-4279-b010-4ea948c6c32e" providerId="ADAL" clId="{4C1B8F4A-EBCD-4395-A119-79BCAE8F74CD}" dt="2019-10-31T13:42:12.785" v="763"/>
          <ac:picMkLst>
            <pc:docMk/>
            <pc:sldMk cId="1680015951" sldId="719"/>
            <ac:picMk id="6" creationId="{F671AA91-E3DC-4826-A38F-2291F67BE180}"/>
          </ac:picMkLst>
        </pc:picChg>
        <pc:picChg chg="add del">
          <ac:chgData name="zhousanxian" userId="7e4f1334-6e25-4279-b010-4ea948c6c32e" providerId="ADAL" clId="{4C1B8F4A-EBCD-4395-A119-79BCAE8F74CD}" dt="2019-10-31T13:40:12.290" v="735" actId="478"/>
          <ac:picMkLst>
            <pc:docMk/>
            <pc:sldMk cId="1680015951" sldId="719"/>
            <ac:picMk id="7" creationId="{C6E310D7-0F69-4195-89B9-59710FFDBA1F}"/>
          </ac:picMkLst>
        </pc:picChg>
        <pc:picChg chg="add del">
          <ac:chgData name="zhousanxian" userId="7e4f1334-6e25-4279-b010-4ea948c6c32e" providerId="ADAL" clId="{4C1B8F4A-EBCD-4395-A119-79BCAE8F74CD}" dt="2019-10-31T13:42:10.250" v="762"/>
          <ac:picMkLst>
            <pc:docMk/>
            <pc:sldMk cId="1680015951" sldId="719"/>
            <ac:picMk id="11" creationId="{4C481893-FCF2-43EF-BCB0-0182BC1CF83F}"/>
          </ac:picMkLst>
        </pc:picChg>
        <pc:picChg chg="add mod">
          <ac:chgData name="zhousanxian" userId="7e4f1334-6e25-4279-b010-4ea948c6c32e" providerId="ADAL" clId="{4C1B8F4A-EBCD-4395-A119-79BCAE8F74CD}" dt="2019-10-31T13:47:43.001" v="1048" actId="14100"/>
          <ac:picMkLst>
            <pc:docMk/>
            <pc:sldMk cId="1680015951" sldId="719"/>
            <ac:picMk id="12" creationId="{C3D8B8A2-7356-4506-9F35-306A749614FB}"/>
          </ac:picMkLst>
        </pc:picChg>
      </pc:sldChg>
      <pc:sldChg chg="addSp delSp modSp add ord modNotesTx">
        <pc:chgData name="zhousanxian" userId="7e4f1334-6e25-4279-b010-4ea948c6c32e" providerId="ADAL" clId="{4C1B8F4A-EBCD-4395-A119-79BCAE8F74CD}" dt="2019-11-01T10:19:15.554" v="2712" actId="1076"/>
        <pc:sldMkLst>
          <pc:docMk/>
          <pc:sldMk cId="974753366" sldId="720"/>
        </pc:sldMkLst>
        <pc:spChg chg="mod">
          <ac:chgData name="zhousanxian" userId="7e4f1334-6e25-4279-b010-4ea948c6c32e" providerId="ADAL" clId="{4C1B8F4A-EBCD-4395-A119-79BCAE8F74CD}" dt="2019-11-01T02:54:19.731" v="1790" actId="20577"/>
          <ac:spMkLst>
            <pc:docMk/>
            <pc:sldMk cId="974753366" sldId="720"/>
            <ac:spMk id="2" creationId="{00000000-0000-0000-0000-000000000000}"/>
          </ac:spMkLst>
        </pc:spChg>
        <pc:spChg chg="mod">
          <ac:chgData name="zhousanxian" userId="7e4f1334-6e25-4279-b010-4ea948c6c32e" providerId="ADAL" clId="{4C1B8F4A-EBCD-4395-A119-79BCAE8F74CD}" dt="2019-10-31T14:22:22.479" v="1284" actId="6549"/>
          <ac:spMkLst>
            <pc:docMk/>
            <pc:sldMk cId="974753366" sldId="720"/>
            <ac:spMk id="4" creationId="{E51ED928-1A14-438C-8EE9-AEEC62AC9282}"/>
          </ac:spMkLst>
        </pc:spChg>
        <pc:picChg chg="add mod">
          <ac:chgData name="zhousanxian" userId="7e4f1334-6e25-4279-b010-4ea948c6c32e" providerId="ADAL" clId="{4C1B8F4A-EBCD-4395-A119-79BCAE8F74CD}" dt="2019-11-01T07:19:23.918" v="1843" actId="1076"/>
          <ac:picMkLst>
            <pc:docMk/>
            <pc:sldMk cId="974753366" sldId="720"/>
            <ac:picMk id="3" creationId="{7779A127-7B55-4BE7-933D-9D73BEC61EFF}"/>
          </ac:picMkLst>
        </pc:picChg>
        <pc:picChg chg="del mod">
          <ac:chgData name="zhousanxian" userId="7e4f1334-6e25-4279-b010-4ea948c6c32e" providerId="ADAL" clId="{4C1B8F4A-EBCD-4395-A119-79BCAE8F74CD}" dt="2019-10-31T14:22:14.702" v="1281" actId="478"/>
          <ac:picMkLst>
            <pc:docMk/>
            <pc:sldMk cId="974753366" sldId="720"/>
            <ac:picMk id="5" creationId="{CBEB409F-FDD1-44E8-A841-26DDCA836757}"/>
          </ac:picMkLst>
        </pc:picChg>
        <pc:picChg chg="add mod">
          <ac:chgData name="zhousanxian" userId="7e4f1334-6e25-4279-b010-4ea948c6c32e" providerId="ADAL" clId="{4C1B8F4A-EBCD-4395-A119-79BCAE8F74CD}" dt="2019-11-01T07:19:27.262" v="1845" actId="1076"/>
          <ac:picMkLst>
            <pc:docMk/>
            <pc:sldMk cId="974753366" sldId="720"/>
            <ac:picMk id="6" creationId="{78CFFBBB-13F8-4343-8B1F-7D18ED169FAA}"/>
          </ac:picMkLst>
        </pc:picChg>
        <pc:picChg chg="add mod">
          <ac:chgData name="zhousanxian" userId="7e4f1334-6e25-4279-b010-4ea948c6c32e" providerId="ADAL" clId="{4C1B8F4A-EBCD-4395-A119-79BCAE8F74CD}" dt="2019-11-01T10:19:15.554" v="2712" actId="1076"/>
          <ac:picMkLst>
            <pc:docMk/>
            <pc:sldMk cId="974753366" sldId="720"/>
            <ac:picMk id="7" creationId="{CDF88902-D1BC-4D87-BAC8-440B7FBC4C8F}"/>
          </ac:picMkLst>
        </pc:picChg>
      </pc:sldChg>
      <pc:sldChg chg="del">
        <pc:chgData name="zhousanxian" userId="7e4f1334-6e25-4279-b010-4ea948c6c32e" providerId="ADAL" clId="{4C1B8F4A-EBCD-4395-A119-79BCAE8F74CD}" dt="2019-10-31T08:00:31.980" v="9" actId="2696"/>
        <pc:sldMkLst>
          <pc:docMk/>
          <pc:sldMk cId="2913460154" sldId="720"/>
        </pc:sldMkLst>
      </pc:sldChg>
      <pc:sldChg chg="addSp delSp modSp add del">
        <pc:chgData name="zhousanxian" userId="7e4f1334-6e25-4279-b010-4ea948c6c32e" providerId="ADAL" clId="{4C1B8F4A-EBCD-4395-A119-79BCAE8F74CD}" dt="2019-11-01T07:36:58.470" v="1951" actId="2696"/>
        <pc:sldMkLst>
          <pc:docMk/>
          <pc:sldMk cId="194253311" sldId="721"/>
        </pc:sldMkLst>
        <pc:spChg chg="mod">
          <ac:chgData name="zhousanxian" userId="7e4f1334-6e25-4279-b010-4ea948c6c32e" providerId="ADAL" clId="{4C1B8F4A-EBCD-4395-A119-79BCAE8F74CD}" dt="2019-10-31T14:22:59.568" v="1302"/>
          <ac:spMkLst>
            <pc:docMk/>
            <pc:sldMk cId="194253311" sldId="721"/>
            <ac:spMk id="2" creationId="{51D5F323-864B-4326-8212-4179CEA49FE6}"/>
          </ac:spMkLst>
        </pc:spChg>
        <pc:spChg chg="add del">
          <ac:chgData name="zhousanxian" userId="7e4f1334-6e25-4279-b010-4ea948c6c32e" providerId="ADAL" clId="{4C1B8F4A-EBCD-4395-A119-79BCAE8F74CD}" dt="2019-10-31T14:26:12.760" v="1304"/>
          <ac:spMkLst>
            <pc:docMk/>
            <pc:sldMk cId="194253311" sldId="721"/>
            <ac:spMk id="3" creationId="{A51D62F9-4483-48B9-B9A6-EABFD86CEAE4}"/>
          </ac:spMkLst>
        </pc:spChg>
        <pc:spChg chg="add mod">
          <ac:chgData name="zhousanxian" userId="7e4f1334-6e25-4279-b010-4ea948c6c32e" providerId="ADAL" clId="{4C1B8F4A-EBCD-4395-A119-79BCAE8F74CD}" dt="2019-11-01T07:32:48.159" v="1865"/>
          <ac:spMkLst>
            <pc:docMk/>
            <pc:sldMk cId="194253311" sldId="721"/>
            <ac:spMk id="4" creationId="{3FD1FA08-10B3-454D-8E1B-9C08C45A8196}"/>
          </ac:spMkLst>
        </pc:spChg>
      </pc:sldChg>
      <pc:sldChg chg="del">
        <pc:chgData name="zhousanxian" userId="7e4f1334-6e25-4279-b010-4ea948c6c32e" providerId="ADAL" clId="{4C1B8F4A-EBCD-4395-A119-79BCAE8F74CD}" dt="2019-10-31T08:00:31.763" v="7" actId="2696"/>
        <pc:sldMkLst>
          <pc:docMk/>
          <pc:sldMk cId="3569839945" sldId="721"/>
        </pc:sldMkLst>
      </pc:sldChg>
      <pc:sldChg chg="add del">
        <pc:chgData name="zhousanxian" userId="7e4f1334-6e25-4279-b010-4ea948c6c32e" providerId="ADAL" clId="{4C1B8F4A-EBCD-4395-A119-79BCAE8F74CD}" dt="2019-11-01T07:45:05.598" v="2039" actId="2696"/>
        <pc:sldMkLst>
          <pc:docMk/>
          <pc:sldMk cId="1005767917" sldId="722"/>
        </pc:sldMkLst>
      </pc:sldChg>
      <pc:sldChg chg="del">
        <pc:chgData name="zhousanxian" userId="7e4f1334-6e25-4279-b010-4ea948c6c32e" providerId="ADAL" clId="{4C1B8F4A-EBCD-4395-A119-79BCAE8F74CD}" dt="2019-10-31T08:00:31.984" v="10" actId="2696"/>
        <pc:sldMkLst>
          <pc:docMk/>
          <pc:sldMk cId="2904863097" sldId="722"/>
        </pc:sldMkLst>
      </pc:sldChg>
      <pc:sldChg chg="add del">
        <pc:chgData name="zhousanxian" userId="7e4f1334-6e25-4279-b010-4ea948c6c32e" providerId="ADAL" clId="{4C1B8F4A-EBCD-4395-A119-79BCAE8F74CD}" dt="2019-11-01T07:30:30.026" v="1864" actId="2696"/>
        <pc:sldMkLst>
          <pc:docMk/>
          <pc:sldMk cId="2945706993" sldId="722"/>
        </pc:sldMkLst>
      </pc:sldChg>
      <pc:sldChg chg="addSp delSp modSp add">
        <pc:chgData name="zhousanxian" userId="7e4f1334-6e25-4279-b010-4ea948c6c32e" providerId="ADAL" clId="{4C1B8F4A-EBCD-4395-A119-79BCAE8F74CD}" dt="2019-11-01T07:44:43.077" v="2038" actId="1076"/>
        <pc:sldMkLst>
          <pc:docMk/>
          <pc:sldMk cId="1040956392" sldId="723"/>
        </pc:sldMkLst>
        <pc:spChg chg="mod">
          <ac:chgData name="zhousanxian" userId="7e4f1334-6e25-4279-b010-4ea948c6c32e" providerId="ADAL" clId="{4C1B8F4A-EBCD-4395-A119-79BCAE8F74CD}" dt="2019-11-01T07:34:18.687" v="1914" actId="20577"/>
          <ac:spMkLst>
            <pc:docMk/>
            <pc:sldMk cId="1040956392" sldId="723"/>
            <ac:spMk id="4" creationId="{3FD1FA08-10B3-454D-8E1B-9C08C45A8196}"/>
          </ac:spMkLst>
        </pc:spChg>
        <pc:spChg chg="add mod">
          <ac:chgData name="zhousanxian" userId="7e4f1334-6e25-4279-b010-4ea948c6c32e" providerId="ADAL" clId="{4C1B8F4A-EBCD-4395-A119-79BCAE8F74CD}" dt="2019-11-01T07:44:43.077" v="2038" actId="1076"/>
          <ac:spMkLst>
            <pc:docMk/>
            <pc:sldMk cId="1040956392" sldId="723"/>
            <ac:spMk id="7" creationId="{71E64E4B-BE18-4878-9600-C0A91EF0EF8A}"/>
          </ac:spMkLst>
        </pc:spChg>
        <pc:picChg chg="add del mod">
          <ac:chgData name="zhousanxian" userId="7e4f1334-6e25-4279-b010-4ea948c6c32e" providerId="ADAL" clId="{4C1B8F4A-EBCD-4395-A119-79BCAE8F74CD}" dt="2019-11-01T07:35:20.053" v="1920" actId="478"/>
          <ac:picMkLst>
            <pc:docMk/>
            <pc:sldMk cId="1040956392" sldId="723"/>
            <ac:picMk id="3" creationId="{73B4C49A-71D8-44E9-8DA6-547F09CF0890}"/>
          </ac:picMkLst>
        </pc:picChg>
        <pc:picChg chg="add del mod">
          <ac:chgData name="zhousanxian" userId="7e4f1334-6e25-4279-b010-4ea948c6c32e" providerId="ADAL" clId="{4C1B8F4A-EBCD-4395-A119-79BCAE8F74CD}" dt="2019-11-01T07:36:48.143" v="1949" actId="478"/>
          <ac:picMkLst>
            <pc:docMk/>
            <pc:sldMk cId="1040956392" sldId="723"/>
            <ac:picMk id="5" creationId="{D7633519-21B2-4C16-875E-70630FC66F9D}"/>
          </ac:picMkLst>
        </pc:picChg>
        <pc:picChg chg="add mod">
          <ac:chgData name="zhousanxian" userId="7e4f1334-6e25-4279-b010-4ea948c6c32e" providerId="ADAL" clId="{4C1B8F4A-EBCD-4395-A119-79BCAE8F74CD}" dt="2019-11-01T07:44:38.054" v="2037" actId="693"/>
          <ac:picMkLst>
            <pc:docMk/>
            <pc:sldMk cId="1040956392" sldId="723"/>
            <ac:picMk id="6" creationId="{6A24F824-3834-4769-BD11-D7F88F37514B}"/>
          </ac:picMkLst>
        </pc:picChg>
      </pc:sldChg>
      <pc:sldChg chg="del">
        <pc:chgData name="zhousanxian" userId="7e4f1334-6e25-4279-b010-4ea948c6c32e" providerId="ADAL" clId="{4C1B8F4A-EBCD-4395-A119-79BCAE8F74CD}" dt="2019-10-31T08:00:18.918" v="0" actId="2696"/>
        <pc:sldMkLst>
          <pc:docMk/>
          <pc:sldMk cId="1482339729" sldId="723"/>
        </pc:sldMkLst>
      </pc:sldChg>
      <pc:sldChg chg="del">
        <pc:chgData name="zhousanxian" userId="7e4f1334-6e25-4279-b010-4ea948c6c32e" providerId="ADAL" clId="{4C1B8F4A-EBCD-4395-A119-79BCAE8F74CD}" dt="2019-10-31T08:00:25.293" v="4" actId="2696"/>
        <pc:sldMkLst>
          <pc:docMk/>
          <pc:sldMk cId="1059531313" sldId="724"/>
        </pc:sldMkLst>
      </pc:sldChg>
      <pc:sldChg chg="addSp delSp modSp add">
        <pc:chgData name="zhousanxian" userId="7e4f1334-6e25-4279-b010-4ea948c6c32e" providerId="ADAL" clId="{4C1B8F4A-EBCD-4395-A119-79BCAE8F74CD}" dt="2019-11-01T10:42:46.560" v="2716" actId="20577"/>
        <pc:sldMkLst>
          <pc:docMk/>
          <pc:sldMk cId="1666475801" sldId="724"/>
        </pc:sldMkLst>
        <pc:spChg chg="mod">
          <ac:chgData name="zhousanxian" userId="7e4f1334-6e25-4279-b010-4ea948c6c32e" providerId="ADAL" clId="{4C1B8F4A-EBCD-4395-A119-79BCAE8F74CD}" dt="2019-11-01T08:03:08.325" v="2441" actId="20577"/>
          <ac:spMkLst>
            <pc:docMk/>
            <pc:sldMk cId="1666475801" sldId="724"/>
            <ac:spMk id="2" creationId="{8223A9DA-59E5-4303-9A6C-872176CC8C04}"/>
          </ac:spMkLst>
        </pc:spChg>
        <pc:spChg chg="del">
          <ac:chgData name="zhousanxian" userId="7e4f1334-6e25-4279-b010-4ea948c6c32e" providerId="ADAL" clId="{4C1B8F4A-EBCD-4395-A119-79BCAE8F74CD}" dt="2019-11-01T07:47:52.749" v="2054" actId="478"/>
          <ac:spMkLst>
            <pc:docMk/>
            <pc:sldMk cId="1666475801" sldId="724"/>
            <ac:spMk id="5" creationId="{AE1DA441-2A77-421B-B1ED-1581B6912140}"/>
          </ac:spMkLst>
        </pc:spChg>
        <pc:spChg chg="del">
          <ac:chgData name="zhousanxian" userId="7e4f1334-6e25-4279-b010-4ea948c6c32e" providerId="ADAL" clId="{4C1B8F4A-EBCD-4395-A119-79BCAE8F74CD}" dt="2019-11-01T07:47:52.749" v="2054" actId="478"/>
          <ac:spMkLst>
            <pc:docMk/>
            <pc:sldMk cId="1666475801" sldId="724"/>
            <ac:spMk id="7" creationId="{2D851C21-FA5F-444A-96AC-DFE73DA73689}"/>
          </ac:spMkLst>
        </pc:spChg>
        <pc:spChg chg="del">
          <ac:chgData name="zhousanxian" userId="7e4f1334-6e25-4279-b010-4ea948c6c32e" providerId="ADAL" clId="{4C1B8F4A-EBCD-4395-A119-79BCAE8F74CD}" dt="2019-11-01T07:47:52.749" v="2054" actId="478"/>
          <ac:spMkLst>
            <pc:docMk/>
            <pc:sldMk cId="1666475801" sldId="724"/>
            <ac:spMk id="8" creationId="{0CB88F8D-83D1-4D29-8FF6-0924F4528019}"/>
          </ac:spMkLst>
        </pc:spChg>
        <pc:spChg chg="del">
          <ac:chgData name="zhousanxian" userId="7e4f1334-6e25-4279-b010-4ea948c6c32e" providerId="ADAL" clId="{4C1B8F4A-EBCD-4395-A119-79BCAE8F74CD}" dt="2019-11-01T07:47:52.749" v="2054" actId="478"/>
          <ac:spMkLst>
            <pc:docMk/>
            <pc:sldMk cId="1666475801" sldId="724"/>
            <ac:spMk id="9" creationId="{382AA820-8666-4F60-977E-61B4D0275555}"/>
          </ac:spMkLst>
        </pc:spChg>
        <pc:spChg chg="add mod">
          <ac:chgData name="zhousanxian" userId="7e4f1334-6e25-4279-b010-4ea948c6c32e" providerId="ADAL" clId="{4C1B8F4A-EBCD-4395-A119-79BCAE8F74CD}" dt="2019-11-01T10:42:46.560" v="2716" actId="20577"/>
          <ac:spMkLst>
            <pc:docMk/>
            <pc:sldMk cId="1666475801" sldId="724"/>
            <ac:spMk id="10" creationId="{F8C3E2A1-5784-4ECC-B92A-179541A1DC24}"/>
          </ac:spMkLst>
        </pc:spChg>
        <pc:picChg chg="del">
          <ac:chgData name="zhousanxian" userId="7e4f1334-6e25-4279-b010-4ea948c6c32e" providerId="ADAL" clId="{4C1B8F4A-EBCD-4395-A119-79BCAE8F74CD}" dt="2019-11-01T07:47:48.877" v="2053" actId="478"/>
          <ac:picMkLst>
            <pc:docMk/>
            <pc:sldMk cId="1666475801" sldId="724"/>
            <ac:picMk id="4" creationId="{116B5B69-4C03-400F-9B27-B354C12CAF6D}"/>
          </ac:picMkLst>
        </pc:picChg>
      </pc:sldChg>
      <pc:sldChg chg="del">
        <pc:chgData name="zhousanxian" userId="7e4f1334-6e25-4279-b010-4ea948c6c32e" providerId="ADAL" clId="{4C1B8F4A-EBCD-4395-A119-79BCAE8F74CD}" dt="2019-10-31T08:00:18.939" v="3" actId="2696"/>
        <pc:sldMkLst>
          <pc:docMk/>
          <pc:sldMk cId="53897159" sldId="725"/>
        </pc:sldMkLst>
      </pc:sldChg>
      <pc:sldChg chg="delSp modSp add del ord">
        <pc:chgData name="zhousanxian" userId="7e4f1334-6e25-4279-b010-4ea948c6c32e" providerId="ADAL" clId="{4C1B8F4A-EBCD-4395-A119-79BCAE8F74CD}" dt="2019-11-01T07:59:46.599" v="2382" actId="2696"/>
        <pc:sldMkLst>
          <pc:docMk/>
          <pc:sldMk cId="873194856" sldId="725"/>
        </pc:sldMkLst>
        <pc:spChg chg="mod">
          <ac:chgData name="zhousanxian" userId="7e4f1334-6e25-4279-b010-4ea948c6c32e" providerId="ADAL" clId="{4C1B8F4A-EBCD-4395-A119-79BCAE8F74CD}" dt="2019-11-01T07:51:11.293" v="2183" actId="20577"/>
          <ac:spMkLst>
            <pc:docMk/>
            <pc:sldMk cId="873194856" sldId="725"/>
            <ac:spMk id="4" creationId="{3FD1FA08-10B3-454D-8E1B-9C08C45A8196}"/>
          </ac:spMkLst>
        </pc:spChg>
        <pc:spChg chg="del mod">
          <ac:chgData name="zhousanxian" userId="7e4f1334-6e25-4279-b010-4ea948c6c32e" providerId="ADAL" clId="{4C1B8F4A-EBCD-4395-A119-79BCAE8F74CD}" dt="2019-11-01T07:52:25.118" v="2186" actId="478"/>
          <ac:spMkLst>
            <pc:docMk/>
            <pc:sldMk cId="873194856" sldId="725"/>
            <ac:spMk id="7" creationId="{71E64E4B-BE18-4878-9600-C0A91EF0EF8A}"/>
          </ac:spMkLst>
        </pc:spChg>
        <pc:picChg chg="del">
          <ac:chgData name="zhousanxian" userId="7e4f1334-6e25-4279-b010-4ea948c6c32e" providerId="ADAL" clId="{4C1B8F4A-EBCD-4395-A119-79BCAE8F74CD}" dt="2019-11-01T07:52:20.829" v="2184" actId="478"/>
          <ac:picMkLst>
            <pc:docMk/>
            <pc:sldMk cId="873194856" sldId="725"/>
            <ac:picMk id="6" creationId="{6A24F824-3834-4769-BD11-D7F88F37514B}"/>
          </ac:picMkLst>
        </pc:picChg>
      </pc:sldChg>
      <pc:sldChg chg="addSp modSp add modNotesTx">
        <pc:chgData name="zhousanxian" userId="7e4f1334-6e25-4279-b010-4ea948c6c32e" providerId="ADAL" clId="{4C1B8F4A-EBCD-4395-A119-79BCAE8F74CD}" dt="2019-11-01T07:57:30.737" v="2379" actId="20577"/>
        <pc:sldMkLst>
          <pc:docMk/>
          <pc:sldMk cId="736413827" sldId="726"/>
        </pc:sldMkLst>
        <pc:spChg chg="mod">
          <ac:chgData name="zhousanxian" userId="7e4f1334-6e25-4279-b010-4ea948c6c32e" providerId="ADAL" clId="{4C1B8F4A-EBCD-4395-A119-79BCAE8F74CD}" dt="2019-11-01T07:53:51.885" v="2233" actId="20577"/>
          <ac:spMkLst>
            <pc:docMk/>
            <pc:sldMk cId="736413827" sldId="726"/>
            <ac:spMk id="4" creationId="{3FD1FA08-10B3-454D-8E1B-9C08C45A8196}"/>
          </ac:spMkLst>
        </pc:spChg>
        <pc:spChg chg="add mod">
          <ac:chgData name="zhousanxian" userId="7e4f1334-6e25-4279-b010-4ea948c6c32e" providerId="ADAL" clId="{4C1B8F4A-EBCD-4395-A119-79BCAE8F74CD}" dt="2019-11-01T07:57:30.737" v="2379" actId="20577"/>
          <ac:spMkLst>
            <pc:docMk/>
            <pc:sldMk cId="736413827" sldId="726"/>
            <ac:spMk id="5" creationId="{93BBA1E6-6C6A-4CD4-AF2C-F33364FE1CCA}"/>
          </ac:spMkLst>
        </pc:spChg>
        <pc:picChg chg="add mod">
          <ac:chgData name="zhousanxian" userId="7e4f1334-6e25-4279-b010-4ea948c6c32e" providerId="ADAL" clId="{4C1B8F4A-EBCD-4395-A119-79BCAE8F74CD}" dt="2019-11-01T07:54:43.805" v="2237" actId="1076"/>
          <ac:picMkLst>
            <pc:docMk/>
            <pc:sldMk cId="736413827" sldId="726"/>
            <ac:picMk id="3" creationId="{8CC26E45-743C-4866-8E2E-41548CF1A876}"/>
          </ac:picMkLst>
        </pc:picChg>
      </pc:sldChg>
      <pc:sldChg chg="del">
        <pc:chgData name="zhousanxian" userId="7e4f1334-6e25-4279-b010-4ea948c6c32e" providerId="ADAL" clId="{4C1B8F4A-EBCD-4395-A119-79BCAE8F74CD}" dt="2019-10-31T08:00:18.928" v="2" actId="2696"/>
        <pc:sldMkLst>
          <pc:docMk/>
          <pc:sldMk cId="1772721538" sldId="729"/>
        </pc:sldMkLst>
      </pc:sldChg>
      <pc:sldChg chg="del">
        <pc:chgData name="zhousanxian" userId="7e4f1334-6e25-4279-b010-4ea948c6c32e" providerId="ADAL" clId="{4C1B8F4A-EBCD-4395-A119-79BCAE8F74CD}" dt="2019-10-31T08:00:18.925" v="1" actId="2696"/>
        <pc:sldMkLst>
          <pc:docMk/>
          <pc:sldMk cId="1912652523" sldId="730"/>
        </pc:sldMkLst>
      </pc:sldChg>
      <pc:sldChg chg="del">
        <pc:chgData name="zhousanxian" userId="7e4f1334-6e25-4279-b010-4ea948c6c32e" providerId="ADAL" clId="{4C1B8F4A-EBCD-4395-A119-79BCAE8F74CD}" dt="2019-10-31T08:00:25.296" v="6" actId="2696"/>
        <pc:sldMkLst>
          <pc:docMk/>
          <pc:sldMk cId="4156727193" sldId="731"/>
        </pc:sldMkLst>
      </pc:sldChg>
      <pc:sldChg chg="del">
        <pc:chgData name="zhousanxian" userId="7e4f1334-6e25-4279-b010-4ea948c6c32e" providerId="ADAL" clId="{4C1B8F4A-EBCD-4395-A119-79BCAE8F74CD}" dt="2019-10-31T08:00:25.294" v="5" actId="2696"/>
        <pc:sldMkLst>
          <pc:docMk/>
          <pc:sldMk cId="1605291740" sldId="7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9288" cy="574675"/>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4168775" y="0"/>
            <a:ext cx="3187700" cy="574675"/>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618AAFB-0671-484F-B0B8-82F8367538D3}" type="datetimeFigureOut">
              <a:rPr lang="zh-CN" altLang="en-US"/>
              <a:pPr>
                <a:defRPr/>
              </a:pPr>
              <a:t>2020/8/29</a:t>
            </a:fld>
            <a:endParaRPr lang="zh-CN" altLang="en-US"/>
          </a:p>
        </p:txBody>
      </p:sp>
      <p:sp>
        <p:nvSpPr>
          <p:cNvPr id="4" name="幻灯片图像占位符 3"/>
          <p:cNvSpPr>
            <a:spLocks noGrp="1" noRot="1" noChangeAspect="1"/>
          </p:cNvSpPr>
          <p:nvPr>
            <p:ph type="sldImg" idx="2"/>
          </p:nvPr>
        </p:nvSpPr>
        <p:spPr>
          <a:xfrm>
            <a:off x="242888" y="1431925"/>
            <a:ext cx="6872287" cy="38655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36600" y="5511800"/>
            <a:ext cx="5886450" cy="451167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10879138"/>
            <a:ext cx="3189288" cy="574675"/>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168775" y="10879138"/>
            <a:ext cx="3187700" cy="574675"/>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2FBD552-D848-4214-B1DD-A34375FC4E25}" type="slidenum">
              <a:rPr lang="zh-CN" altLang="en-US"/>
              <a:pPr>
                <a:defRPr/>
              </a:pPr>
              <a:t>‹#›</a:t>
            </a:fld>
            <a:endParaRPr lang="zh-CN" altLang="en-US"/>
          </a:p>
        </p:txBody>
      </p:sp>
    </p:spTree>
    <p:extLst>
      <p:ext uri="{BB962C8B-B14F-4D97-AF65-F5344CB8AC3E}">
        <p14:creationId xmlns:p14="http://schemas.microsoft.com/office/powerpoint/2010/main" val="23688720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p:cNvSpPr>
          <p:nvPr>
            <p:ph type="sldImg"/>
          </p:nvPr>
        </p:nvSpPr>
        <p:spPr bwMode="auto">
          <a:xfrm>
            <a:off x="1101725" y="1431925"/>
            <a:ext cx="5154613" cy="3865563"/>
          </a:xfrm>
          <a:noFill/>
          <a:ln>
            <a:solidFill>
              <a:srgbClr val="000000"/>
            </a:solidFill>
            <a:miter lim="800000"/>
            <a:headEnd/>
            <a:tailEnd/>
          </a:ln>
        </p:spPr>
      </p:sp>
      <p:sp>
        <p:nvSpPr>
          <p:cNvPr id="153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15363"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7D1F10-B5C9-47A0-A81E-06F1D97ADA16}" type="slidenum">
              <a:rPr lang="zh-CN" altLang="en-US"/>
              <a:pPr fontAlgn="base">
                <a:spcBef>
                  <a:spcPct val="0"/>
                </a:spcBef>
                <a:spcAft>
                  <a:spcPct val="0"/>
                </a:spcAft>
                <a:defRPr/>
              </a:pPr>
              <a:t>1</a:t>
            </a:fld>
            <a:endParaRPr lang="en-US" altLang="zh-CN"/>
          </a:p>
        </p:txBody>
      </p:sp>
    </p:spTree>
    <p:extLst>
      <p:ext uri="{BB962C8B-B14F-4D97-AF65-F5344CB8AC3E}">
        <p14:creationId xmlns:p14="http://schemas.microsoft.com/office/powerpoint/2010/main" val="2833607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10</a:t>
            </a:fld>
            <a:endParaRPr lang="zh-CN" altLang="en-US"/>
          </a:p>
        </p:txBody>
      </p:sp>
    </p:spTree>
    <p:extLst>
      <p:ext uri="{BB962C8B-B14F-4D97-AF65-F5344CB8AC3E}">
        <p14:creationId xmlns:p14="http://schemas.microsoft.com/office/powerpoint/2010/main" val="254090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2</a:t>
            </a:fld>
            <a:endParaRPr lang="zh-CN" altLang="en-US"/>
          </a:p>
        </p:txBody>
      </p:sp>
    </p:spTree>
    <p:extLst>
      <p:ext uri="{BB962C8B-B14F-4D97-AF65-F5344CB8AC3E}">
        <p14:creationId xmlns:p14="http://schemas.microsoft.com/office/powerpoint/2010/main" val="396337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3</a:t>
            </a:fld>
            <a:endParaRPr lang="zh-CN" altLang="en-US"/>
          </a:p>
        </p:txBody>
      </p:sp>
    </p:spTree>
    <p:extLst>
      <p:ext uri="{BB962C8B-B14F-4D97-AF65-F5344CB8AC3E}">
        <p14:creationId xmlns:p14="http://schemas.microsoft.com/office/powerpoint/2010/main" val="265141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4</a:t>
            </a:fld>
            <a:endParaRPr lang="zh-CN" altLang="en-US"/>
          </a:p>
        </p:txBody>
      </p:sp>
    </p:spTree>
    <p:extLst>
      <p:ext uri="{BB962C8B-B14F-4D97-AF65-F5344CB8AC3E}">
        <p14:creationId xmlns:p14="http://schemas.microsoft.com/office/powerpoint/2010/main" val="4268539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5</a:t>
            </a:fld>
            <a:endParaRPr lang="zh-CN" altLang="en-US"/>
          </a:p>
        </p:txBody>
      </p:sp>
    </p:spTree>
    <p:extLst>
      <p:ext uri="{BB962C8B-B14F-4D97-AF65-F5344CB8AC3E}">
        <p14:creationId xmlns:p14="http://schemas.microsoft.com/office/powerpoint/2010/main" val="82608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r>
              <a:rPr lang="zh-CN" altLang="en-US" dirty="0"/>
              <a:t>这里利用的方法是</a:t>
            </a:r>
            <a:r>
              <a:rPr lang="en-US" altLang="zh-CN" dirty="0"/>
              <a:t>DGCNN</a:t>
            </a:r>
            <a:r>
              <a:rPr lang="zh-CN" altLang="en-US" dirty="0"/>
              <a:t>中的</a:t>
            </a:r>
            <a:r>
              <a:rPr lang="en-US" altLang="zh-CN" dirty="0"/>
              <a:t>edge convolution</a:t>
            </a:r>
            <a:r>
              <a:rPr lang="zh-CN" altLang="en-US" dirty="0"/>
              <a:t>，基本的想法是利用</a:t>
            </a:r>
            <a:r>
              <a:rPr lang="en-US" altLang="zh-CN" dirty="0"/>
              <a:t>MLP</a:t>
            </a:r>
            <a:r>
              <a:rPr lang="zh-CN" altLang="en-US" dirty="0"/>
              <a:t>对</a:t>
            </a:r>
            <a:r>
              <a:rPr lang="en-US" altLang="zh-CN" dirty="0"/>
              <a:t>proposal</a:t>
            </a:r>
            <a:r>
              <a:rPr lang="zh-CN" altLang="en-US" dirty="0"/>
              <a:t>和其相邻的</a:t>
            </a:r>
            <a:r>
              <a:rPr lang="en-US" altLang="zh-CN" dirty="0"/>
              <a:t>K</a:t>
            </a:r>
            <a:r>
              <a:rPr lang="zh-CN" altLang="en-US" dirty="0"/>
              <a:t>个</a:t>
            </a:r>
            <a:r>
              <a:rPr lang="en-US" altLang="zh-CN" dirty="0"/>
              <a:t>proposal</a:t>
            </a:r>
            <a:r>
              <a:rPr lang="zh-CN" altLang="en-US" dirty="0"/>
              <a:t>的特征进行融合得到</a:t>
            </a:r>
            <a:r>
              <a:rPr lang="en-US" altLang="zh-CN" dirty="0"/>
              <a:t>edge features</a:t>
            </a:r>
            <a:r>
              <a:rPr lang="zh-CN" altLang="en-US" dirty="0"/>
              <a:t>（边特征），再通过某个聚合操作（比如</a:t>
            </a:r>
            <a:r>
              <a:rPr lang="en-US" altLang="zh-CN" dirty="0"/>
              <a:t>max pooling</a:t>
            </a:r>
            <a:r>
              <a:rPr lang="zh-CN" altLang="en-US" dirty="0"/>
              <a:t>）来对这些</a:t>
            </a:r>
            <a:r>
              <a:rPr lang="en-US" altLang="zh-CN" dirty="0"/>
              <a:t>edge features</a:t>
            </a:r>
            <a:r>
              <a:rPr lang="zh-CN" altLang="en-US" dirty="0"/>
              <a:t>聚合得到</a:t>
            </a:r>
            <a:r>
              <a:rPr lang="en-US" altLang="zh-CN" dirty="0"/>
              <a:t>refined proposal features</a:t>
            </a:r>
            <a:r>
              <a:rPr lang="zh-CN" altLang="en-US" dirty="0"/>
              <a:t>。</a:t>
            </a:r>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6</a:t>
            </a:fld>
            <a:endParaRPr lang="zh-CN" altLang="en-US"/>
          </a:p>
        </p:txBody>
      </p:sp>
    </p:spTree>
    <p:extLst>
      <p:ext uri="{BB962C8B-B14F-4D97-AF65-F5344CB8AC3E}">
        <p14:creationId xmlns:p14="http://schemas.microsoft.com/office/powerpoint/2010/main" val="2001131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7</a:t>
            </a:fld>
            <a:endParaRPr lang="zh-CN" altLang="en-US"/>
          </a:p>
        </p:txBody>
      </p:sp>
    </p:spTree>
    <p:extLst>
      <p:ext uri="{BB962C8B-B14F-4D97-AF65-F5344CB8AC3E}">
        <p14:creationId xmlns:p14="http://schemas.microsoft.com/office/powerpoint/2010/main" val="1773332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DBSCAN</a:t>
            </a:r>
            <a:r>
              <a:rPr lang="zh-CN" altLang="en-US" sz="1200" b="0" i="0" kern="1200" dirty="0">
                <a:solidFill>
                  <a:schemeClr val="tx1"/>
                </a:solidFill>
                <a:effectLst/>
                <a:latin typeface="+mn-lt"/>
                <a:ea typeface="+mn-ea"/>
                <a:cs typeface="+mn-cs"/>
              </a:rPr>
              <a:t>是一种基于密度的聚类算法，这类密度聚类算法一般假定类别可以通过样本分布的紧密程度决定。同一类别的样本，他们之间的紧密相连的，也就是说，在该类别任意样本周围不远处一定有同类别的样本存在。</a:t>
            </a:r>
          </a:p>
          <a:p>
            <a:r>
              <a:rPr lang="zh-CN" altLang="en-US" sz="1200" b="0" i="0" kern="1200" dirty="0">
                <a:solidFill>
                  <a:schemeClr val="tx1"/>
                </a:solidFill>
                <a:effectLst/>
                <a:latin typeface="+mn-lt"/>
                <a:ea typeface="+mn-ea"/>
                <a:cs typeface="+mn-cs"/>
              </a:rPr>
              <a:t>通过将紧密相连的样本划为一类，这样就得到了一个聚类类别。通过将所有各组紧密相连的样本划为各个不同的类别，则我们就得到了最终的所有聚类类别结果。</a:t>
            </a:r>
          </a:p>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8</a:t>
            </a:fld>
            <a:endParaRPr lang="zh-CN" altLang="en-US"/>
          </a:p>
        </p:txBody>
      </p:sp>
    </p:spTree>
    <p:extLst>
      <p:ext uri="{BB962C8B-B14F-4D97-AF65-F5344CB8AC3E}">
        <p14:creationId xmlns:p14="http://schemas.microsoft.com/office/powerpoint/2010/main" val="262554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1725" y="1431925"/>
            <a:ext cx="5154613" cy="3865563"/>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2FBD552-D848-4214-B1DD-A34375FC4E25}" type="slidenum">
              <a:rPr lang="zh-CN" altLang="en-US" smtClean="0"/>
              <a:pPr>
                <a:defRPr/>
              </a:pPr>
              <a:t>9</a:t>
            </a:fld>
            <a:endParaRPr lang="zh-CN" altLang="en-US"/>
          </a:p>
        </p:txBody>
      </p:sp>
    </p:spTree>
    <p:extLst>
      <p:ext uri="{BB962C8B-B14F-4D97-AF65-F5344CB8AC3E}">
        <p14:creationId xmlns:p14="http://schemas.microsoft.com/office/powerpoint/2010/main" val="3359233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2" name="Picture 2" descr="http://info.hust.edu.cn/download/HUSTXiaohui(s).gif"/>
          <p:cNvPicPr>
            <a:picLocks noChangeAspect="1" noChangeArrowheads="1"/>
          </p:cNvPicPr>
          <p:nvPr userDrawn="1"/>
        </p:nvPicPr>
        <p:blipFill>
          <a:blip r:embed="rId2"/>
          <a:srcRect/>
          <a:stretch>
            <a:fillRect/>
          </a:stretch>
        </p:blipFill>
        <p:spPr bwMode="auto">
          <a:xfrm>
            <a:off x="522288" y="419100"/>
            <a:ext cx="1525587" cy="1143000"/>
          </a:xfrm>
          <a:prstGeom prst="rect">
            <a:avLst/>
          </a:prstGeom>
          <a:noFill/>
          <a:ln w="9525">
            <a:noFill/>
            <a:miter lim="800000"/>
            <a:headEnd/>
            <a:tailEnd/>
          </a:ln>
        </p:spPr>
      </p:pic>
      <p:pic>
        <p:nvPicPr>
          <p:cNvPr id="3" name="图片 9"/>
          <p:cNvPicPr>
            <a:picLocks noChangeAspect="1"/>
          </p:cNvPicPr>
          <p:nvPr userDrawn="1"/>
        </p:nvPicPr>
        <p:blipFill>
          <a:blip r:embed="rId3"/>
          <a:srcRect/>
          <a:stretch>
            <a:fillRect/>
          </a:stretch>
        </p:blipFill>
        <p:spPr bwMode="auto">
          <a:xfrm>
            <a:off x="2139950" y="549275"/>
            <a:ext cx="2649538" cy="581025"/>
          </a:xfrm>
          <a:prstGeom prst="rect">
            <a:avLst/>
          </a:prstGeom>
          <a:noFill/>
          <a:ln w="9525">
            <a:noFill/>
            <a:miter lim="800000"/>
            <a:headEnd/>
            <a:tailEnd/>
          </a:ln>
        </p:spPr>
      </p:pic>
      <p:sp>
        <p:nvSpPr>
          <p:cNvPr id="4" name="文本框 10"/>
          <p:cNvSpPr txBox="1"/>
          <p:nvPr userDrawn="1"/>
        </p:nvSpPr>
        <p:spPr>
          <a:xfrm>
            <a:off x="2139950" y="1095375"/>
            <a:ext cx="4610100" cy="276225"/>
          </a:xfrm>
          <a:prstGeom prst="rect">
            <a:avLst/>
          </a:prstGeom>
          <a:noFill/>
        </p:spPr>
        <p:txBody>
          <a:bodyPr>
            <a:spAutoFit/>
          </a:bodyPr>
          <a:lstStyle/>
          <a:p>
            <a:pPr fontAlgn="auto">
              <a:spcBef>
                <a:spcPts val="0"/>
              </a:spcBef>
              <a:spcAft>
                <a:spcPts val="0"/>
              </a:spcAft>
              <a:defRPr/>
            </a:pPr>
            <a:r>
              <a:rPr lang="en-US" altLang="zh-CN" sz="1200" b="1">
                <a:solidFill>
                  <a:schemeClr val="accent5"/>
                </a:solidFill>
                <a:latin typeface="Times New Roman" panose="02020603050405020304" charset="0"/>
                <a:ea typeface="微软雅黑" panose="020B0503020204020204" charset="-122"/>
              </a:rPr>
              <a:t>Huazhong University of Science &amp; Technology</a:t>
            </a:r>
          </a:p>
        </p:txBody>
      </p:sp>
      <p:grpSp>
        <p:nvGrpSpPr>
          <p:cNvPr id="5" name="Group 1"/>
          <p:cNvGrpSpPr>
            <a:grpSpLocks/>
          </p:cNvGrpSpPr>
          <p:nvPr userDrawn="1"/>
        </p:nvGrpSpPr>
        <p:grpSpPr bwMode="auto">
          <a:xfrm>
            <a:off x="611188" y="3754438"/>
            <a:ext cx="7958137" cy="109537"/>
            <a:chOff x="0" y="0"/>
            <a:chExt cx="892" cy="13"/>
          </a:xfrm>
        </p:grpSpPr>
        <p:sp>
          <p:nvSpPr>
            <p:cNvPr id="6" name="Rectangle 2"/>
            <p:cNvSpPr/>
            <p:nvPr/>
          </p:nvSpPr>
          <p:spPr bwMode="auto">
            <a:xfrm>
              <a:off x="0" y="0"/>
              <a:ext cx="522" cy="13"/>
            </a:xfrm>
            <a:prstGeom prst="rect">
              <a:avLst/>
            </a:prstGeom>
            <a:solidFill>
              <a:srgbClr val="0070C0"/>
            </a:solidFill>
            <a:ln>
              <a:solidFill>
                <a:srgbClr val="0070C0"/>
              </a:solidFill>
            </a:ln>
          </p:spPr>
          <p:txBody>
            <a:bodyPr lIns="72248" tIns="72248" rIns="72248" bIns="722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Line 3"/>
            <p:cNvSpPr>
              <a:spLocks noChangeShapeType="1"/>
            </p:cNvSpPr>
            <p:nvPr/>
          </p:nvSpPr>
          <p:spPr bwMode="auto">
            <a:xfrm>
              <a:off x="0" y="0"/>
              <a:ext cx="892" cy="0"/>
            </a:xfrm>
            <a:prstGeom prst="line">
              <a:avLst/>
            </a:prstGeom>
            <a:noFill/>
            <a:ln w="13546">
              <a:solidFill>
                <a:srgbClr val="0070C0"/>
              </a:solidFill>
              <a:round/>
              <a:headEnd/>
              <a:tailEnd/>
            </a:ln>
          </p:spPr>
          <p:txBody>
            <a:bodyPr/>
            <a:lstStyle/>
            <a:p>
              <a:pPr>
                <a:defRPr/>
              </a:pP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3"/>
          <p:cNvSpPr>
            <a:spLocks noGrp="1"/>
          </p:cNvSpPr>
          <p:nvPr>
            <p:ph type="dt" sz="half" idx="10"/>
          </p:nvPr>
        </p:nvSpPr>
        <p:spPr/>
        <p:txBody>
          <a:bodyPr/>
          <a:lstStyle>
            <a:lvl1pPr>
              <a:defRPr/>
            </a:lvl1pPr>
          </a:lstStyle>
          <a:p>
            <a:pPr>
              <a:defRPr/>
            </a:pPr>
            <a:fld id="{6430017C-57F5-44B4-9A7A-A2345CBFD11D}" type="datetimeFigureOut">
              <a:rPr lang="zh-CN" altLang="en-US"/>
              <a:pPr>
                <a:defRPr/>
              </a:pPr>
              <a:t>2020/8/29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06044A15-19F2-46D7-994C-3429F6B2611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3" name="Rectangle 8"/>
          <p:cNvSpPr/>
          <p:nvPr userDrawn="1"/>
        </p:nvSpPr>
        <p:spPr>
          <a:xfrm flipV="1">
            <a:off x="-1" y="792475"/>
            <a:ext cx="9144001" cy="64718"/>
          </a:xfrm>
          <a:prstGeom prst="rect">
            <a:avLst/>
          </a:prstGeom>
          <a:gradFill>
            <a:gsLst>
              <a:gs pos="0">
                <a:srgbClr val="336699">
                  <a:tint val="66000"/>
                  <a:satMod val="160000"/>
                  <a:lumMod val="80000"/>
                </a:srgbClr>
              </a:gs>
              <a:gs pos="50000">
                <a:srgbClr val="336699">
                  <a:tint val="44500"/>
                  <a:satMod val="160000"/>
                </a:srgbClr>
              </a:gs>
              <a:gs pos="100000">
                <a:srgbClr val="336699">
                  <a:tint val="23500"/>
                  <a:satMod val="160000"/>
                  <a:lumMod val="0"/>
                  <a:lumOff val="100000"/>
                </a:srgbClr>
              </a:gs>
            </a:gsLst>
            <a:lin ang="0" scaled="1"/>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ctr"/>
            <a:endParaRPr lang="en-US" altLang="zh-CN" sz="1350">
              <a:solidFill>
                <a:srgbClr val="FFFFFF"/>
              </a:solidFill>
            </a:endParaRPr>
          </a:p>
        </p:txBody>
      </p:sp>
      <p:pic>
        <p:nvPicPr>
          <p:cNvPr id="15" name="Picture 2" descr="http://info.hust.edu.cn/download/HUSTXiaohui(s).gif"/>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ackgroundRemoval t="1014" b="99662" l="1266" r="96203">
                        <a14:foregroundMark x1="47848" y1="41892" x2="47848" y2="41892"/>
                        <a14:foregroundMark x1="36962" y1="36486" x2="30127" y2="44595"/>
                        <a14:foregroundMark x1="67848" y1="52027" x2="67848" y2="52027"/>
                      </a14:backgroundRemoval>
                    </a14:imgEffect>
                  </a14:imgLayer>
                </a14:imgProps>
              </a:ext>
              <a:ext uri="{28A0092B-C50C-407E-A947-70E740481C1C}">
                <a14:useLocalDpi xmlns:a14="http://schemas.microsoft.com/office/drawing/2010/main" val="0"/>
              </a:ext>
            </a:extLst>
          </a:blip>
          <a:srcRect/>
          <a:stretch>
            <a:fillRect/>
          </a:stretch>
        </p:blipFill>
        <p:spPr bwMode="auto">
          <a:xfrm>
            <a:off x="8132865" y="8467"/>
            <a:ext cx="1019602" cy="764056"/>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userDrawn="1"/>
        </p:nvSpPr>
        <p:spPr>
          <a:xfrm>
            <a:off x="-2" y="6356351"/>
            <a:ext cx="9144001" cy="501649"/>
          </a:xfrm>
          <a:prstGeom prst="rect">
            <a:avLst/>
          </a:prstGeom>
          <a:solidFill>
            <a:srgbClr val="273C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页脚占位符 4"/>
          <p:cNvSpPr>
            <a:spLocks noGrp="1"/>
          </p:cNvSpPr>
          <p:nvPr>
            <p:ph type="ftr" sz="quarter" idx="11"/>
          </p:nvPr>
        </p:nvSpPr>
        <p:spPr>
          <a:xfrm>
            <a:off x="3028950" y="6432556"/>
            <a:ext cx="3086100" cy="365125"/>
          </a:xfrm>
          <a:prstGeom prst="rect">
            <a:avLst/>
          </a:prstGeom>
        </p:spPr>
        <p:txBody>
          <a:bodyPr/>
          <a:lstStyle>
            <a:lvl1pPr>
              <a:defRPr lang="en-US" sz="1500" b="1" i="0" kern="1200" dirty="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defRPr>
            </a:lvl1pPr>
          </a:lstStyle>
          <a:p>
            <a:pPr algn="ctr"/>
            <a:r>
              <a:rPr lang="en-US"/>
              <a:t>Xiang </a:t>
            </a:r>
            <a:r>
              <a:rPr lang="en-US" altLang="zh-CN"/>
              <a:t>B</a:t>
            </a:r>
            <a:r>
              <a:rPr lang="en-US"/>
              <a:t>ai</a:t>
            </a:r>
          </a:p>
        </p:txBody>
      </p:sp>
      <p:sp>
        <p:nvSpPr>
          <p:cNvPr id="21" name="灯片编号占位符 5"/>
          <p:cNvSpPr>
            <a:spLocks noGrp="1"/>
          </p:cNvSpPr>
          <p:nvPr>
            <p:ph type="sldNum" sz="quarter" idx="12"/>
          </p:nvPr>
        </p:nvSpPr>
        <p:spPr>
          <a:xfrm>
            <a:off x="6457950" y="6432556"/>
            <a:ext cx="2057400" cy="365125"/>
          </a:xfrm>
          <a:prstGeom prst="rect">
            <a:avLst/>
          </a:prstGeom>
        </p:spPr>
        <p:txBody>
          <a:bodyPr/>
          <a:lstStyle>
            <a:lvl1pPr algn="ctr" rtl="0" fontAlgn="base">
              <a:spcBef>
                <a:spcPct val="0"/>
              </a:spcBef>
              <a:spcAft>
                <a:spcPct val="0"/>
              </a:spcAft>
              <a:defRPr lang="en-US" altLang="zh-CN" sz="1500" kern="1200" smtClean="0">
                <a:solidFill>
                  <a:schemeClr val="bg1"/>
                </a:solidFill>
                <a:latin typeface="Times New Roman" panose="02020603050405020304" pitchFamily="18" charset="0"/>
                <a:ea typeface="宋体" panose="02010600030101010101" pitchFamily="2" charset="-122"/>
                <a:cs typeface="Times New Roman" panose="02020603050405020304" pitchFamily="18" charset="0"/>
              </a:defRPr>
            </a:lvl1pPr>
          </a:lstStyle>
          <a:p>
            <a:pPr algn="r"/>
            <a:fld id="{1AC9CD70-E03B-4226-BB53-F110B7B2B815}" type="slidenum">
              <a:rPr lang="en-US" altLang="zh-CN" smtClean="0"/>
              <a:pPr algn="r"/>
              <a:t>‹#›</a:t>
            </a:fld>
            <a:endParaRPr lang="zh-CN" altLang="en-US"/>
          </a:p>
          <a:p>
            <a:endParaRPr lang="zh-CN" altLang="en-US" dirty="0"/>
          </a:p>
        </p:txBody>
      </p:sp>
      <p:sp>
        <p:nvSpPr>
          <p:cNvPr id="8" name="日期占位符 3">
            <a:extLst>
              <a:ext uri="{FF2B5EF4-FFF2-40B4-BE49-F238E27FC236}">
                <a16:creationId xmlns:a16="http://schemas.microsoft.com/office/drawing/2014/main" id="{79D83A82-0468-42FC-8BD2-30CCCBAA01F5}"/>
              </a:ext>
            </a:extLst>
          </p:cNvPr>
          <p:cNvSpPr txBox="1">
            <a:spLocks/>
          </p:cNvSpPr>
          <p:nvPr userDrawn="1"/>
        </p:nvSpPr>
        <p:spPr>
          <a:xfrm>
            <a:off x="628650" y="6424612"/>
            <a:ext cx="2057400" cy="365125"/>
          </a:xfrm>
          <a:prstGeom prst="rect">
            <a:avLst/>
          </a:prstGeom>
        </p:spPr>
        <p:txBody>
          <a:bodyPr/>
          <a:lstStyle>
            <a:defPPr>
              <a:defRPr lang="zh-CN"/>
            </a:defPPr>
            <a:lvl1pPr marL="0" algn="l" defTabSz="914400" rtl="0" eaLnBrk="1" latinLnBrk="0" hangingPunct="1">
              <a:defRPr sz="1500" b="1" kern="1200">
                <a:solidFill>
                  <a:schemeClr val="bg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a:t>VALSE2018, DaLian</a:t>
            </a:r>
            <a:endParaRPr lang="en-US" dirty="0"/>
          </a:p>
        </p:txBody>
      </p:sp>
    </p:spTree>
    <p:extLst>
      <p:ext uri="{BB962C8B-B14F-4D97-AF65-F5344CB8AC3E}">
        <p14:creationId xmlns:p14="http://schemas.microsoft.com/office/powerpoint/2010/main" val="2656990337"/>
      </p:ext>
    </p:extLst>
  </p:cSld>
  <p:clrMapOvr>
    <a:masterClrMapping/>
  </p:clrMapOvr>
  <p:transition spd="slow">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3" name="直接连接符 11"/>
          <p:cNvCxnSpPr/>
          <p:nvPr userDrawn="1"/>
        </p:nvCxnSpPr>
        <p:spPr>
          <a:xfrm>
            <a:off x="339725" y="6323013"/>
            <a:ext cx="8485188" cy="3175"/>
          </a:xfrm>
          <a:prstGeom prst="line">
            <a:avLst/>
          </a:prstGeom>
          <a:ln w="6350">
            <a:solidFill>
              <a:srgbClr val="0070C0"/>
            </a:solidFill>
            <a:prstDash val="solid"/>
          </a:ln>
        </p:spPr>
        <p:style>
          <a:lnRef idx="1">
            <a:schemeClr val="accent1"/>
          </a:lnRef>
          <a:fillRef idx="0">
            <a:schemeClr val="accent1"/>
          </a:fillRef>
          <a:effectRef idx="0">
            <a:schemeClr val="accent1"/>
          </a:effectRef>
          <a:fontRef idx="minor">
            <a:schemeClr val="tx1"/>
          </a:fontRef>
        </p:style>
      </p:cxnSp>
      <p:grpSp>
        <p:nvGrpSpPr>
          <p:cNvPr id="4" name="Group 1"/>
          <p:cNvGrpSpPr>
            <a:grpSpLocks/>
          </p:cNvGrpSpPr>
          <p:nvPr userDrawn="1"/>
        </p:nvGrpSpPr>
        <p:grpSpPr bwMode="auto">
          <a:xfrm>
            <a:off x="611188" y="903288"/>
            <a:ext cx="7958137" cy="109537"/>
            <a:chOff x="0" y="0"/>
            <a:chExt cx="892" cy="13"/>
          </a:xfrm>
        </p:grpSpPr>
        <p:sp>
          <p:nvSpPr>
            <p:cNvPr id="5" name="Rectangle 2"/>
            <p:cNvSpPr/>
            <p:nvPr/>
          </p:nvSpPr>
          <p:spPr bwMode="auto">
            <a:xfrm>
              <a:off x="0" y="0"/>
              <a:ext cx="522" cy="13"/>
            </a:xfrm>
            <a:prstGeom prst="rect">
              <a:avLst/>
            </a:prstGeom>
            <a:solidFill>
              <a:srgbClr val="0070C0"/>
            </a:solidFill>
            <a:ln>
              <a:solidFill>
                <a:srgbClr val="0070C0"/>
              </a:solidFill>
            </a:ln>
          </p:spPr>
          <p:txBody>
            <a:bodyPr lIns="72248" tIns="72248" rIns="72248" bIns="722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6" name="Line 3"/>
            <p:cNvSpPr>
              <a:spLocks noChangeShapeType="1"/>
            </p:cNvSpPr>
            <p:nvPr/>
          </p:nvSpPr>
          <p:spPr bwMode="auto">
            <a:xfrm>
              <a:off x="0" y="0"/>
              <a:ext cx="892" cy="0"/>
            </a:xfrm>
            <a:prstGeom prst="line">
              <a:avLst/>
            </a:prstGeom>
            <a:noFill/>
            <a:ln w="13546">
              <a:solidFill>
                <a:srgbClr val="0070C0"/>
              </a:solidFill>
              <a:round/>
              <a:headEnd/>
              <a:tailEnd/>
            </a:ln>
          </p:spPr>
          <p:txBody>
            <a:bodyPr/>
            <a:lstStyle/>
            <a:p>
              <a:pPr>
                <a:defRPr/>
              </a:pPr>
              <a:endParaRPr lang="zh-CN" altLang="en-US"/>
            </a:p>
          </p:txBody>
        </p:sp>
      </p:grpSp>
      <p:pic>
        <p:nvPicPr>
          <p:cNvPr id="7" name="Picture 2"/>
          <p:cNvPicPr>
            <a:picLocks noChangeAspect="1"/>
          </p:cNvPicPr>
          <p:nvPr userDrawn="1"/>
        </p:nvPicPr>
        <p:blipFill>
          <a:blip r:embed="rId2"/>
          <a:srcRect/>
          <a:stretch>
            <a:fillRect/>
          </a:stretch>
        </p:blipFill>
        <p:spPr bwMode="auto">
          <a:xfrm>
            <a:off x="8026400" y="46038"/>
            <a:ext cx="1055688" cy="812800"/>
          </a:xfrm>
          <a:prstGeom prst="rect">
            <a:avLst/>
          </a:prstGeom>
          <a:noFill/>
          <a:ln w="9525">
            <a:noFill/>
            <a:miter lim="800000"/>
            <a:headEnd/>
            <a:tailEnd/>
          </a:ln>
        </p:spPr>
      </p:pic>
      <p:sp>
        <p:nvSpPr>
          <p:cNvPr id="9" name="标题 1"/>
          <p:cNvSpPr>
            <a:spLocks noGrp="1"/>
          </p:cNvSpPr>
          <p:nvPr>
            <p:ph type="title"/>
          </p:nvPr>
        </p:nvSpPr>
        <p:spPr>
          <a:xfrm>
            <a:off x="611188" y="206870"/>
            <a:ext cx="7504575" cy="812165"/>
          </a:xfrm>
        </p:spPr>
        <p:txBody>
          <a:bodyPr>
            <a:normAutofit/>
          </a:bodyPr>
          <a:lstStyle>
            <a:lvl1pPr>
              <a:defRPr sz="4000">
                <a:latin typeface="+mj-lt"/>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3A7A44B-8FE7-4E29-8B9C-89F54EE60F53}" type="datetimeFigureOut">
              <a:rPr lang="zh-CN" altLang="en-US"/>
              <a:pPr>
                <a:defRPr/>
              </a:pPr>
              <a:t>2020/8/29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A9A51EC-930A-446E-A2EE-61FBDEBCCC3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E5A08BC-1EB9-4E2E-9B53-1B5128BB9A92}" type="datetimeFigureOut">
              <a:rPr lang="zh-CN" altLang="en-US"/>
              <a:pPr>
                <a:defRPr/>
              </a:pPr>
              <a:t>2020/8/29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FC51A09-C094-4C90-B013-63F50C1427E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4FB25A2-F522-403E-A6FE-515AB174469A}" type="datetimeFigureOut">
              <a:rPr lang="zh-CN" altLang="en-US"/>
              <a:pPr>
                <a:defRPr/>
              </a:pPr>
              <a:t>2020/8/29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2A4D822-EAA0-46DF-9C9E-F6305BBB16CA}"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3D0C83A-2A26-4821-951A-4165E8D6F346}" type="datetimeFigureOut">
              <a:rPr lang="zh-CN" altLang="en-US"/>
              <a:pPr>
                <a:defRPr/>
              </a:pPr>
              <a:t>2020/8/29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B966A07-0702-4074-94C7-D42C4D138EC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34737C04-9BEB-4C8F-A892-E86EDE14F57F}" type="datetimeFigureOut">
              <a:rPr lang="zh-CN" altLang="en-US"/>
              <a:pPr>
                <a:defRPr/>
              </a:pPr>
              <a:t>2020/8/29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AD102D2-5A67-489B-B546-1A30CD1623BD}"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5E3DE85-A6BE-4DB3-AF2B-136A249B30AA}" type="datetimeFigureOut">
              <a:rPr lang="zh-CN" altLang="en-US"/>
              <a:pPr>
                <a:defRPr/>
              </a:pPr>
              <a:t>2020/8/29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61756B6-8555-4309-A2CC-60F5D80F95A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0F013A4-69FA-4249-A121-2C85E7A0E8E6}" type="datetimeFigureOut">
              <a:rPr lang="zh-CN" altLang="en-US"/>
              <a:pPr>
                <a:defRPr/>
              </a:pPr>
              <a:t>2020/8/29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A5A4E84-3E18-40DA-AE57-3E1E63E9ED1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7A884E2-4AB9-420D-91E2-667DB0792F3F}" type="datetimeFigureOut">
              <a:rPr lang="zh-CN" altLang="en-US"/>
              <a:pPr>
                <a:defRPr/>
              </a:pPr>
              <a:t>2020/8/29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66DA8D3C-B3D9-4B7D-94A8-5A74B86C58F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a:ea typeface="宋体" charset="-122"/>
        </a:defRPr>
      </a:lvl2pPr>
      <a:lvl3pPr algn="l" rtl="0" eaLnBrk="0" fontAlgn="base" hangingPunct="0">
        <a:lnSpc>
          <a:spcPct val="90000"/>
        </a:lnSpc>
        <a:spcBef>
          <a:spcPct val="0"/>
        </a:spcBef>
        <a:spcAft>
          <a:spcPct val="0"/>
        </a:spcAft>
        <a:defRPr sz="4400">
          <a:solidFill>
            <a:schemeClr val="tx1"/>
          </a:solidFill>
          <a:latin typeface="Calibri Light"/>
          <a:ea typeface="宋体" charset="-122"/>
        </a:defRPr>
      </a:lvl3pPr>
      <a:lvl4pPr algn="l" rtl="0" eaLnBrk="0" fontAlgn="base" hangingPunct="0">
        <a:lnSpc>
          <a:spcPct val="90000"/>
        </a:lnSpc>
        <a:spcBef>
          <a:spcPct val="0"/>
        </a:spcBef>
        <a:spcAft>
          <a:spcPct val="0"/>
        </a:spcAft>
        <a:defRPr sz="4400">
          <a:solidFill>
            <a:schemeClr val="tx1"/>
          </a:solidFill>
          <a:latin typeface="Calibri Light"/>
          <a:ea typeface="宋体" charset="-122"/>
        </a:defRPr>
      </a:lvl4pPr>
      <a:lvl5pPr algn="l" rtl="0" eaLnBrk="0" fontAlgn="base" hangingPunct="0">
        <a:lnSpc>
          <a:spcPct val="90000"/>
        </a:lnSpc>
        <a:spcBef>
          <a:spcPct val="0"/>
        </a:spcBef>
        <a:spcAft>
          <a:spcPct val="0"/>
        </a:spcAft>
        <a:defRPr sz="4400">
          <a:solidFill>
            <a:schemeClr val="tx1"/>
          </a:solidFill>
          <a:latin typeface="Calibri Light"/>
          <a:ea typeface="宋体" charset="-122"/>
        </a:defRPr>
      </a:lvl5pPr>
      <a:lvl6pPr marL="457200" algn="l" rtl="0" fontAlgn="base">
        <a:lnSpc>
          <a:spcPct val="90000"/>
        </a:lnSpc>
        <a:spcBef>
          <a:spcPct val="0"/>
        </a:spcBef>
        <a:spcAft>
          <a:spcPct val="0"/>
        </a:spcAft>
        <a:defRPr sz="4400">
          <a:solidFill>
            <a:schemeClr val="tx1"/>
          </a:solidFill>
          <a:latin typeface="Calibri Light"/>
          <a:ea typeface="宋体" charset="-122"/>
        </a:defRPr>
      </a:lvl6pPr>
      <a:lvl7pPr marL="914400" algn="l" rtl="0" fontAlgn="base">
        <a:lnSpc>
          <a:spcPct val="90000"/>
        </a:lnSpc>
        <a:spcBef>
          <a:spcPct val="0"/>
        </a:spcBef>
        <a:spcAft>
          <a:spcPct val="0"/>
        </a:spcAft>
        <a:defRPr sz="4400">
          <a:solidFill>
            <a:schemeClr val="tx1"/>
          </a:solidFill>
          <a:latin typeface="Calibri Light"/>
          <a:ea typeface="宋体" charset="-122"/>
        </a:defRPr>
      </a:lvl7pPr>
      <a:lvl8pPr marL="1371600" algn="l" rtl="0" fontAlgn="base">
        <a:lnSpc>
          <a:spcPct val="90000"/>
        </a:lnSpc>
        <a:spcBef>
          <a:spcPct val="0"/>
        </a:spcBef>
        <a:spcAft>
          <a:spcPct val="0"/>
        </a:spcAft>
        <a:defRPr sz="4400">
          <a:solidFill>
            <a:schemeClr val="tx1"/>
          </a:solidFill>
          <a:latin typeface="Calibri Light"/>
          <a:ea typeface="宋体" charset="-122"/>
        </a:defRPr>
      </a:lvl8pPr>
      <a:lvl9pPr marL="1828800"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
          <p:cNvSpPr txBox="1">
            <a:spLocks noChangeArrowheads="1"/>
          </p:cNvSpPr>
          <p:nvPr/>
        </p:nvSpPr>
        <p:spPr bwMode="auto">
          <a:xfrm>
            <a:off x="1119188" y="3997093"/>
            <a:ext cx="6875462" cy="461665"/>
          </a:xfrm>
          <a:prstGeom prst="rect">
            <a:avLst/>
          </a:prstGeom>
          <a:noFill/>
          <a:ln w="9525">
            <a:noFill/>
            <a:miter lim="800000"/>
            <a:headEnd/>
            <a:tailEnd/>
          </a:ln>
        </p:spPr>
        <p:txBody>
          <a:bodyPr>
            <a:spAutoFit/>
          </a:bodyPr>
          <a:lstStyle/>
          <a:p>
            <a:pPr algn="ctr"/>
            <a:r>
              <a:rPr lang="en-US" altLang="zh-CN" sz="2400" b="1" dirty="0">
                <a:latin typeface="Times New Roman" pitchFamily="18" charset="0"/>
              </a:rPr>
              <a:t>CVPR 2020</a:t>
            </a:r>
            <a:endParaRPr lang="zh-CN" altLang="en-US" sz="2400" b="1" dirty="0"/>
          </a:p>
        </p:txBody>
      </p:sp>
      <p:pic>
        <p:nvPicPr>
          <p:cNvPr id="2" name="图片 1">
            <a:extLst>
              <a:ext uri="{FF2B5EF4-FFF2-40B4-BE49-F238E27FC236}">
                <a16:creationId xmlns:a16="http://schemas.microsoft.com/office/drawing/2014/main" id="{86A7391A-E24E-4D05-9C9D-441928650B82}"/>
              </a:ext>
            </a:extLst>
          </p:cNvPr>
          <p:cNvPicPr>
            <a:picLocks noChangeAspect="1"/>
          </p:cNvPicPr>
          <p:nvPr/>
        </p:nvPicPr>
        <p:blipFill>
          <a:blip r:embed="rId3"/>
          <a:stretch>
            <a:fillRect/>
          </a:stretch>
        </p:blipFill>
        <p:spPr>
          <a:xfrm>
            <a:off x="262890" y="1862826"/>
            <a:ext cx="8618220" cy="13722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Ablation Study</a:t>
            </a:r>
            <a:endParaRPr lang="en-US"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0E90EB2A-F865-4D32-A699-93A75AC24750}"/>
              </a:ext>
            </a:extLst>
          </p:cNvPr>
          <p:cNvPicPr>
            <a:picLocks noChangeAspect="1"/>
          </p:cNvPicPr>
          <p:nvPr/>
        </p:nvPicPr>
        <p:blipFill>
          <a:blip r:embed="rId3"/>
          <a:stretch>
            <a:fillRect/>
          </a:stretch>
        </p:blipFill>
        <p:spPr>
          <a:xfrm>
            <a:off x="1126331" y="1230701"/>
            <a:ext cx="6891338" cy="4396597"/>
          </a:xfrm>
          <a:prstGeom prst="rect">
            <a:avLst/>
          </a:prstGeom>
        </p:spPr>
      </p:pic>
    </p:spTree>
    <p:extLst>
      <p:ext uri="{BB962C8B-B14F-4D97-AF65-F5344CB8AC3E}">
        <p14:creationId xmlns:p14="http://schemas.microsoft.com/office/powerpoint/2010/main" val="12516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dirty="0">
                <a:latin typeface="Times New Roman" panose="02020603050405020304" pitchFamily="18" charset="0"/>
                <a:cs typeface="Times New Roman" panose="02020603050405020304" pitchFamily="18" charset="0"/>
              </a:rPr>
              <a:t>Motivation:</a:t>
            </a:r>
            <a:endParaRPr 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E2E81B1-7A94-4859-881A-182AA2C39FC5}"/>
              </a:ext>
            </a:extLst>
          </p:cNvPr>
          <p:cNvSpPr txBox="1"/>
          <p:nvPr/>
        </p:nvSpPr>
        <p:spPr>
          <a:xfrm>
            <a:off x="534988" y="1235563"/>
            <a:ext cx="8413542" cy="3970318"/>
          </a:xfrm>
          <a:prstGeom prst="rect">
            <a:avLst/>
          </a:prstGeom>
          <a:solidFill>
            <a:schemeClr val="bg1"/>
          </a:solidFill>
        </p:spPr>
        <p:txBody>
          <a:bodyPr wrap="square" rtlCol="0">
            <a:spAutoFit/>
          </a:bodyPr>
          <a:lstStyle/>
          <a:p>
            <a:pPr eaLnBrk="0" hangingPunct="0">
              <a:spcBef>
                <a:spcPct val="20000"/>
              </a:spcBef>
              <a:buClr>
                <a:schemeClr val="accent1"/>
              </a:buClr>
              <a:buSzPct val="75000"/>
            </a:pPr>
            <a:r>
              <a:rPr lang="zh-CN" altLang="en-US" dirty="0"/>
              <a:t>实例分割的两种传统思路</a:t>
            </a:r>
            <a:endParaRPr lang="en-US" altLang="zh-CN" dirty="0"/>
          </a:p>
          <a:p>
            <a:pPr eaLnBrk="0" hangingPunct="0">
              <a:spcBef>
                <a:spcPct val="20000"/>
              </a:spcBef>
              <a:buClr>
                <a:schemeClr val="accent1"/>
              </a:buClr>
              <a:buSzPct val="75000"/>
            </a:pPr>
            <a:r>
              <a:rPr lang="en-US" altLang="zh-CN" dirty="0"/>
              <a:t>Top-down:</a:t>
            </a:r>
          </a:p>
          <a:p>
            <a:pPr eaLnBrk="0" hangingPunct="0">
              <a:spcBef>
                <a:spcPct val="20000"/>
              </a:spcBef>
              <a:buClr>
                <a:schemeClr val="accent1"/>
              </a:buClr>
              <a:buSzPct val="75000"/>
            </a:pPr>
            <a:r>
              <a:rPr lang="zh-CN" altLang="en-US" dirty="0"/>
              <a:t>先回归大量的</a:t>
            </a:r>
            <a:r>
              <a:rPr lang="en-US" altLang="zh-CN" dirty="0"/>
              <a:t>bounding box</a:t>
            </a:r>
            <a:r>
              <a:rPr lang="zh-CN" altLang="en-US" dirty="0"/>
              <a:t>，然后再进行第二阶段的优化。</a:t>
            </a:r>
            <a:endParaRPr lang="en-US" altLang="zh-CN" dirty="0"/>
          </a:p>
          <a:p>
            <a:pPr eaLnBrk="0" hangingPunct="0">
              <a:spcBef>
                <a:spcPct val="20000"/>
              </a:spcBef>
              <a:buClr>
                <a:schemeClr val="accent1"/>
              </a:buClr>
              <a:buSzPct val="75000"/>
            </a:pPr>
            <a:r>
              <a:rPr lang="zh-CN" altLang="en-US" dirty="0"/>
              <a:t>问题：</a:t>
            </a:r>
            <a:endParaRPr lang="en-US" altLang="zh-CN" dirty="0"/>
          </a:p>
          <a:p>
            <a:pPr eaLnBrk="0" hangingPunct="0">
              <a:spcBef>
                <a:spcPct val="20000"/>
              </a:spcBef>
              <a:buClr>
                <a:schemeClr val="accent1"/>
              </a:buClr>
              <a:buSzPct val="75000"/>
            </a:pPr>
            <a:r>
              <a:rPr lang="zh-CN" altLang="en-US" dirty="0"/>
              <a:t>如果预测的</a:t>
            </a:r>
            <a:r>
              <a:rPr lang="en-US" altLang="zh-CN" dirty="0"/>
              <a:t>bounding box</a:t>
            </a:r>
            <a:r>
              <a:rPr lang="zh-CN" altLang="en-US" dirty="0"/>
              <a:t>的偏差比较大，此类方法就很难奏效</a:t>
            </a:r>
            <a:endParaRPr lang="en-US" altLang="zh-CN" dirty="0"/>
          </a:p>
          <a:p>
            <a:pPr eaLnBrk="0" hangingPunct="0">
              <a:spcBef>
                <a:spcPct val="20000"/>
              </a:spcBef>
              <a:buClr>
                <a:schemeClr val="accent1"/>
              </a:buClr>
              <a:buSzPct val="75000"/>
            </a:pPr>
            <a:r>
              <a:rPr lang="en-US" altLang="zh-CN" dirty="0"/>
              <a:t>Bottom-up:</a:t>
            </a:r>
          </a:p>
          <a:p>
            <a:pPr eaLnBrk="0" hangingPunct="0">
              <a:spcBef>
                <a:spcPct val="20000"/>
              </a:spcBef>
              <a:buClr>
                <a:schemeClr val="accent1"/>
              </a:buClr>
              <a:buSzPct val="75000"/>
            </a:pPr>
            <a:r>
              <a:rPr lang="zh-CN" altLang="en-US" dirty="0"/>
              <a:t>通过</a:t>
            </a:r>
            <a:r>
              <a:rPr lang="en-US" altLang="zh-CN" dirty="0"/>
              <a:t>metric learning</a:t>
            </a:r>
            <a:r>
              <a:rPr lang="zh-CN" altLang="en-US" dirty="0"/>
              <a:t>学习每点的</a:t>
            </a:r>
            <a:r>
              <a:rPr lang="en-US" altLang="zh-CN" dirty="0"/>
              <a:t>feature</a:t>
            </a:r>
            <a:r>
              <a:rPr lang="zh-CN" altLang="en-US" dirty="0"/>
              <a:t>，然后根据这些点的特征，进行聚类形成</a:t>
            </a:r>
            <a:r>
              <a:rPr lang="en-US" altLang="zh-CN" dirty="0"/>
              <a:t>instance</a:t>
            </a:r>
            <a:r>
              <a:rPr lang="zh-CN" altLang="en-US" dirty="0"/>
              <a:t>。</a:t>
            </a:r>
            <a:endParaRPr lang="en-US" altLang="zh-CN" dirty="0"/>
          </a:p>
          <a:p>
            <a:pPr eaLnBrk="0" hangingPunct="0">
              <a:spcBef>
                <a:spcPct val="20000"/>
              </a:spcBef>
              <a:buClr>
                <a:schemeClr val="accent1"/>
              </a:buClr>
              <a:buSzPct val="75000"/>
            </a:pPr>
            <a:r>
              <a:rPr lang="zh-CN" altLang="en-US" dirty="0"/>
              <a:t>问题</a:t>
            </a:r>
            <a:r>
              <a:rPr lang="en-US" altLang="zh-CN" dirty="0"/>
              <a:t>:</a:t>
            </a:r>
          </a:p>
          <a:p>
            <a:pPr eaLnBrk="0" hangingPunct="0">
              <a:spcBef>
                <a:spcPct val="20000"/>
              </a:spcBef>
              <a:buClr>
                <a:schemeClr val="accent1"/>
              </a:buClr>
              <a:buSzPct val="75000"/>
            </a:pPr>
            <a:r>
              <a:rPr lang="zh-CN" altLang="en-US" dirty="0"/>
              <a:t>聚类的参数需要人为调整，而且计算量太大。</a:t>
            </a:r>
            <a:endParaRPr lang="en-US" altLang="zh-CN" dirty="0"/>
          </a:p>
          <a:p>
            <a:pPr eaLnBrk="0" hangingPunct="0">
              <a:spcBef>
                <a:spcPct val="20000"/>
              </a:spcBef>
              <a:buClr>
                <a:schemeClr val="accent1"/>
              </a:buClr>
              <a:buSzPct val="75000"/>
            </a:pPr>
            <a:endParaRPr lang="en-US" altLang="zh-CN" dirty="0"/>
          </a:p>
          <a:p>
            <a:pPr eaLnBrk="0" hangingPunct="0">
              <a:spcBef>
                <a:spcPct val="20000"/>
              </a:spcBef>
              <a:buClr>
                <a:schemeClr val="accent1"/>
              </a:buClr>
              <a:buSzPct val="75000"/>
            </a:pPr>
            <a:r>
              <a:rPr lang="zh-CN" altLang="en-US" dirty="0"/>
              <a:t>作者希望将这种两种方法结合起来，利用各自的优点来构建模型。</a:t>
            </a:r>
            <a:endParaRPr lang="en-US" altLang="zh-CN" dirty="0"/>
          </a:p>
        </p:txBody>
      </p:sp>
    </p:spTree>
    <p:extLst>
      <p:ext uri="{BB962C8B-B14F-4D97-AF65-F5344CB8AC3E}">
        <p14:creationId xmlns:p14="http://schemas.microsoft.com/office/powerpoint/2010/main" val="104104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Method</a:t>
            </a:r>
          </a:p>
        </p:txBody>
      </p:sp>
      <p:sp>
        <p:nvSpPr>
          <p:cNvPr id="5" name="文本框 4">
            <a:extLst>
              <a:ext uri="{FF2B5EF4-FFF2-40B4-BE49-F238E27FC236}">
                <a16:creationId xmlns:a16="http://schemas.microsoft.com/office/drawing/2014/main" id="{B5BF2A65-8332-4C79-A787-7D9C1CF30A07}"/>
              </a:ext>
            </a:extLst>
          </p:cNvPr>
          <p:cNvSpPr txBox="1"/>
          <p:nvPr/>
        </p:nvSpPr>
        <p:spPr>
          <a:xfrm>
            <a:off x="952499" y="4160519"/>
            <a:ext cx="7452360" cy="2031325"/>
          </a:xfrm>
          <a:prstGeom prst="rect">
            <a:avLst/>
          </a:prstGeom>
          <a:noFill/>
        </p:spPr>
        <p:txBody>
          <a:bodyPr wrap="square" rtlCol="0">
            <a:spAutoFit/>
          </a:bodyPr>
          <a:lstStyle/>
          <a:p>
            <a:r>
              <a:rPr lang="en-US" altLang="zh-CN" dirty="0"/>
              <a:t>      3D-MPA</a:t>
            </a:r>
            <a:r>
              <a:rPr lang="zh-CN" altLang="en-US" dirty="0"/>
              <a:t>的整个网络框架如上图所示，主要由三个部分组成：</a:t>
            </a:r>
            <a:endParaRPr lang="en-US" altLang="zh-CN" dirty="0"/>
          </a:p>
          <a:p>
            <a:r>
              <a:rPr lang="zh-CN" altLang="en-US" dirty="0"/>
              <a:t>（</a:t>
            </a:r>
            <a:r>
              <a:rPr lang="en-US" altLang="zh-CN" dirty="0"/>
              <a:t>1</a:t>
            </a:r>
            <a:r>
              <a:rPr lang="zh-CN" altLang="en-US" dirty="0"/>
              <a:t>）</a:t>
            </a:r>
            <a:r>
              <a:rPr lang="en-US" altLang="zh-CN" dirty="0"/>
              <a:t>proposal generation</a:t>
            </a:r>
            <a:r>
              <a:rPr lang="zh-CN" altLang="en-US" dirty="0"/>
              <a:t>部分对输入点云中的每个点</a:t>
            </a:r>
            <a:r>
              <a:rPr lang="en-US" altLang="zh-CN" dirty="0"/>
              <a:t>vote</a:t>
            </a:r>
            <a:r>
              <a:rPr lang="zh-CN" altLang="en-US" dirty="0"/>
              <a:t>其所属实例的中心点，然后根据</a:t>
            </a:r>
            <a:r>
              <a:rPr lang="en-US" altLang="zh-CN" dirty="0"/>
              <a:t>vote</a:t>
            </a:r>
            <a:r>
              <a:rPr lang="zh-CN" altLang="en-US" dirty="0"/>
              <a:t>结果产生</a:t>
            </a:r>
            <a:r>
              <a:rPr lang="en-US" altLang="zh-CN" dirty="0"/>
              <a:t>proposals</a:t>
            </a:r>
            <a:r>
              <a:rPr lang="zh-CN" altLang="en-US" dirty="0"/>
              <a:t>；</a:t>
            </a:r>
            <a:endParaRPr lang="en-US" altLang="zh-CN" dirty="0"/>
          </a:p>
          <a:p>
            <a:r>
              <a:rPr lang="zh-CN" altLang="en-US" dirty="0"/>
              <a:t>（</a:t>
            </a:r>
            <a:r>
              <a:rPr lang="en-US" altLang="zh-CN" dirty="0"/>
              <a:t>2</a:t>
            </a:r>
            <a:r>
              <a:rPr lang="zh-CN" altLang="en-US" dirty="0"/>
              <a:t>）</a:t>
            </a:r>
            <a:r>
              <a:rPr lang="en-US" altLang="zh-CN" dirty="0"/>
              <a:t>proposal consolidation</a:t>
            </a:r>
            <a:r>
              <a:rPr lang="zh-CN" altLang="en-US" dirty="0"/>
              <a:t>部分利用图卷积网络得到</a:t>
            </a:r>
            <a:r>
              <a:rPr lang="en-US" altLang="zh-CN" dirty="0"/>
              <a:t>proposals</a:t>
            </a:r>
            <a:r>
              <a:rPr lang="zh-CN" altLang="en-US" dirty="0"/>
              <a:t>之间</a:t>
            </a:r>
            <a:r>
              <a:rPr lang="en-US" altLang="zh-CN" dirty="0"/>
              <a:t>higher-level</a:t>
            </a:r>
            <a:r>
              <a:rPr lang="zh-CN" altLang="en-US" dirty="0"/>
              <a:t>的关系来对提取的</a:t>
            </a:r>
            <a:r>
              <a:rPr lang="en-US" altLang="zh-CN" dirty="0"/>
              <a:t>proposal features</a:t>
            </a:r>
            <a:r>
              <a:rPr lang="zh-CN" altLang="en-US" dirty="0"/>
              <a:t>进行</a:t>
            </a:r>
            <a:r>
              <a:rPr lang="en-US" altLang="zh-CN" dirty="0"/>
              <a:t>refine</a:t>
            </a:r>
            <a:r>
              <a:rPr lang="zh-CN" altLang="en-US" dirty="0"/>
              <a:t>；</a:t>
            </a:r>
            <a:endParaRPr lang="en-US" altLang="zh-CN" dirty="0"/>
          </a:p>
          <a:p>
            <a:r>
              <a:rPr lang="zh-CN" altLang="en-US" dirty="0"/>
              <a:t>（</a:t>
            </a:r>
            <a:r>
              <a:rPr lang="en-US" altLang="zh-CN" dirty="0"/>
              <a:t>3</a:t>
            </a:r>
            <a:r>
              <a:rPr lang="zh-CN" altLang="en-US" dirty="0"/>
              <a:t>）</a:t>
            </a:r>
            <a:r>
              <a:rPr lang="en-US" altLang="zh-CN" dirty="0"/>
              <a:t>object generation</a:t>
            </a:r>
            <a:r>
              <a:rPr lang="zh-CN" altLang="en-US" dirty="0"/>
              <a:t>部分对前面产生的</a:t>
            </a:r>
            <a:r>
              <a:rPr lang="en-US" altLang="zh-CN" dirty="0"/>
              <a:t>proposals</a:t>
            </a:r>
            <a:r>
              <a:rPr lang="zh-CN" altLang="en-US" dirty="0"/>
              <a:t>进行聚类得到最终的实例分割结果。</a:t>
            </a:r>
          </a:p>
        </p:txBody>
      </p:sp>
      <p:pic>
        <p:nvPicPr>
          <p:cNvPr id="3" name="图片 2">
            <a:extLst>
              <a:ext uri="{FF2B5EF4-FFF2-40B4-BE49-F238E27FC236}">
                <a16:creationId xmlns:a16="http://schemas.microsoft.com/office/drawing/2014/main" id="{BDEE6610-6F99-42FB-9E4C-07AFA2DF49A8}"/>
              </a:ext>
            </a:extLst>
          </p:cNvPr>
          <p:cNvPicPr>
            <a:picLocks noChangeAspect="1"/>
          </p:cNvPicPr>
          <p:nvPr/>
        </p:nvPicPr>
        <p:blipFill>
          <a:blip r:embed="rId3"/>
          <a:stretch>
            <a:fillRect/>
          </a:stretch>
        </p:blipFill>
        <p:spPr>
          <a:xfrm>
            <a:off x="54442" y="1390762"/>
            <a:ext cx="8897955" cy="2398030"/>
          </a:xfrm>
          <a:prstGeom prst="rect">
            <a:avLst/>
          </a:prstGeom>
        </p:spPr>
      </p:pic>
    </p:spTree>
    <p:extLst>
      <p:ext uri="{BB962C8B-B14F-4D97-AF65-F5344CB8AC3E}">
        <p14:creationId xmlns:p14="http://schemas.microsoft.com/office/powerpoint/2010/main" val="290536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Proposal Generation</a:t>
            </a:r>
          </a:p>
        </p:txBody>
      </p:sp>
      <p:sp>
        <p:nvSpPr>
          <p:cNvPr id="4" name="矩形 3">
            <a:extLst>
              <a:ext uri="{FF2B5EF4-FFF2-40B4-BE49-F238E27FC236}">
                <a16:creationId xmlns:a16="http://schemas.microsoft.com/office/drawing/2014/main" id="{5595FB98-C390-4A2F-80F0-7F1F1E819EF0}"/>
              </a:ext>
            </a:extLst>
          </p:cNvPr>
          <p:cNvSpPr/>
          <p:nvPr/>
        </p:nvSpPr>
        <p:spPr>
          <a:xfrm>
            <a:off x="679768" y="3956596"/>
            <a:ext cx="7968932" cy="1200329"/>
          </a:xfrm>
          <a:prstGeom prst="rect">
            <a:avLst/>
          </a:prstGeom>
        </p:spPr>
        <p:txBody>
          <a:bodyPr wrap="square">
            <a:spAutoFit/>
          </a:bodyPr>
          <a:lstStyle/>
          <a:p>
            <a:r>
              <a:rPr lang="zh-CN" altLang="en-US" dirty="0">
                <a:solidFill>
                  <a:srgbClr val="1A1A1A"/>
                </a:solidFill>
                <a:latin typeface="-apple-system"/>
              </a:rPr>
              <a:t>对输入的点云（</a:t>
            </a:r>
            <a:r>
              <a:rPr lang="en-US" altLang="zh-CN" dirty="0">
                <a:solidFill>
                  <a:srgbClr val="1A1A1A"/>
                </a:solidFill>
                <a:latin typeface="-apple-system"/>
              </a:rPr>
              <a:t>N*9</a:t>
            </a:r>
            <a:r>
              <a:rPr lang="zh-CN" altLang="en-US" dirty="0">
                <a:solidFill>
                  <a:srgbClr val="1A1A1A"/>
                </a:solidFill>
                <a:latin typeface="-apple-system"/>
              </a:rPr>
              <a:t>），作者采用稀疏卷积作为主干网提取每个点的特征，然后分成两个分支分别预测语义类别以及回归每个点所属实例的中心点坐标。整体</a:t>
            </a:r>
            <a:r>
              <a:rPr lang="en-US" altLang="zh-CN" dirty="0">
                <a:solidFill>
                  <a:srgbClr val="1A1A1A"/>
                </a:solidFill>
                <a:latin typeface="-apple-system"/>
              </a:rPr>
              <a:t>loss</a:t>
            </a:r>
            <a:r>
              <a:rPr lang="zh-CN" altLang="en-US" dirty="0">
                <a:solidFill>
                  <a:srgbClr val="1A1A1A"/>
                </a:solidFill>
                <a:latin typeface="-apple-system"/>
              </a:rPr>
              <a:t>为</a:t>
            </a:r>
            <a:r>
              <a:rPr lang="en-US" altLang="zh-CN" dirty="0">
                <a:solidFill>
                  <a:srgbClr val="1A1A1A"/>
                </a:solidFill>
                <a:latin typeface="-apple-system"/>
              </a:rPr>
              <a:t>:</a:t>
            </a:r>
          </a:p>
          <a:p>
            <a:endParaRPr lang="en-US" altLang="zh-CN" dirty="0">
              <a:solidFill>
                <a:srgbClr val="1A1A1A"/>
              </a:solidFill>
              <a:latin typeface="-apple-system"/>
            </a:endParaRPr>
          </a:p>
        </p:txBody>
      </p:sp>
      <p:pic>
        <p:nvPicPr>
          <p:cNvPr id="8" name="图片 7">
            <a:extLst>
              <a:ext uri="{FF2B5EF4-FFF2-40B4-BE49-F238E27FC236}">
                <a16:creationId xmlns:a16="http://schemas.microsoft.com/office/drawing/2014/main" id="{E4C0A969-D07E-440D-B382-79727F633799}"/>
              </a:ext>
            </a:extLst>
          </p:cNvPr>
          <p:cNvPicPr>
            <a:picLocks noChangeAspect="1"/>
          </p:cNvPicPr>
          <p:nvPr/>
        </p:nvPicPr>
        <p:blipFill>
          <a:blip r:embed="rId3"/>
          <a:stretch>
            <a:fillRect/>
          </a:stretch>
        </p:blipFill>
        <p:spPr>
          <a:xfrm>
            <a:off x="2839403" y="4928568"/>
            <a:ext cx="2856547" cy="539716"/>
          </a:xfrm>
          <a:prstGeom prst="rect">
            <a:avLst/>
          </a:prstGeom>
        </p:spPr>
      </p:pic>
      <p:pic>
        <p:nvPicPr>
          <p:cNvPr id="9" name="图片 8">
            <a:extLst>
              <a:ext uri="{FF2B5EF4-FFF2-40B4-BE49-F238E27FC236}">
                <a16:creationId xmlns:a16="http://schemas.microsoft.com/office/drawing/2014/main" id="{B63F1447-0D58-4A41-9E75-24FBC67F8FE3}"/>
              </a:ext>
            </a:extLst>
          </p:cNvPr>
          <p:cNvPicPr>
            <a:picLocks noChangeAspect="1"/>
          </p:cNvPicPr>
          <p:nvPr/>
        </p:nvPicPr>
        <p:blipFill>
          <a:blip r:embed="rId4"/>
          <a:stretch>
            <a:fillRect/>
          </a:stretch>
        </p:blipFill>
        <p:spPr>
          <a:xfrm>
            <a:off x="1519713" y="1168603"/>
            <a:ext cx="5495925" cy="2638425"/>
          </a:xfrm>
          <a:prstGeom prst="rect">
            <a:avLst/>
          </a:prstGeom>
        </p:spPr>
      </p:pic>
    </p:spTree>
    <p:extLst>
      <p:ext uri="{BB962C8B-B14F-4D97-AF65-F5344CB8AC3E}">
        <p14:creationId xmlns:p14="http://schemas.microsoft.com/office/powerpoint/2010/main" val="320584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AAFDF0E-BE91-434A-9F11-F9AF8608FAFF}"/>
              </a:ext>
            </a:extLst>
          </p:cNvPr>
          <p:cNvSpPr txBox="1"/>
          <p:nvPr/>
        </p:nvSpPr>
        <p:spPr>
          <a:xfrm>
            <a:off x="579914" y="1165860"/>
            <a:ext cx="7984172" cy="923330"/>
          </a:xfrm>
          <a:prstGeom prst="rect">
            <a:avLst/>
          </a:prstGeom>
          <a:noFill/>
        </p:spPr>
        <p:txBody>
          <a:bodyPr wrap="square" rtlCol="0">
            <a:spAutoFit/>
          </a:bodyPr>
          <a:lstStyle/>
          <a:p>
            <a:r>
              <a:rPr lang="en-US" altLang="zh-CN" dirty="0"/>
              <a:t>            : </a:t>
            </a:r>
            <a:r>
              <a:rPr lang="zh-CN" altLang="en-US" dirty="0"/>
              <a:t>交叉熵损失，编码上下文的语义信息。</a:t>
            </a:r>
            <a:endParaRPr lang="en-US" altLang="zh-CN" dirty="0"/>
          </a:p>
          <a:p>
            <a:r>
              <a:rPr lang="en-US" altLang="zh-CN" dirty="0"/>
              <a:t>            : </a:t>
            </a:r>
            <a:r>
              <a:rPr lang="zh-CN" altLang="en-US" dirty="0"/>
              <a:t>中心点回归损失</a:t>
            </a:r>
            <a:endParaRPr lang="en-US" altLang="zh-CN" dirty="0"/>
          </a:p>
          <a:p>
            <a:endParaRPr lang="zh-CN" altLang="en-US" dirty="0"/>
          </a:p>
        </p:txBody>
      </p:sp>
      <p:pic>
        <p:nvPicPr>
          <p:cNvPr id="6" name="图片 5">
            <a:extLst>
              <a:ext uri="{FF2B5EF4-FFF2-40B4-BE49-F238E27FC236}">
                <a16:creationId xmlns:a16="http://schemas.microsoft.com/office/drawing/2014/main" id="{74E6B6FC-F59D-4D51-804C-431C06678C65}"/>
              </a:ext>
            </a:extLst>
          </p:cNvPr>
          <p:cNvPicPr>
            <a:picLocks noChangeAspect="1"/>
          </p:cNvPicPr>
          <p:nvPr/>
        </p:nvPicPr>
        <p:blipFill>
          <a:blip r:embed="rId3"/>
          <a:stretch>
            <a:fillRect/>
          </a:stretch>
        </p:blipFill>
        <p:spPr>
          <a:xfrm>
            <a:off x="785812" y="1165860"/>
            <a:ext cx="600165" cy="369332"/>
          </a:xfrm>
          <a:prstGeom prst="rect">
            <a:avLst/>
          </a:prstGeom>
        </p:spPr>
      </p:pic>
      <p:pic>
        <p:nvPicPr>
          <p:cNvPr id="7" name="图片 6">
            <a:extLst>
              <a:ext uri="{FF2B5EF4-FFF2-40B4-BE49-F238E27FC236}">
                <a16:creationId xmlns:a16="http://schemas.microsoft.com/office/drawing/2014/main" id="{49314E15-65C9-442D-85A1-B81306D7D486}"/>
              </a:ext>
            </a:extLst>
          </p:cNvPr>
          <p:cNvPicPr>
            <a:picLocks noChangeAspect="1"/>
          </p:cNvPicPr>
          <p:nvPr/>
        </p:nvPicPr>
        <p:blipFill>
          <a:blip r:embed="rId4"/>
          <a:stretch>
            <a:fillRect/>
          </a:stretch>
        </p:blipFill>
        <p:spPr>
          <a:xfrm>
            <a:off x="693420" y="1489025"/>
            <a:ext cx="692557" cy="272076"/>
          </a:xfrm>
          <a:prstGeom prst="rect">
            <a:avLst/>
          </a:prstGeom>
        </p:spPr>
      </p:pic>
      <p:pic>
        <p:nvPicPr>
          <p:cNvPr id="8" name="图片 7">
            <a:extLst>
              <a:ext uri="{FF2B5EF4-FFF2-40B4-BE49-F238E27FC236}">
                <a16:creationId xmlns:a16="http://schemas.microsoft.com/office/drawing/2014/main" id="{889083F9-972F-4265-BCD9-368410F58FA1}"/>
              </a:ext>
            </a:extLst>
          </p:cNvPr>
          <p:cNvPicPr>
            <a:picLocks noChangeAspect="1"/>
          </p:cNvPicPr>
          <p:nvPr/>
        </p:nvPicPr>
        <p:blipFill>
          <a:blip r:embed="rId5"/>
          <a:stretch>
            <a:fillRect/>
          </a:stretch>
        </p:blipFill>
        <p:spPr>
          <a:xfrm>
            <a:off x="2559367" y="1924250"/>
            <a:ext cx="3734753" cy="623530"/>
          </a:xfrm>
          <a:prstGeom prst="rect">
            <a:avLst/>
          </a:prstGeom>
        </p:spPr>
      </p:pic>
      <p:sp>
        <p:nvSpPr>
          <p:cNvPr id="9" name="文本框 8">
            <a:extLst>
              <a:ext uri="{FF2B5EF4-FFF2-40B4-BE49-F238E27FC236}">
                <a16:creationId xmlns:a16="http://schemas.microsoft.com/office/drawing/2014/main" id="{95119134-3BE7-4B24-B639-83C31B9DB79F}"/>
              </a:ext>
            </a:extLst>
          </p:cNvPr>
          <p:cNvSpPr txBox="1"/>
          <p:nvPr/>
        </p:nvSpPr>
        <p:spPr>
          <a:xfrm>
            <a:off x="845820" y="2644140"/>
            <a:ext cx="7269943" cy="2308324"/>
          </a:xfrm>
          <a:prstGeom prst="rect">
            <a:avLst/>
          </a:prstGeom>
          <a:noFill/>
        </p:spPr>
        <p:txBody>
          <a:bodyPr wrap="square" rtlCol="0">
            <a:spAutoFit/>
          </a:bodyPr>
          <a:lstStyle/>
          <a:p>
            <a:r>
              <a:rPr lang="en-US" altLang="zh-CN" dirty="0" err="1"/>
              <a:t>Sampling&amp;Grouping</a:t>
            </a:r>
            <a:r>
              <a:rPr lang="en-US" altLang="zh-CN" dirty="0"/>
              <a:t>:</a:t>
            </a:r>
          </a:p>
          <a:p>
            <a:r>
              <a:rPr lang="zh-CN" altLang="en-US" dirty="0"/>
              <a:t>      这样每个点都</a:t>
            </a:r>
            <a:r>
              <a:rPr lang="en-US" altLang="zh-CN" dirty="0"/>
              <a:t>vote</a:t>
            </a:r>
            <a:r>
              <a:rPr lang="zh-CN" altLang="en-US" dirty="0"/>
              <a:t>了一个实例中心，对于</a:t>
            </a:r>
            <a:r>
              <a:rPr lang="en-US" altLang="zh-CN" dirty="0"/>
              <a:t>vote</a:t>
            </a:r>
            <a:r>
              <a:rPr lang="zh-CN" altLang="en-US" dirty="0"/>
              <a:t>得到的中心点集，随机采样</a:t>
            </a:r>
            <a:r>
              <a:rPr lang="en-US" altLang="zh-CN" dirty="0"/>
              <a:t>k</a:t>
            </a:r>
            <a:r>
              <a:rPr lang="zh-CN" altLang="en-US" dirty="0"/>
              <a:t>个点作为实例</a:t>
            </a:r>
            <a:r>
              <a:rPr lang="en-US" altLang="zh-CN" dirty="0"/>
              <a:t>proposals</a:t>
            </a:r>
            <a:r>
              <a:rPr lang="zh-CN" altLang="en-US" dirty="0"/>
              <a:t>的中心点，每个</a:t>
            </a:r>
            <a:r>
              <a:rPr lang="en-US" altLang="zh-CN" dirty="0"/>
              <a:t>proposal</a:t>
            </a:r>
            <a:r>
              <a:rPr lang="zh-CN" altLang="en-US" dirty="0"/>
              <a:t>中心点半径为</a:t>
            </a:r>
            <a:r>
              <a:rPr lang="en-US" altLang="zh-CN" dirty="0"/>
              <a:t>r</a:t>
            </a:r>
            <a:r>
              <a:rPr lang="zh-CN" altLang="en-US" dirty="0"/>
              <a:t>范围内的点视为属于其对应的实例的点，然后将每个</a:t>
            </a:r>
            <a:r>
              <a:rPr lang="en-US" altLang="zh-CN" dirty="0"/>
              <a:t>proposal</a:t>
            </a:r>
            <a:r>
              <a:rPr lang="zh-CN" altLang="en-US" dirty="0"/>
              <a:t>点集通过</a:t>
            </a:r>
            <a:r>
              <a:rPr lang="en-US" altLang="zh-CN" dirty="0" err="1"/>
              <a:t>pointnet</a:t>
            </a:r>
            <a:r>
              <a:rPr lang="zh-CN" altLang="en-US" dirty="0"/>
              <a:t>网络得到</a:t>
            </a:r>
            <a:r>
              <a:rPr lang="en-US" altLang="zh-CN" dirty="0"/>
              <a:t>proposal feature</a:t>
            </a:r>
            <a:r>
              <a:rPr lang="zh-CN" altLang="en-US" dirty="0"/>
              <a:t>。</a:t>
            </a:r>
            <a:endParaRPr lang="en-US" altLang="zh-CN" dirty="0"/>
          </a:p>
          <a:p>
            <a:r>
              <a:rPr lang="en-US" altLang="zh-CN" dirty="0"/>
              <a:t>      </a:t>
            </a:r>
            <a:r>
              <a:rPr lang="zh-CN" altLang="en-US" dirty="0"/>
              <a:t>综上，每个</a:t>
            </a:r>
            <a:r>
              <a:rPr lang="en-US" altLang="zh-CN" dirty="0"/>
              <a:t>proposal</a:t>
            </a:r>
            <a:r>
              <a:rPr lang="zh-CN" altLang="en-US" dirty="0"/>
              <a:t>用元组</a:t>
            </a:r>
            <a:r>
              <a:rPr lang="en-US" altLang="zh-CN" dirty="0"/>
              <a:t>(</a:t>
            </a:r>
            <a:r>
              <a:rPr lang="en-US" altLang="zh-CN" dirty="0" err="1"/>
              <a:t>yi</a:t>
            </a:r>
            <a:r>
              <a:rPr lang="en-US" altLang="zh-CN" dirty="0"/>
              <a:t>; </a:t>
            </a:r>
            <a:r>
              <a:rPr lang="en-US" altLang="zh-CN" dirty="0" err="1"/>
              <a:t>gi</a:t>
            </a:r>
            <a:r>
              <a:rPr lang="en-US" altLang="zh-CN" dirty="0"/>
              <a:t>; </a:t>
            </a:r>
            <a:r>
              <a:rPr lang="en-US" altLang="zh-CN" dirty="0" err="1"/>
              <a:t>si</a:t>
            </a:r>
            <a:r>
              <a:rPr lang="en-US" altLang="zh-CN" dirty="0"/>
              <a:t>)</a:t>
            </a:r>
            <a:r>
              <a:rPr lang="zh-CN" altLang="en-US" dirty="0"/>
              <a:t>表示，其中</a:t>
            </a:r>
            <a:r>
              <a:rPr lang="en-US" altLang="zh-CN" dirty="0" err="1"/>
              <a:t>yi</a:t>
            </a:r>
            <a:r>
              <a:rPr lang="zh-CN" altLang="en-US" dirty="0"/>
              <a:t>代表</a:t>
            </a:r>
            <a:r>
              <a:rPr lang="en-US" altLang="zh-CN" dirty="0"/>
              <a:t>proposal</a:t>
            </a:r>
            <a:r>
              <a:rPr lang="zh-CN" altLang="en-US" dirty="0"/>
              <a:t>的中心点位置（</a:t>
            </a:r>
            <a:r>
              <a:rPr lang="en-US" altLang="zh-CN" dirty="0"/>
              <a:t>1</a:t>
            </a:r>
            <a:r>
              <a:rPr lang="zh-CN" altLang="en-US" dirty="0"/>
              <a:t>*</a:t>
            </a:r>
            <a:r>
              <a:rPr lang="en-US" altLang="zh-CN" dirty="0"/>
              <a:t>3</a:t>
            </a:r>
            <a:r>
              <a:rPr lang="zh-CN" altLang="en-US" dirty="0"/>
              <a:t>），</a:t>
            </a:r>
            <a:r>
              <a:rPr lang="en-US" altLang="zh-CN" dirty="0" err="1"/>
              <a:t>gi</a:t>
            </a:r>
            <a:r>
              <a:rPr lang="zh-CN" altLang="en-US" dirty="0"/>
              <a:t>代表</a:t>
            </a:r>
            <a:r>
              <a:rPr lang="en-US" altLang="zh-CN" dirty="0"/>
              <a:t>proposal feature</a:t>
            </a:r>
            <a:r>
              <a:rPr lang="zh-CN" altLang="en-US" dirty="0"/>
              <a:t>（</a:t>
            </a:r>
            <a:r>
              <a:rPr lang="en-US" altLang="zh-CN" dirty="0"/>
              <a:t>1*D</a:t>
            </a:r>
            <a:r>
              <a:rPr lang="zh-CN" altLang="en-US" dirty="0"/>
              <a:t>），</a:t>
            </a:r>
            <a:r>
              <a:rPr lang="en-US" altLang="zh-CN" dirty="0" err="1"/>
              <a:t>si</a:t>
            </a:r>
            <a:r>
              <a:rPr lang="zh-CN" altLang="en-US" dirty="0"/>
              <a:t>代表</a:t>
            </a:r>
            <a:r>
              <a:rPr lang="en-US" altLang="zh-CN" dirty="0"/>
              <a:t>proposal</a:t>
            </a:r>
            <a:r>
              <a:rPr lang="zh-CN" altLang="en-US" dirty="0"/>
              <a:t>对应包含的实例点集。</a:t>
            </a:r>
          </a:p>
        </p:txBody>
      </p:sp>
    </p:spTree>
    <p:extLst>
      <p:ext uri="{BB962C8B-B14F-4D97-AF65-F5344CB8AC3E}">
        <p14:creationId xmlns:p14="http://schemas.microsoft.com/office/powerpoint/2010/main" val="337873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Proposal Consolidation(</a:t>
            </a:r>
            <a:r>
              <a:rPr lang="zh-CN" altLang="en-US" sz="2400" dirty="0">
                <a:latin typeface="Times New Roman" panose="02020603050405020304" pitchFamily="18" charset="0"/>
                <a:cs typeface="Times New Roman" panose="02020603050405020304" pitchFamily="18" charset="0"/>
              </a:rPr>
              <a:t>巩固</a:t>
            </a:r>
            <a:r>
              <a:rPr lang="en-US" sz="2400" dirty="0">
                <a:latin typeface="Times New Roman" panose="02020603050405020304" pitchFamily="18" charset="0"/>
                <a:cs typeface="Times New Roman" panose="02020603050405020304" pitchFamily="18" charset="0"/>
              </a:rPr>
              <a:t>)</a:t>
            </a:r>
          </a:p>
        </p:txBody>
      </p:sp>
      <p:sp>
        <p:nvSpPr>
          <p:cNvPr id="4" name="矩形 3">
            <a:extLst>
              <a:ext uri="{FF2B5EF4-FFF2-40B4-BE49-F238E27FC236}">
                <a16:creationId xmlns:a16="http://schemas.microsoft.com/office/drawing/2014/main" id="{5595FB98-C390-4A2F-80F0-7F1F1E819EF0}"/>
              </a:ext>
            </a:extLst>
          </p:cNvPr>
          <p:cNvSpPr/>
          <p:nvPr/>
        </p:nvSpPr>
        <p:spPr>
          <a:xfrm>
            <a:off x="611188" y="4032553"/>
            <a:ext cx="7968932" cy="923330"/>
          </a:xfrm>
          <a:prstGeom prst="rect">
            <a:avLst/>
          </a:prstGeom>
        </p:spPr>
        <p:txBody>
          <a:bodyPr wrap="square">
            <a:spAutoFit/>
          </a:bodyPr>
          <a:lstStyle/>
          <a:p>
            <a:r>
              <a:rPr lang="zh-CN" altLang="en-US" dirty="0"/>
              <a:t>上一步中得到的</a:t>
            </a:r>
            <a:r>
              <a:rPr lang="en-US" altLang="zh-CN" dirty="0"/>
              <a:t>proposal features</a:t>
            </a:r>
            <a:r>
              <a:rPr lang="zh-CN" altLang="en-US" dirty="0"/>
              <a:t>只包含了</a:t>
            </a:r>
            <a:r>
              <a:rPr lang="en-US" altLang="zh-CN" dirty="0"/>
              <a:t>proposal</a:t>
            </a:r>
            <a:r>
              <a:rPr lang="zh-CN" altLang="en-US" dirty="0"/>
              <a:t>内的局部信息，这一阶段利用图卷积网络（</a:t>
            </a:r>
            <a:r>
              <a:rPr lang="en-US" altLang="zh-CN" dirty="0"/>
              <a:t>DGCNN</a:t>
            </a:r>
            <a:r>
              <a:rPr lang="zh-CN" altLang="en-US" dirty="0"/>
              <a:t>）提取了相邻的</a:t>
            </a:r>
            <a:r>
              <a:rPr lang="en-US" altLang="zh-CN" dirty="0"/>
              <a:t>proposal</a:t>
            </a:r>
            <a:r>
              <a:rPr lang="zh-CN" altLang="en-US" dirty="0"/>
              <a:t>之间的特征关系，使得</a:t>
            </a:r>
            <a:r>
              <a:rPr lang="en-US" altLang="zh-CN" dirty="0"/>
              <a:t>proposal feature</a:t>
            </a:r>
            <a:r>
              <a:rPr lang="zh-CN" altLang="en-US" dirty="0"/>
              <a:t>有了全局的信息。</a:t>
            </a:r>
            <a:endParaRPr lang="en-US" altLang="zh-CN" dirty="0">
              <a:solidFill>
                <a:srgbClr val="1A1A1A"/>
              </a:solidFill>
              <a:latin typeface="-apple-system"/>
            </a:endParaRPr>
          </a:p>
        </p:txBody>
      </p:sp>
      <p:pic>
        <p:nvPicPr>
          <p:cNvPr id="3" name="图片 2">
            <a:extLst>
              <a:ext uri="{FF2B5EF4-FFF2-40B4-BE49-F238E27FC236}">
                <a16:creationId xmlns:a16="http://schemas.microsoft.com/office/drawing/2014/main" id="{FBB51944-E17B-43FF-82C8-A6ED45117E29}"/>
              </a:ext>
            </a:extLst>
          </p:cNvPr>
          <p:cNvPicPr>
            <a:picLocks noChangeAspect="1"/>
          </p:cNvPicPr>
          <p:nvPr/>
        </p:nvPicPr>
        <p:blipFill>
          <a:blip r:embed="rId3"/>
          <a:stretch>
            <a:fillRect/>
          </a:stretch>
        </p:blipFill>
        <p:spPr>
          <a:xfrm>
            <a:off x="2839403" y="1088460"/>
            <a:ext cx="2915215" cy="2424929"/>
          </a:xfrm>
          <a:prstGeom prst="rect">
            <a:avLst/>
          </a:prstGeom>
        </p:spPr>
      </p:pic>
      <p:pic>
        <p:nvPicPr>
          <p:cNvPr id="6" name="图片 5">
            <a:extLst>
              <a:ext uri="{FF2B5EF4-FFF2-40B4-BE49-F238E27FC236}">
                <a16:creationId xmlns:a16="http://schemas.microsoft.com/office/drawing/2014/main" id="{C319030E-E06C-4624-9537-134A357A1494}"/>
              </a:ext>
            </a:extLst>
          </p:cNvPr>
          <p:cNvPicPr>
            <a:picLocks noChangeAspect="1"/>
          </p:cNvPicPr>
          <p:nvPr/>
        </p:nvPicPr>
        <p:blipFill>
          <a:blip r:embed="rId4"/>
          <a:stretch>
            <a:fillRect/>
          </a:stretch>
        </p:blipFill>
        <p:spPr>
          <a:xfrm>
            <a:off x="2839403" y="3499563"/>
            <a:ext cx="816293" cy="503278"/>
          </a:xfrm>
          <a:prstGeom prst="rect">
            <a:avLst/>
          </a:prstGeom>
        </p:spPr>
      </p:pic>
      <p:pic>
        <p:nvPicPr>
          <p:cNvPr id="7" name="图片 6">
            <a:extLst>
              <a:ext uri="{FF2B5EF4-FFF2-40B4-BE49-F238E27FC236}">
                <a16:creationId xmlns:a16="http://schemas.microsoft.com/office/drawing/2014/main" id="{DA9BE0E3-5CF1-48C1-BE0D-DAEFD29D8E3D}"/>
              </a:ext>
            </a:extLst>
          </p:cNvPr>
          <p:cNvPicPr>
            <a:picLocks noChangeAspect="1"/>
          </p:cNvPicPr>
          <p:nvPr/>
        </p:nvPicPr>
        <p:blipFill>
          <a:blip r:embed="rId5"/>
          <a:stretch>
            <a:fillRect/>
          </a:stretch>
        </p:blipFill>
        <p:spPr>
          <a:xfrm>
            <a:off x="4664234" y="3582814"/>
            <a:ext cx="1308735" cy="404001"/>
          </a:xfrm>
          <a:prstGeom prst="rect">
            <a:avLst/>
          </a:prstGeom>
        </p:spPr>
      </p:pic>
      <p:pic>
        <p:nvPicPr>
          <p:cNvPr id="10" name="图片 9">
            <a:extLst>
              <a:ext uri="{FF2B5EF4-FFF2-40B4-BE49-F238E27FC236}">
                <a16:creationId xmlns:a16="http://schemas.microsoft.com/office/drawing/2014/main" id="{24D8077B-9B2D-4CB7-A025-68E797E0ED09}"/>
              </a:ext>
            </a:extLst>
          </p:cNvPr>
          <p:cNvPicPr>
            <a:picLocks noChangeAspect="1"/>
          </p:cNvPicPr>
          <p:nvPr/>
        </p:nvPicPr>
        <p:blipFill>
          <a:blip r:embed="rId6"/>
          <a:stretch>
            <a:fillRect/>
          </a:stretch>
        </p:blipFill>
        <p:spPr>
          <a:xfrm>
            <a:off x="1411129" y="4955883"/>
            <a:ext cx="1836420" cy="1208171"/>
          </a:xfrm>
          <a:prstGeom prst="rect">
            <a:avLst/>
          </a:prstGeom>
        </p:spPr>
      </p:pic>
      <p:pic>
        <p:nvPicPr>
          <p:cNvPr id="11" name="图片 10">
            <a:extLst>
              <a:ext uri="{FF2B5EF4-FFF2-40B4-BE49-F238E27FC236}">
                <a16:creationId xmlns:a16="http://schemas.microsoft.com/office/drawing/2014/main" id="{DFEDF6A8-63E8-419F-BC3A-38C178E0D3E7}"/>
              </a:ext>
            </a:extLst>
          </p:cNvPr>
          <p:cNvPicPr>
            <a:picLocks noChangeAspect="1"/>
          </p:cNvPicPr>
          <p:nvPr/>
        </p:nvPicPr>
        <p:blipFill>
          <a:blip r:embed="rId7"/>
          <a:stretch>
            <a:fillRect/>
          </a:stretch>
        </p:blipFill>
        <p:spPr>
          <a:xfrm>
            <a:off x="4102578" y="4985595"/>
            <a:ext cx="3587750" cy="1249926"/>
          </a:xfrm>
          <a:prstGeom prst="rect">
            <a:avLst/>
          </a:prstGeom>
        </p:spPr>
      </p:pic>
      <p:sp>
        <p:nvSpPr>
          <p:cNvPr id="12" name="文本框 11">
            <a:extLst>
              <a:ext uri="{FF2B5EF4-FFF2-40B4-BE49-F238E27FC236}">
                <a16:creationId xmlns:a16="http://schemas.microsoft.com/office/drawing/2014/main" id="{F20B22DD-4730-4CBB-B508-13EC24007D30}"/>
              </a:ext>
            </a:extLst>
          </p:cNvPr>
          <p:cNvSpPr txBox="1"/>
          <p:nvPr/>
        </p:nvSpPr>
        <p:spPr>
          <a:xfrm>
            <a:off x="320040" y="6377940"/>
            <a:ext cx="8260080" cy="523220"/>
          </a:xfrm>
          <a:prstGeom prst="rect">
            <a:avLst/>
          </a:prstGeom>
          <a:noFill/>
        </p:spPr>
        <p:txBody>
          <a:bodyPr wrap="square" rtlCol="0">
            <a:spAutoFit/>
          </a:bodyPr>
          <a:lstStyle/>
          <a:p>
            <a:r>
              <a:rPr lang="en-US" altLang="zh-CN" sz="1400" dirty="0"/>
              <a:t>Y. Wang, Y. Sun, Z. Liu, S. E. </a:t>
            </a:r>
            <a:r>
              <a:rPr lang="en-US" altLang="zh-CN" sz="1400" dirty="0" err="1"/>
              <a:t>Sarma</a:t>
            </a:r>
            <a:r>
              <a:rPr lang="en-US" altLang="zh-CN" sz="1400" dirty="0"/>
              <a:t>, M. M. Bronstein, and J. M. Solomon. Dynamic Graph CNN for Learning on Point Clouds. In ACM Transactions on Graphics (TOG), 2019</a:t>
            </a:r>
            <a:endParaRPr lang="zh-CN" altLang="en-US" sz="1400" dirty="0"/>
          </a:p>
        </p:txBody>
      </p:sp>
    </p:spTree>
    <p:extLst>
      <p:ext uri="{BB962C8B-B14F-4D97-AF65-F5344CB8AC3E}">
        <p14:creationId xmlns:p14="http://schemas.microsoft.com/office/powerpoint/2010/main" val="199155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Object G</a:t>
            </a:r>
            <a:r>
              <a:rPr lang="en-US" altLang="zh-CN" sz="2400" dirty="0">
                <a:latin typeface="Times New Roman" panose="02020603050405020304" pitchFamily="18" charset="0"/>
                <a:cs typeface="Times New Roman" panose="02020603050405020304" pitchFamily="18" charset="0"/>
              </a:rPr>
              <a:t>eneration</a:t>
            </a:r>
            <a:endParaRPr 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C5925D5A-CCD3-4148-A259-B47B199CD160}"/>
              </a:ext>
            </a:extLst>
          </p:cNvPr>
          <p:cNvPicPr>
            <a:picLocks noChangeAspect="1"/>
          </p:cNvPicPr>
          <p:nvPr/>
        </p:nvPicPr>
        <p:blipFill>
          <a:blip r:embed="rId3"/>
          <a:stretch>
            <a:fillRect/>
          </a:stretch>
        </p:blipFill>
        <p:spPr>
          <a:xfrm>
            <a:off x="2516505" y="1209675"/>
            <a:ext cx="4552950" cy="2219325"/>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CB209B0-A729-47FE-8564-CC0C629F692C}"/>
                  </a:ext>
                </a:extLst>
              </p:cNvPr>
              <p:cNvSpPr txBox="1"/>
              <p:nvPr/>
            </p:nvSpPr>
            <p:spPr>
              <a:xfrm>
                <a:off x="556260" y="3802380"/>
                <a:ext cx="7711440" cy="369332"/>
              </a:xfrm>
              <a:prstGeom prst="rect">
                <a:avLst/>
              </a:prstGeom>
              <a:noFill/>
            </p:spPr>
            <p:txBody>
              <a:bodyPr wrap="square" rtlCol="0">
                <a:spAutoFit/>
              </a:bodyPr>
              <a:lstStyle/>
              <a:p>
                <a:r>
                  <a:rPr lang="en-US" altLang="zh-CN" dirty="0"/>
                  <a:t>K×(3+D’)</a:t>
                </a:r>
                <a:r>
                  <a:rPr lang="zh-CN" altLang="en-US" dirty="0"/>
                  <a:t>               </a:t>
                </a:r>
                <a:r>
                  <a:rPr lang="en-US" altLang="zh-CN" dirty="0"/>
                  <a:t>MLP(128, 128,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𝑜𝑢𝑡</m:t>
                        </m:r>
                      </m:sub>
                    </m:sSub>
                  </m:oMath>
                </a14:m>
                <a:r>
                  <a:rPr lang="en-US" altLang="zh-CN" dirty="0"/>
                  <a:t>)                 K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𝑜𝑢𝑡</m:t>
                        </m:r>
                      </m:sub>
                    </m:sSub>
                  </m:oMath>
                </a14:m>
                <a:r>
                  <a:rPr lang="en-US" altLang="zh-CN" dirty="0"/>
                  <a:t>   </a:t>
                </a:r>
                <a:endParaRPr lang="zh-CN" altLang="en-US" dirty="0"/>
              </a:p>
            </p:txBody>
          </p:sp>
        </mc:Choice>
        <mc:Fallback>
          <p:sp>
            <p:nvSpPr>
              <p:cNvPr id="8" name="文本框 7">
                <a:extLst>
                  <a:ext uri="{FF2B5EF4-FFF2-40B4-BE49-F238E27FC236}">
                    <a16:creationId xmlns:a16="http://schemas.microsoft.com/office/drawing/2014/main" id="{8CB209B0-A729-47FE-8564-CC0C629F692C}"/>
                  </a:ext>
                </a:extLst>
              </p:cNvPr>
              <p:cNvSpPr txBox="1">
                <a:spLocks noRot="1" noChangeAspect="1" noMove="1" noResize="1" noEditPoints="1" noAdjustHandles="1" noChangeArrowheads="1" noChangeShapeType="1" noTextEdit="1"/>
              </p:cNvSpPr>
              <p:nvPr/>
            </p:nvSpPr>
            <p:spPr>
              <a:xfrm>
                <a:off x="556260" y="3802380"/>
                <a:ext cx="7711440" cy="369332"/>
              </a:xfrm>
              <a:prstGeom prst="rect">
                <a:avLst/>
              </a:prstGeom>
              <a:blipFill>
                <a:blip r:embed="rId4"/>
                <a:stretch>
                  <a:fillRect l="-632" t="-13333" b="-2833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1E8733CD-0062-4545-8A80-C7E0A8EB91AF}"/>
              </a:ext>
            </a:extLst>
          </p:cNvPr>
          <p:cNvSpPr/>
          <p:nvPr/>
        </p:nvSpPr>
        <p:spPr>
          <a:xfrm>
            <a:off x="1722120" y="3870960"/>
            <a:ext cx="861060" cy="2321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3" name="箭头: 右 12">
            <a:extLst>
              <a:ext uri="{FF2B5EF4-FFF2-40B4-BE49-F238E27FC236}">
                <a16:creationId xmlns:a16="http://schemas.microsoft.com/office/drawing/2014/main" id="{3288F4FA-259E-430B-84C1-B1A268DE0198}"/>
              </a:ext>
            </a:extLst>
          </p:cNvPr>
          <p:cNvSpPr/>
          <p:nvPr/>
        </p:nvSpPr>
        <p:spPr>
          <a:xfrm>
            <a:off x="4792980" y="3882152"/>
            <a:ext cx="861060" cy="2321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0F5CAEAA-C765-4D0D-8F0D-A9E7A9A2C4F4}"/>
                  </a:ext>
                </a:extLst>
              </p:cNvPr>
              <p:cNvSpPr/>
              <p:nvPr/>
            </p:nvSpPr>
            <p:spPr>
              <a:xfrm>
                <a:off x="611189" y="4240291"/>
                <a:ext cx="8083232" cy="2031325"/>
              </a:xfrm>
              <a:prstGeom prst="rect">
                <a:avLst/>
              </a:prstGeom>
            </p:spPr>
            <p:txBody>
              <a:bodyPr wrap="square">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r>
                          <a:rPr lang="en-US" altLang="zh-CN" i="1">
                            <a:latin typeface="Cambria Math" panose="02040503050406030204" pitchFamily="18" charset="0"/>
                          </a:rPr>
                          <m:t>𝑜𝑢𝑡</m:t>
                        </m:r>
                      </m:sub>
                    </m:sSub>
                    <m:r>
                      <a:rPr lang="en-US" altLang="zh-CN" i="1">
                        <a:latin typeface="Cambria Math" panose="02040503050406030204" pitchFamily="18" charset="0"/>
                      </a:rPr>
                      <m:t> </m:t>
                    </m:r>
                  </m:oMath>
                </a14:m>
                <a:r>
                  <a:rPr lang="zh-CN" altLang="en-US" dirty="0"/>
                  <a:t>= S+E+2</a:t>
                </a:r>
                <a:endParaRPr lang="en-US" altLang="zh-CN" dirty="0"/>
              </a:p>
              <a:p>
                <a:r>
                  <a:rPr lang="en-US" altLang="zh-CN" dirty="0"/>
                  <a:t>S:</a:t>
                </a:r>
                <a:r>
                  <a:rPr lang="zh-CN" altLang="en-US" dirty="0"/>
                  <a:t> </a:t>
                </a:r>
                <a:r>
                  <a:rPr lang="en-US" altLang="zh-CN" dirty="0"/>
                  <a:t>semantic class</a:t>
                </a:r>
              </a:p>
              <a:p>
                <a:r>
                  <a:rPr lang="en-US" altLang="zh-CN" dirty="0"/>
                  <a:t>E:</a:t>
                </a:r>
                <a:r>
                  <a:rPr lang="zh-CN" altLang="en-US" dirty="0"/>
                  <a:t> </a:t>
                </a:r>
                <a:r>
                  <a:rPr lang="en-US" altLang="zh-CN" dirty="0"/>
                  <a:t>aggregation feature</a:t>
                </a:r>
              </a:p>
              <a:p>
                <a:r>
                  <a:rPr lang="en-US" altLang="zh-CN" dirty="0"/>
                  <a:t>2:</a:t>
                </a:r>
                <a:r>
                  <a:rPr lang="zh-CN" altLang="en-US" dirty="0"/>
                  <a:t> </a:t>
                </a:r>
                <a:r>
                  <a:rPr lang="en-US" altLang="zh-CN" dirty="0"/>
                  <a:t>a 2D (positive, negative) </a:t>
                </a:r>
                <a:r>
                  <a:rPr lang="en-US" altLang="zh-CN" dirty="0" err="1"/>
                  <a:t>objectness</a:t>
                </a:r>
                <a:r>
                  <a:rPr lang="en-US" altLang="zh-CN" dirty="0"/>
                  <a:t> score</a:t>
                </a:r>
              </a:p>
              <a:p>
                <a:r>
                  <a:rPr lang="zh-CN" altLang="en-US" dirty="0"/>
                  <a:t>做法</a:t>
                </a:r>
                <a:r>
                  <a:rPr lang="en-US" altLang="zh-CN" dirty="0"/>
                  <a:t>: </a:t>
                </a:r>
                <a:r>
                  <a:rPr lang="zh-CN" altLang="en-US" dirty="0"/>
                  <a:t>利用</a:t>
                </a:r>
                <a:r>
                  <a:rPr lang="en-US" altLang="zh-CN" dirty="0" err="1"/>
                  <a:t>objectness</a:t>
                </a:r>
                <a:r>
                  <a:rPr lang="en-US" altLang="zh-CN" dirty="0"/>
                  <a:t> score</a:t>
                </a:r>
                <a:r>
                  <a:rPr lang="zh-CN" altLang="en-US" dirty="0"/>
                  <a:t>得到正负</a:t>
                </a:r>
                <a:r>
                  <a:rPr lang="en-US" altLang="zh-CN" dirty="0"/>
                  <a:t>proposal,</a:t>
                </a:r>
                <a:r>
                  <a:rPr lang="zh-CN" altLang="en-US" dirty="0"/>
                  <a:t>对正</a:t>
                </a:r>
                <a:r>
                  <a:rPr lang="en-US" altLang="zh-CN" dirty="0"/>
                  <a:t>proposals</a:t>
                </a:r>
                <a:r>
                  <a:rPr lang="zh-CN" altLang="en-US" dirty="0"/>
                  <a:t>继续预测其语义类别，</a:t>
                </a:r>
                <a:r>
                  <a:rPr lang="en-US" altLang="zh-CN" dirty="0"/>
                  <a:t>aggregation features</a:t>
                </a:r>
                <a:r>
                  <a:rPr lang="zh-CN" altLang="en-US" dirty="0"/>
                  <a:t>和二值实例</a:t>
                </a:r>
                <a:r>
                  <a:rPr lang="en-US" altLang="zh-CN" dirty="0"/>
                  <a:t>mask</a:t>
                </a:r>
                <a:r>
                  <a:rPr lang="zh-CN" altLang="en-US" dirty="0"/>
                  <a:t>，负</a:t>
                </a:r>
                <a:r>
                  <a:rPr lang="en-US" altLang="zh-CN" dirty="0"/>
                  <a:t>proposals</a:t>
                </a:r>
                <a:r>
                  <a:rPr lang="zh-CN" altLang="en-US" dirty="0"/>
                  <a:t>不做处理。语义类别的</a:t>
                </a:r>
                <a:r>
                  <a:rPr lang="en-US" altLang="zh-CN" dirty="0"/>
                  <a:t>loss</a:t>
                </a:r>
                <a:r>
                  <a:rPr lang="zh-CN" altLang="en-US" dirty="0"/>
                  <a:t>为交叉熵</a:t>
                </a:r>
                <a:r>
                  <a:rPr lang="en-US" altLang="zh-CN" dirty="0"/>
                  <a:t>loss</a:t>
                </a:r>
                <a:r>
                  <a:rPr lang="zh-CN" altLang="en-US" dirty="0"/>
                  <a:t>；二值实例</a:t>
                </a:r>
                <a:r>
                  <a:rPr lang="en-US" altLang="zh-CN" dirty="0"/>
                  <a:t>mask</a:t>
                </a:r>
                <a:r>
                  <a:rPr lang="zh-CN" altLang="en-US" dirty="0"/>
                  <a:t>的</a:t>
                </a:r>
                <a:r>
                  <a:rPr lang="en-US" altLang="zh-CN" dirty="0"/>
                  <a:t>loss</a:t>
                </a:r>
                <a:r>
                  <a:rPr lang="zh-CN" altLang="en-US" dirty="0"/>
                  <a:t>为</a:t>
                </a:r>
                <a:r>
                  <a:rPr lang="en-US" altLang="zh-CN" dirty="0"/>
                  <a:t>focal loss</a:t>
                </a:r>
                <a:r>
                  <a:rPr lang="zh-CN" altLang="en-US" dirty="0"/>
                  <a:t>（前背景点数量不平衡）</a:t>
                </a:r>
              </a:p>
            </p:txBody>
          </p:sp>
        </mc:Choice>
        <mc:Fallback>
          <p:sp>
            <p:nvSpPr>
              <p:cNvPr id="15" name="矩形 14">
                <a:extLst>
                  <a:ext uri="{FF2B5EF4-FFF2-40B4-BE49-F238E27FC236}">
                    <a16:creationId xmlns:a16="http://schemas.microsoft.com/office/drawing/2014/main" id="{0F5CAEAA-C765-4D0D-8F0D-A9E7A9A2C4F4}"/>
                  </a:ext>
                </a:extLst>
              </p:cNvPr>
              <p:cNvSpPr>
                <a:spLocks noRot="1" noChangeAspect="1" noMove="1" noResize="1" noEditPoints="1" noAdjustHandles="1" noChangeArrowheads="1" noChangeShapeType="1" noTextEdit="1"/>
              </p:cNvSpPr>
              <p:nvPr/>
            </p:nvSpPr>
            <p:spPr>
              <a:xfrm>
                <a:off x="611189" y="4240291"/>
                <a:ext cx="8083232" cy="2031325"/>
              </a:xfrm>
              <a:prstGeom prst="rect">
                <a:avLst/>
              </a:prstGeom>
              <a:blipFill>
                <a:blip r:embed="rId5"/>
                <a:stretch>
                  <a:fillRect l="-603" t="-1802" r="-1584" b="-42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3824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C4F603C0-BC61-4056-9394-073D9A2C4A11}"/>
                  </a:ext>
                </a:extLst>
              </p:cNvPr>
              <p:cNvSpPr/>
              <p:nvPr/>
            </p:nvSpPr>
            <p:spPr>
              <a:xfrm>
                <a:off x="720259" y="1385207"/>
                <a:ext cx="7984172" cy="1754326"/>
              </a:xfrm>
              <a:prstGeom prst="rect">
                <a:avLst/>
              </a:prstGeom>
            </p:spPr>
            <p:txBody>
              <a:bodyPr wrap="square">
                <a:spAutoFit/>
              </a:bodyPr>
              <a:lstStyle/>
              <a:p>
                <a:r>
                  <a:rPr lang="zh-CN" altLang="en-US" dirty="0">
                    <a:solidFill>
                      <a:srgbClr val="1A1A1A"/>
                    </a:solidFill>
                    <a:latin typeface="-apple-system"/>
                  </a:rPr>
                  <a:t>      作者认为</a:t>
                </a:r>
                <a:r>
                  <a:rPr lang="en-US" altLang="zh-CN" dirty="0">
                    <a:solidFill>
                      <a:srgbClr val="1A1A1A"/>
                    </a:solidFill>
                    <a:latin typeface="-apple-system"/>
                  </a:rPr>
                  <a:t>NMS</a:t>
                </a:r>
                <a:r>
                  <a:rPr lang="zh-CN" altLang="en-US" dirty="0">
                    <a:solidFill>
                      <a:srgbClr val="1A1A1A"/>
                    </a:solidFill>
                    <a:latin typeface="-apple-system"/>
                  </a:rPr>
                  <a:t>受到</a:t>
                </a:r>
                <a:r>
                  <a:rPr lang="en-US" altLang="zh-CN" dirty="0" err="1">
                    <a:solidFill>
                      <a:srgbClr val="1A1A1A"/>
                    </a:solidFill>
                    <a:latin typeface="-apple-system"/>
                  </a:rPr>
                  <a:t>objectness</a:t>
                </a:r>
                <a:r>
                  <a:rPr lang="en-US" altLang="zh-CN" dirty="0">
                    <a:solidFill>
                      <a:srgbClr val="1A1A1A"/>
                    </a:solidFill>
                    <a:latin typeface="-apple-system"/>
                  </a:rPr>
                  <a:t> scores</a:t>
                </a:r>
                <a:r>
                  <a:rPr lang="zh-CN" altLang="en-US" dirty="0">
                    <a:solidFill>
                      <a:srgbClr val="1A1A1A"/>
                    </a:solidFill>
                    <a:latin typeface="-apple-system"/>
                  </a:rPr>
                  <a:t>的影响，可能会错误地将正确的</a:t>
                </a:r>
                <a:r>
                  <a:rPr lang="en-US" altLang="zh-CN" dirty="0">
                    <a:solidFill>
                      <a:srgbClr val="1A1A1A"/>
                    </a:solidFill>
                    <a:latin typeface="-apple-system"/>
                  </a:rPr>
                  <a:t>proposal</a:t>
                </a:r>
                <a:r>
                  <a:rPr lang="zh-CN" altLang="en-US" dirty="0">
                    <a:solidFill>
                      <a:srgbClr val="1A1A1A"/>
                    </a:solidFill>
                    <a:latin typeface="-apple-system"/>
                  </a:rPr>
                  <a:t>去掉，故作者引入了</a:t>
                </a:r>
                <a:r>
                  <a:rPr lang="en-US" altLang="zh-CN" dirty="0">
                    <a:solidFill>
                      <a:srgbClr val="1A1A1A"/>
                    </a:solidFill>
                    <a:latin typeface="-apple-system"/>
                  </a:rPr>
                  <a:t>aggregation features</a:t>
                </a:r>
                <a:r>
                  <a:rPr lang="zh-CN" altLang="en-US" dirty="0">
                    <a:solidFill>
                      <a:srgbClr val="1A1A1A"/>
                    </a:solidFill>
                    <a:latin typeface="-apple-system"/>
                  </a:rPr>
                  <a:t>并在其上进行聚类</a:t>
                </a:r>
                <a:r>
                  <a:rPr lang="en-US" altLang="zh-CN" dirty="0">
                    <a:solidFill>
                      <a:srgbClr val="1A1A1A"/>
                    </a:solidFill>
                    <a:latin typeface="-apple-system"/>
                  </a:rPr>
                  <a:t>(</a:t>
                </a:r>
                <a:r>
                  <a:rPr lang="en-US" altLang="zh-CN" dirty="0" err="1">
                    <a:solidFill>
                      <a:srgbClr val="1A1A1A"/>
                    </a:solidFill>
                    <a:latin typeface="-apple-system"/>
                  </a:rPr>
                  <a:t>DBScan</a:t>
                </a:r>
                <a:r>
                  <a:rPr lang="en-US" altLang="zh-CN" dirty="0">
                    <a:solidFill>
                      <a:srgbClr val="1A1A1A"/>
                    </a:solidFill>
                    <a:latin typeface="-apple-system"/>
                  </a:rPr>
                  <a:t>)</a:t>
                </a:r>
                <a:r>
                  <a:rPr lang="zh-CN" altLang="en-US" dirty="0">
                    <a:solidFill>
                      <a:srgbClr val="1A1A1A"/>
                    </a:solidFill>
                    <a:latin typeface="-apple-system"/>
                  </a:rPr>
                  <a:t>得到最终的实例。</a:t>
                </a:r>
                <a:endParaRPr lang="en-US" altLang="zh-CN" dirty="0">
                  <a:solidFill>
                    <a:srgbClr val="1A1A1A"/>
                  </a:solidFill>
                  <a:latin typeface="-apple-system"/>
                </a:endParaRPr>
              </a:p>
              <a:p>
                <a:r>
                  <a:rPr lang="en-US" altLang="zh-CN" dirty="0">
                    <a:solidFill>
                      <a:srgbClr val="1A1A1A"/>
                    </a:solidFill>
                    <a:latin typeface="-apple-system"/>
                  </a:rPr>
                  <a:t>Advantages:</a:t>
                </a:r>
              </a:p>
              <a:p>
                <a:pPr marL="342900" indent="-342900">
                  <a:buAutoNum type="arabicPeriod"/>
                </a:pPr>
                <a:r>
                  <a:rPr lang="zh-CN" altLang="en-US" dirty="0">
                    <a:solidFill>
                      <a:srgbClr val="1A1A1A"/>
                    </a:solidFill>
                    <a:latin typeface="-apple-system"/>
                  </a:rPr>
                  <a:t>避免使用</a:t>
                </a:r>
                <a:r>
                  <a:rPr lang="en-US" altLang="zh-CN" dirty="0">
                    <a:solidFill>
                      <a:srgbClr val="1A1A1A"/>
                    </a:solidFill>
                    <a:latin typeface="-apple-system"/>
                  </a:rPr>
                  <a:t>NMS</a:t>
                </a:r>
                <a:r>
                  <a:rPr lang="zh-CN" altLang="en-US" dirty="0">
                    <a:solidFill>
                      <a:srgbClr val="1A1A1A"/>
                    </a:solidFill>
                    <a:latin typeface="-apple-system"/>
                  </a:rPr>
                  <a:t>会丢掉正确的预测的问题。</a:t>
                </a:r>
                <a:endParaRPr lang="en-US" altLang="zh-CN" dirty="0">
                  <a:solidFill>
                    <a:srgbClr val="1A1A1A"/>
                  </a:solidFill>
                  <a:latin typeface="-apple-system"/>
                </a:endParaRPr>
              </a:p>
              <a:p>
                <a:pPr marL="342900" indent="-342900">
                  <a:buAutoNum type="arabicPeriod"/>
                </a:pPr>
                <a:r>
                  <a:rPr lang="zh-CN" altLang="en-US" dirty="0">
                    <a:solidFill>
                      <a:srgbClr val="1A1A1A"/>
                    </a:solidFill>
                    <a:latin typeface="-apple-system"/>
                  </a:rPr>
                  <a:t>速度加快，避免在整个点云上聚类速度过慢。</a:t>
                </a:r>
                <a:r>
                  <a:rPr lang="zh-CN" altLang="en-US" dirty="0"/>
                  <a:t>（</a:t>
                </a:r>
                <a:r>
                  <a:rPr lang="en-US" altLang="zh-CN" dirty="0"/>
                  <a:t>K ~ 500</a:t>
                </a:r>
                <a:r>
                  <a:rPr lang="zh-CN" altLang="en-US" dirty="0"/>
                  <a:t>）</a:t>
                </a:r>
                <a:r>
                  <a:rPr lang="en-US" altLang="zh-CN" dirty="0"/>
                  <a:t>VS </a:t>
                </a:r>
                <a:r>
                  <a:rPr lang="zh-CN" altLang="en-US" dirty="0"/>
                  <a:t>（</a:t>
                </a:r>
                <a:r>
                  <a:rPr lang="en-US" altLang="zh-CN" dirty="0"/>
                  <a:t>N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zh-CN" altLang="en-US" dirty="0"/>
                  <a:t>）</a:t>
                </a:r>
                <a:endParaRPr lang="en-US" altLang="zh-CN" dirty="0">
                  <a:solidFill>
                    <a:srgbClr val="1A1A1A"/>
                  </a:solidFill>
                  <a:latin typeface="-apple-system"/>
                </a:endParaRPr>
              </a:p>
            </p:txBody>
          </p:sp>
        </mc:Choice>
        <mc:Fallback>
          <p:sp>
            <p:nvSpPr>
              <p:cNvPr id="6" name="矩形 5">
                <a:extLst>
                  <a:ext uri="{FF2B5EF4-FFF2-40B4-BE49-F238E27FC236}">
                    <a16:creationId xmlns:a16="http://schemas.microsoft.com/office/drawing/2014/main" id="{C4F603C0-BC61-4056-9394-073D9A2C4A11}"/>
                  </a:ext>
                </a:extLst>
              </p:cNvPr>
              <p:cNvSpPr>
                <a:spLocks noRot="1" noChangeAspect="1" noMove="1" noResize="1" noEditPoints="1" noAdjustHandles="1" noChangeArrowheads="1" noChangeShapeType="1" noTextEdit="1"/>
              </p:cNvSpPr>
              <p:nvPr/>
            </p:nvSpPr>
            <p:spPr>
              <a:xfrm>
                <a:off x="720259" y="1385207"/>
                <a:ext cx="7984172" cy="1754326"/>
              </a:xfrm>
              <a:prstGeom prst="rect">
                <a:avLst/>
              </a:prstGeom>
              <a:blipFill>
                <a:blip r:embed="rId3"/>
                <a:stretch>
                  <a:fillRect l="-611" t="-2778" r="-611" b="-4861"/>
                </a:stretch>
              </a:blipFill>
            </p:spPr>
            <p:txBody>
              <a:bodyPr/>
              <a:lstStyle/>
              <a:p>
                <a:r>
                  <a:rPr lang="zh-CN" altLang="en-US">
                    <a:noFill/>
                  </a:rPr>
                  <a:t> </a:t>
                </a:r>
              </a:p>
            </p:txBody>
          </p:sp>
        </mc:Fallback>
      </mc:AlternateContent>
      <p:sp>
        <p:nvSpPr>
          <p:cNvPr id="11" name="标题 1">
            <a:extLst>
              <a:ext uri="{FF2B5EF4-FFF2-40B4-BE49-F238E27FC236}">
                <a16:creationId xmlns:a16="http://schemas.microsoft.com/office/drawing/2014/main" id="{198C747A-2595-4815-B2CE-87D4412C9A2D}"/>
              </a:ext>
            </a:extLst>
          </p:cNvPr>
          <p:cNvSpPr>
            <a:spLocks noGrp="1"/>
          </p:cNvSpPr>
          <p:nvPr>
            <p:ph type="title"/>
          </p:nvPr>
        </p:nvSpPr>
        <p:spPr>
          <a:xfrm>
            <a:off x="611188" y="206870"/>
            <a:ext cx="7504575" cy="812165"/>
          </a:xfrm>
        </p:spPr>
        <p:txBody>
          <a:bodyPr>
            <a:normAutofit/>
          </a:bodyPr>
          <a:lstStyle/>
          <a:p>
            <a:r>
              <a:rPr lang="en-US" sz="2400" dirty="0">
                <a:latin typeface="Times New Roman" panose="02020603050405020304" pitchFamily="18" charset="0"/>
                <a:cs typeface="Times New Roman" panose="02020603050405020304" pitchFamily="18" charset="0"/>
              </a:rPr>
              <a:t>Object G</a:t>
            </a:r>
            <a:r>
              <a:rPr lang="en-US" altLang="zh-CN" sz="2400" dirty="0">
                <a:latin typeface="Times New Roman" panose="02020603050405020304" pitchFamily="18" charset="0"/>
                <a:cs typeface="Times New Roman" panose="02020603050405020304" pitchFamily="18" charset="0"/>
              </a:rPr>
              <a:t>eneration</a:t>
            </a:r>
            <a:endParaRPr lang="en-US" sz="24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FE708018-2DC4-4642-9A7B-743EA2139F2A}"/>
              </a:ext>
            </a:extLst>
          </p:cNvPr>
          <p:cNvSpPr/>
          <p:nvPr/>
        </p:nvSpPr>
        <p:spPr>
          <a:xfrm>
            <a:off x="611188" y="1103114"/>
            <a:ext cx="2129942" cy="369332"/>
          </a:xfrm>
          <a:prstGeom prst="rect">
            <a:avLst/>
          </a:prstGeom>
        </p:spPr>
        <p:txBody>
          <a:bodyPr wrap="none">
            <a:spAutoFit/>
          </a:bodyPr>
          <a:lstStyle/>
          <a:p>
            <a:r>
              <a:rPr lang="en-US" altLang="zh-CN" dirty="0">
                <a:solidFill>
                  <a:srgbClr val="1A1A1A"/>
                </a:solidFill>
                <a:latin typeface="-apple-system"/>
              </a:rPr>
              <a:t>proposal refine</a:t>
            </a:r>
            <a:r>
              <a:rPr lang="zh-CN" altLang="en-US" dirty="0">
                <a:solidFill>
                  <a:srgbClr val="1A1A1A"/>
                </a:solidFill>
                <a:latin typeface="-apple-system"/>
              </a:rPr>
              <a:t>过程</a:t>
            </a:r>
            <a:r>
              <a:rPr lang="en-US" altLang="zh-CN" dirty="0">
                <a:solidFill>
                  <a:srgbClr val="1A1A1A"/>
                </a:solidFill>
                <a:latin typeface="-apple-system"/>
              </a:rPr>
              <a:t>:</a:t>
            </a:r>
            <a:endParaRPr lang="zh-CN" altLang="en-US" dirty="0"/>
          </a:p>
        </p:txBody>
      </p:sp>
      <p:sp>
        <p:nvSpPr>
          <p:cNvPr id="10" name="矩形 9">
            <a:extLst>
              <a:ext uri="{FF2B5EF4-FFF2-40B4-BE49-F238E27FC236}">
                <a16:creationId xmlns:a16="http://schemas.microsoft.com/office/drawing/2014/main" id="{09B45FC5-CCFD-481E-8D4C-5964B73282E8}"/>
              </a:ext>
            </a:extLst>
          </p:cNvPr>
          <p:cNvSpPr/>
          <p:nvPr/>
        </p:nvSpPr>
        <p:spPr>
          <a:xfrm>
            <a:off x="611188" y="3033853"/>
            <a:ext cx="2364750" cy="646331"/>
          </a:xfrm>
          <a:prstGeom prst="rect">
            <a:avLst/>
          </a:prstGeom>
        </p:spPr>
        <p:txBody>
          <a:bodyPr wrap="none">
            <a:spAutoFit/>
          </a:bodyPr>
          <a:lstStyle/>
          <a:p>
            <a:r>
              <a:rPr lang="zh-CN" altLang="en-US" dirty="0"/>
              <a:t>aggregation features</a:t>
            </a:r>
            <a:r>
              <a:rPr lang="en-US" altLang="zh-CN" dirty="0"/>
              <a:t>:</a:t>
            </a:r>
          </a:p>
          <a:p>
            <a:r>
              <a:rPr lang="zh-CN" altLang="en-US" dirty="0"/>
              <a:t>（</a:t>
            </a:r>
            <a:r>
              <a:rPr lang="en-US" altLang="zh-CN" dirty="0"/>
              <a:t>1</a:t>
            </a:r>
            <a:r>
              <a:rPr lang="zh-CN" altLang="en-US" dirty="0"/>
              <a:t>）</a:t>
            </a:r>
          </a:p>
        </p:txBody>
      </p:sp>
      <p:pic>
        <p:nvPicPr>
          <p:cNvPr id="12" name="图片 11">
            <a:extLst>
              <a:ext uri="{FF2B5EF4-FFF2-40B4-BE49-F238E27FC236}">
                <a16:creationId xmlns:a16="http://schemas.microsoft.com/office/drawing/2014/main" id="{0F9461CE-4881-4ADE-AA59-F9876D03C24A}"/>
              </a:ext>
            </a:extLst>
          </p:cNvPr>
          <p:cNvPicPr>
            <a:picLocks noChangeAspect="1"/>
          </p:cNvPicPr>
          <p:nvPr/>
        </p:nvPicPr>
        <p:blipFill>
          <a:blip r:embed="rId4"/>
          <a:stretch>
            <a:fillRect/>
          </a:stretch>
        </p:blipFill>
        <p:spPr>
          <a:xfrm>
            <a:off x="1239530" y="3357018"/>
            <a:ext cx="3472815" cy="292653"/>
          </a:xfrm>
          <a:prstGeom prst="rect">
            <a:avLst/>
          </a:prstGeom>
        </p:spPr>
      </p:pic>
      <p:pic>
        <p:nvPicPr>
          <p:cNvPr id="14" name="图片 13">
            <a:extLst>
              <a:ext uri="{FF2B5EF4-FFF2-40B4-BE49-F238E27FC236}">
                <a16:creationId xmlns:a16="http://schemas.microsoft.com/office/drawing/2014/main" id="{FBF48212-F2C8-41EC-8D36-2D5A8DB3CD67}"/>
              </a:ext>
            </a:extLst>
          </p:cNvPr>
          <p:cNvPicPr>
            <a:picLocks noChangeAspect="1"/>
          </p:cNvPicPr>
          <p:nvPr/>
        </p:nvPicPr>
        <p:blipFill>
          <a:blip r:embed="rId5"/>
          <a:stretch>
            <a:fillRect/>
          </a:stretch>
        </p:blipFill>
        <p:spPr>
          <a:xfrm>
            <a:off x="2245043" y="3724341"/>
            <a:ext cx="3866198" cy="496990"/>
          </a:xfrm>
          <a:prstGeom prst="rect">
            <a:avLst/>
          </a:prstGeom>
        </p:spPr>
      </p:pic>
      <p:sp>
        <p:nvSpPr>
          <p:cNvPr id="16" name="文本框 15">
            <a:extLst>
              <a:ext uri="{FF2B5EF4-FFF2-40B4-BE49-F238E27FC236}">
                <a16:creationId xmlns:a16="http://schemas.microsoft.com/office/drawing/2014/main" id="{0C0CB1C6-2E58-47A7-B1A8-E1C789B27526}"/>
              </a:ext>
            </a:extLst>
          </p:cNvPr>
          <p:cNvSpPr txBox="1"/>
          <p:nvPr/>
        </p:nvSpPr>
        <p:spPr>
          <a:xfrm>
            <a:off x="611188" y="4288199"/>
            <a:ext cx="2651760" cy="369332"/>
          </a:xfrm>
          <a:prstGeom prst="rect">
            <a:avLst/>
          </a:prstGeom>
          <a:noFill/>
        </p:spPr>
        <p:txBody>
          <a:bodyPr wrap="square" rtlCol="0">
            <a:spAutoFit/>
          </a:bodyPr>
          <a:lstStyle/>
          <a:p>
            <a:r>
              <a:rPr lang="zh-CN" altLang="en-US" dirty="0"/>
              <a:t>（</a:t>
            </a:r>
            <a:r>
              <a:rPr lang="en-US" altLang="zh-CN" dirty="0"/>
              <a:t>2</a:t>
            </a:r>
            <a:r>
              <a:rPr lang="zh-CN" altLang="en-US" dirty="0"/>
              <a:t>）</a:t>
            </a:r>
          </a:p>
        </p:txBody>
      </p:sp>
      <p:pic>
        <p:nvPicPr>
          <p:cNvPr id="17" name="图片 16">
            <a:extLst>
              <a:ext uri="{FF2B5EF4-FFF2-40B4-BE49-F238E27FC236}">
                <a16:creationId xmlns:a16="http://schemas.microsoft.com/office/drawing/2014/main" id="{0A54814C-4564-4262-BF57-A5AA840B05C9}"/>
              </a:ext>
            </a:extLst>
          </p:cNvPr>
          <p:cNvPicPr>
            <a:picLocks noChangeAspect="1"/>
          </p:cNvPicPr>
          <p:nvPr/>
        </p:nvPicPr>
        <p:blipFill>
          <a:blip r:embed="rId6"/>
          <a:stretch>
            <a:fillRect/>
          </a:stretch>
        </p:blipFill>
        <p:spPr>
          <a:xfrm>
            <a:off x="1296354" y="4310220"/>
            <a:ext cx="3275646" cy="320880"/>
          </a:xfrm>
          <a:prstGeom prst="rect">
            <a:avLst/>
          </a:prstGeom>
        </p:spPr>
      </p:pic>
      <p:pic>
        <p:nvPicPr>
          <p:cNvPr id="18" name="图片 17">
            <a:extLst>
              <a:ext uri="{FF2B5EF4-FFF2-40B4-BE49-F238E27FC236}">
                <a16:creationId xmlns:a16="http://schemas.microsoft.com/office/drawing/2014/main" id="{595EE07E-C2AA-43DA-A422-1276EB6E26A0}"/>
              </a:ext>
            </a:extLst>
          </p:cNvPr>
          <p:cNvPicPr>
            <a:picLocks noChangeAspect="1"/>
          </p:cNvPicPr>
          <p:nvPr/>
        </p:nvPicPr>
        <p:blipFill>
          <a:blip r:embed="rId7"/>
          <a:stretch>
            <a:fillRect/>
          </a:stretch>
        </p:blipFill>
        <p:spPr>
          <a:xfrm>
            <a:off x="2216945" y="4673694"/>
            <a:ext cx="3193255" cy="371308"/>
          </a:xfrm>
          <a:prstGeom prst="rect">
            <a:avLst/>
          </a:prstGeom>
        </p:spPr>
      </p:pic>
      <p:pic>
        <p:nvPicPr>
          <p:cNvPr id="19" name="图片 18">
            <a:extLst>
              <a:ext uri="{FF2B5EF4-FFF2-40B4-BE49-F238E27FC236}">
                <a16:creationId xmlns:a16="http://schemas.microsoft.com/office/drawing/2014/main" id="{2BE3D0B6-A94A-4944-A552-A61CCA6D4B83}"/>
              </a:ext>
            </a:extLst>
          </p:cNvPr>
          <p:cNvPicPr>
            <a:picLocks noChangeAspect="1"/>
          </p:cNvPicPr>
          <p:nvPr/>
        </p:nvPicPr>
        <p:blipFill>
          <a:blip r:embed="rId8"/>
          <a:stretch>
            <a:fillRect/>
          </a:stretch>
        </p:blipFill>
        <p:spPr>
          <a:xfrm>
            <a:off x="2216945" y="5045002"/>
            <a:ext cx="2964655" cy="568305"/>
          </a:xfrm>
          <a:prstGeom prst="rect">
            <a:avLst/>
          </a:prstGeom>
        </p:spPr>
      </p:pic>
      <p:pic>
        <p:nvPicPr>
          <p:cNvPr id="20" name="图片 19">
            <a:extLst>
              <a:ext uri="{FF2B5EF4-FFF2-40B4-BE49-F238E27FC236}">
                <a16:creationId xmlns:a16="http://schemas.microsoft.com/office/drawing/2014/main" id="{9AD896CC-A565-4E85-95B6-471661FACEE5}"/>
              </a:ext>
            </a:extLst>
          </p:cNvPr>
          <p:cNvPicPr>
            <a:picLocks noChangeAspect="1"/>
          </p:cNvPicPr>
          <p:nvPr/>
        </p:nvPicPr>
        <p:blipFill>
          <a:blip r:embed="rId9"/>
          <a:stretch>
            <a:fillRect/>
          </a:stretch>
        </p:blipFill>
        <p:spPr>
          <a:xfrm>
            <a:off x="2216944" y="5636613"/>
            <a:ext cx="3193255" cy="596634"/>
          </a:xfrm>
          <a:prstGeom prst="rect">
            <a:avLst/>
          </a:prstGeom>
        </p:spPr>
      </p:pic>
      <p:pic>
        <p:nvPicPr>
          <p:cNvPr id="22" name="图片 21">
            <a:extLst>
              <a:ext uri="{FF2B5EF4-FFF2-40B4-BE49-F238E27FC236}">
                <a16:creationId xmlns:a16="http://schemas.microsoft.com/office/drawing/2014/main" id="{8689B8C3-7363-4F9D-ADD3-E8F61FEC2816}"/>
              </a:ext>
            </a:extLst>
          </p:cNvPr>
          <p:cNvPicPr>
            <a:picLocks noChangeAspect="1"/>
          </p:cNvPicPr>
          <p:nvPr/>
        </p:nvPicPr>
        <p:blipFill>
          <a:blip r:embed="rId10"/>
          <a:stretch>
            <a:fillRect/>
          </a:stretch>
        </p:blipFill>
        <p:spPr>
          <a:xfrm>
            <a:off x="4991100" y="3421830"/>
            <a:ext cx="381000" cy="229721"/>
          </a:xfrm>
          <a:prstGeom prst="rect">
            <a:avLst/>
          </a:prstGeom>
        </p:spPr>
      </p:pic>
      <p:pic>
        <p:nvPicPr>
          <p:cNvPr id="23" name="图片 22">
            <a:extLst>
              <a:ext uri="{FF2B5EF4-FFF2-40B4-BE49-F238E27FC236}">
                <a16:creationId xmlns:a16="http://schemas.microsoft.com/office/drawing/2014/main" id="{2969D342-7727-4292-A1DF-BD812CB8F77F}"/>
              </a:ext>
            </a:extLst>
          </p:cNvPr>
          <p:cNvPicPr>
            <a:picLocks noChangeAspect="1"/>
          </p:cNvPicPr>
          <p:nvPr/>
        </p:nvPicPr>
        <p:blipFill>
          <a:blip r:embed="rId11"/>
          <a:stretch>
            <a:fillRect/>
          </a:stretch>
        </p:blipFill>
        <p:spPr>
          <a:xfrm>
            <a:off x="5338048" y="3379127"/>
            <a:ext cx="248115" cy="261526"/>
          </a:xfrm>
          <a:prstGeom prst="rect">
            <a:avLst/>
          </a:prstGeom>
        </p:spPr>
      </p:pic>
      <p:sp>
        <p:nvSpPr>
          <p:cNvPr id="24" name="文本框 23">
            <a:extLst>
              <a:ext uri="{FF2B5EF4-FFF2-40B4-BE49-F238E27FC236}">
                <a16:creationId xmlns:a16="http://schemas.microsoft.com/office/drawing/2014/main" id="{D5337E31-3EAD-4A42-AD63-1C556EB91F07}"/>
              </a:ext>
            </a:extLst>
          </p:cNvPr>
          <p:cNvSpPr txBox="1"/>
          <p:nvPr/>
        </p:nvSpPr>
        <p:spPr>
          <a:xfrm>
            <a:off x="4712345" y="3343356"/>
            <a:ext cx="1398896" cy="369332"/>
          </a:xfrm>
          <a:prstGeom prst="rect">
            <a:avLst/>
          </a:prstGeom>
          <a:noFill/>
        </p:spPr>
        <p:txBody>
          <a:bodyPr wrap="square" rtlCol="0">
            <a:spAutoFit/>
          </a:bodyPr>
          <a:lstStyle/>
          <a:p>
            <a:r>
              <a:rPr lang="zh-CN" altLang="en-US" dirty="0"/>
              <a:t>（     </a:t>
            </a:r>
            <a:r>
              <a:rPr lang="en-US" altLang="zh-CN" dirty="0"/>
              <a:t>,</a:t>
            </a:r>
            <a:r>
              <a:rPr lang="zh-CN" altLang="en-US" dirty="0"/>
              <a:t>    ）</a:t>
            </a:r>
          </a:p>
        </p:txBody>
      </p:sp>
    </p:spTree>
    <p:extLst>
      <p:ext uri="{BB962C8B-B14F-4D97-AF65-F5344CB8AC3E}">
        <p14:creationId xmlns:p14="http://schemas.microsoft.com/office/powerpoint/2010/main" val="292927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Result</a:t>
            </a:r>
          </a:p>
        </p:txBody>
      </p:sp>
      <p:pic>
        <p:nvPicPr>
          <p:cNvPr id="3" name="图片 2">
            <a:extLst>
              <a:ext uri="{FF2B5EF4-FFF2-40B4-BE49-F238E27FC236}">
                <a16:creationId xmlns:a16="http://schemas.microsoft.com/office/drawing/2014/main" id="{26B344BF-B5DB-4475-9331-DF78F8F3D44A}"/>
              </a:ext>
            </a:extLst>
          </p:cNvPr>
          <p:cNvPicPr>
            <a:picLocks noChangeAspect="1"/>
          </p:cNvPicPr>
          <p:nvPr/>
        </p:nvPicPr>
        <p:blipFill>
          <a:blip r:embed="rId3"/>
          <a:stretch>
            <a:fillRect/>
          </a:stretch>
        </p:blipFill>
        <p:spPr>
          <a:xfrm>
            <a:off x="659657" y="1417320"/>
            <a:ext cx="3912343" cy="3429000"/>
          </a:xfrm>
          <a:prstGeom prst="rect">
            <a:avLst/>
          </a:prstGeom>
        </p:spPr>
      </p:pic>
      <p:pic>
        <p:nvPicPr>
          <p:cNvPr id="6" name="图片 5">
            <a:extLst>
              <a:ext uri="{FF2B5EF4-FFF2-40B4-BE49-F238E27FC236}">
                <a16:creationId xmlns:a16="http://schemas.microsoft.com/office/drawing/2014/main" id="{D200036C-D3F2-4D30-8E9F-8CC50390863B}"/>
              </a:ext>
            </a:extLst>
          </p:cNvPr>
          <p:cNvPicPr>
            <a:picLocks noChangeAspect="1"/>
          </p:cNvPicPr>
          <p:nvPr/>
        </p:nvPicPr>
        <p:blipFill>
          <a:blip r:embed="rId4"/>
          <a:stretch>
            <a:fillRect/>
          </a:stretch>
        </p:blipFill>
        <p:spPr>
          <a:xfrm>
            <a:off x="4693920" y="1417320"/>
            <a:ext cx="4239846" cy="3429000"/>
          </a:xfrm>
          <a:prstGeom prst="rect">
            <a:avLst/>
          </a:prstGeom>
        </p:spPr>
      </p:pic>
    </p:spTree>
    <p:extLst>
      <p:ext uri="{BB962C8B-B14F-4D97-AF65-F5344CB8AC3E}">
        <p14:creationId xmlns:p14="http://schemas.microsoft.com/office/powerpoint/2010/main" val="28376950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13509</TotalTime>
  <Words>838</Words>
  <Application>Microsoft Office PowerPoint</Application>
  <PresentationFormat>全屏显示(4:3)</PresentationFormat>
  <Paragraphs>60</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-apple-system</vt:lpstr>
      <vt:lpstr>宋体</vt:lpstr>
      <vt:lpstr>微软雅黑</vt:lpstr>
      <vt:lpstr>Arial</vt:lpstr>
      <vt:lpstr>Calibri</vt:lpstr>
      <vt:lpstr>Calibri Light</vt:lpstr>
      <vt:lpstr>Cambria Math</vt:lpstr>
      <vt:lpstr>Times New Roman</vt:lpstr>
      <vt:lpstr>Office 主题</vt:lpstr>
      <vt:lpstr>PowerPoint 演示文稿</vt:lpstr>
      <vt:lpstr>Motivation:</vt:lpstr>
      <vt:lpstr>Method</vt:lpstr>
      <vt:lpstr>Proposal Generation</vt:lpstr>
      <vt:lpstr>PowerPoint 演示文稿</vt:lpstr>
      <vt:lpstr>Proposal Consolidation(巩固)</vt:lpstr>
      <vt:lpstr>Object Generation</vt:lpstr>
      <vt:lpstr>Object Generation</vt:lpstr>
      <vt:lpstr>Result</vt:lpstr>
      <vt:lpstr>Ablation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Wa</dc:creator>
  <cp:lastModifiedBy>pengliuwh@outlook.com</cp:lastModifiedBy>
  <cp:revision>889</cp:revision>
  <dcterms:created xsi:type="dcterms:W3CDTF">2017-09-20T02:26:00Z</dcterms:created>
  <dcterms:modified xsi:type="dcterms:W3CDTF">2020-08-29T11:29:06Z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y fmtid="{D5CDD505-2E9C-101B-9397-08002B2CF9AE}" pid="3" name="_2015_ms_pID_725343">
    <vt:lpwstr>(3)huxRrotEyax9M1b/uWKRz9q+AmCyro0WW7E9uSeYyoPDs/dM7pK2WclGYOQAVmFXE0TWVnyh
emS0K6A0gg6BSNwXQISC8totDRZ2ilxN/LL2R5HTLn5DBk8hlBDtLVhF1cEPgyv5fCJj2wkb
eiAevVY7pUBVjNmgJ2mrDIYt7ScM9Fb4YhR1GU2fupy108IOQFL7fk4ZZZ3UmXYUmjhe4cUE
P8POZyRVTeZuDMaGsk</vt:lpwstr>
  </property>
  <property fmtid="{D5CDD505-2E9C-101B-9397-08002B2CF9AE}" pid="4" name="_2015_ms_pID_7253431">
    <vt:lpwstr>sak/Z6sRZ++T2gRXRN0udOwLgr+pHc+um2q1Af4M0h72lEqt/VC7rT
B+Lt6tLR5zblHSUYQ+Ck3aA/pOadNtzXjsBrhomiVIZDpZudZ2BwOD4P09XaIDwrszs8+uMn
sGEYYIB37OxSucCTRzICDzjkr0sht5NkCn9khTaSwKCpkDaTTdwd7Vie22F42UWWw0hk/01s
FxcwMaJsMvsiqdB1+5YRZJwVBQbCnQPAAmyx</vt:lpwstr>
  </property>
  <property fmtid="{D5CDD505-2E9C-101B-9397-08002B2CF9AE}" pid="5" name="_2015_ms_pID_7253432">
    <vt:lpwstr>CQ==</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1553652137</vt:lpwstr>
  </property>
</Properties>
</file>