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B3C3-899E-F347-86D4-850ACE035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EF90A-2CBE-D94D-813A-F0A2272AA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0943B0-D5E3-1949-9D33-CDADDA23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11238-0579-8643-8D64-BF131856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7C2A6-2287-7A43-A89B-5CC67AC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0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1619B-10DE-7E4B-A358-1B50716D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6AA42-55F8-BC48-A74F-62FA15D08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86DD3-FBB6-3D4D-AAA3-90A57ED2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5E5F-BCD9-7840-BD5C-59CA1D3F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FFA92-29E3-1C4D-B800-474A92A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64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3C47F9-9AFE-3E4E-BA2C-77B5F90B8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1BA6E3-F012-B04E-94A4-099025587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16AD1-1626-F449-A44B-876FBA3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2086F-1E36-B846-9AD0-A65E4B2A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5AD9C-5D8E-2246-8F58-1C68EC99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27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78B9F-8C62-8446-BCD0-8837B100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E11CF-DB10-DC47-87BB-2CD66FBC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CF4C4-E0FE-2346-ABBE-DF5B3834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878A6-50A0-5F42-A045-031ACCE4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2D4DB-455E-9E48-ACCF-218221D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1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95ED3-2BEA-F54D-90DC-83C0F98C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56CC2-FFD2-5B4E-8447-619CDD9C9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9C962-71B8-8C4D-BE2E-BC588475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3BCD8-AFC7-AB48-BF85-C54712A2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6D6E7-84DD-2B4F-8054-0A36245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95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2585-FD2C-FF4F-A6C1-5254434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CCFF0-B1A4-A642-9EFC-09E1FCE2A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B3684-77E0-784E-A5FF-708B3BEC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60C8D-50AA-674C-9479-7CE1521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B2029-CECF-854A-B531-603A6F0F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48F75-C553-CB4C-B83E-CE5A9FD7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077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D2D6E-DEDC-6F4C-A3E7-CB1CC2D4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39AC5-5F77-AF42-B3A3-6698DA864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EEB59E-933F-CC44-BE23-B79238B2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3CBE00-3E70-9849-BB7B-5E4886A7E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06F0D5-8E47-B94E-B461-F690809EC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82F747-136C-B34A-9B4F-7725F60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565B1-107F-134D-ACAD-EEF8C514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FF9657-ECDE-2343-8234-E610F448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79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4015-D5CE-DA45-B200-447819C8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943E4F-ABE1-534C-A4D0-1BA053DA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A50C7F-8496-154E-A375-525D4580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D2B71-9565-5C4C-919A-8002F9D3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A86EC4-A7B4-004D-85A2-242FA895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820906-E370-034F-BA5D-29BAE6E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28AE9-2D9D-1143-949C-E7F65E9E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7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A1885-13C4-694B-ACEC-261B6436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2E87-965B-CE46-87FC-F48DD81A2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4A2792-7A35-CD44-83FB-E19331ED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6A60B-CC25-5D42-88A0-5D54EEA7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9AAA1-76B0-D345-9D0D-E1BE01E3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32BBB-5857-AD49-88DA-D0BFD208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95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335AB-0486-7C4E-BD13-6AB4848F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140451-3960-A444-8301-65E38193B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76CEE9-ABC0-524E-8988-26353E358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85140-9113-8343-A5F1-320FDE93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0F21C-B871-8F47-8D67-A5C36DD0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E4DEC-A134-6B44-8A23-7531FF9F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DE96CD-567E-E545-883C-7FE7D5FF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B6F4E3-6072-444E-BECD-7DEE0FE9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DF52-70AD-954F-82C2-CD081989B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D6BB-F3F0-DB42-B9B4-B59DA79C3FB9}" type="datetimeFigureOut">
              <a:rPr kumimoji="1" lang="zh-CN" altLang="en-US" smtClean="0"/>
              <a:t>2020/8/28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262BB4-A584-BF4F-ADE8-78E1D04B6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08862-3C79-2241-9498-1E904FEB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0965-79FE-7D49-8507-705BB6CB5F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19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38DA68-3EA2-A641-82BD-E7C86FDB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465"/>
            <a:ext cx="12192000" cy="360667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85FA870C-3EE5-2247-B0DC-05C3CAC3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511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CVPR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</a:t>
            </a:r>
          </a:p>
          <a:p>
            <a:r>
              <a:rPr kumimoji="1" lang="en-US" altLang="zh-CN" dirty="0"/>
              <a:t>Speaker: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XingLi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4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6BB5A-4CDE-834E-84B4-EA89CDA9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DECC5D1-5A40-8C4C-8D21-DD9E84EF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" y="1906824"/>
            <a:ext cx="5424424" cy="27284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2A3C12-BC0C-CA4D-B4F7-D08A8AF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40" y="1690688"/>
            <a:ext cx="6122078" cy="32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97E11-DAF8-F949-BD3E-225F5B83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DA1B4B-84D0-E54A-980A-59DB14260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630"/>
            <a:ext cx="10515600" cy="39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443B8-E3D1-A943-828C-0587D18C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embedding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learning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&amp;</a:t>
            </a:r>
            <a:r>
              <a:rPr kumimoji="1" lang="zh-CN" altLang="en-US" sz="4000" dirty="0"/>
              <a:t> </a:t>
            </a:r>
            <a:r>
              <a:rPr lang="en" altLang="zh-CN" sz="4000" dirty="0"/>
              <a:t>Occupancy Regression</a:t>
            </a:r>
            <a:endParaRPr kumimoji="1" lang="zh-CN" altLang="en-US" sz="4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2302BDE-93CB-324E-BBCD-69992F9A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74" y="1777016"/>
            <a:ext cx="4381500" cy="57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4CCB4D-A513-1D41-BCA1-AE99FF7D9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" y="2545842"/>
            <a:ext cx="5232400" cy="90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BD15F3-70EE-D743-AF0F-2DECC5CA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6" y="3644868"/>
            <a:ext cx="5803900" cy="279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0E8F2B-B7E8-0F47-9A58-7BFF8B36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1737265"/>
            <a:ext cx="5283200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A53AB6-3581-C040-A506-C2797A782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0" y="2669270"/>
            <a:ext cx="5359400" cy="977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DDBB9F-4B35-E34A-B9D7-B52157907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195873"/>
            <a:ext cx="5499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7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A7639-5D1B-684A-B7A0-4EE5F232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CE7CF-E70A-F54B-B835-382E0413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voxel</a:t>
            </a:r>
            <a:r>
              <a:rPr kumimoji="1" lang="en-US" altLang="zh-CN" dirty="0">
                <a:sym typeface="Wingdings" pitchFamily="2" charset="2"/>
              </a:rPr>
              <a:t>--&gt;super-voxel</a:t>
            </a:r>
          </a:p>
          <a:p>
            <a:r>
              <a:rPr kumimoji="1" lang="en-US" altLang="zh-CN" dirty="0">
                <a:sym typeface="Wingdings" pitchFamily="2" charset="2"/>
              </a:rPr>
              <a:t>super-voxel--&gt;</a:t>
            </a:r>
            <a:r>
              <a:rPr kumimoji="1" lang="zh-CN" altLang="en-US" dirty="0">
                <a:sym typeface="Wingdings" pitchFamily="2" charset="2"/>
              </a:rPr>
              <a:t>无向图</a:t>
            </a:r>
            <a:endParaRPr kumimoji="1" lang="en-US" altLang="zh-CN" dirty="0">
              <a:sym typeface="Wingdings" pitchFamily="2" charset="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0ACA9C-A145-5641-8569-058CC32F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8" y="3003550"/>
            <a:ext cx="4546600" cy="85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88BDB6-20AD-6844-A29A-8598AB8D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4" y="3833114"/>
            <a:ext cx="5765800" cy="1625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FD1CB3-1EDC-FC4F-ACD0-95CF1B96C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94" y="5759895"/>
            <a:ext cx="5422900" cy="81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75352B-DECE-0C46-9D93-0271FC66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310" y="1690688"/>
            <a:ext cx="4646930" cy="34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36CE-3500-F340-94BC-76D0D1E5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FEC846-66CC-BD41-AC69-36B389D76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591"/>
            <a:ext cx="10515600" cy="2621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9DB630-31E7-E942-9E16-2A4480C9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90307"/>
            <a:ext cx="4516628" cy="21025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39A0CA-A3A5-0C4E-93AA-CAD256DA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428" y="4390307"/>
            <a:ext cx="6862572" cy="13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0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76EF1-2739-9245-AC93-B20E0439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034F23-DC8F-1A4B-888A-C82E39C4A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690688"/>
            <a:ext cx="5854700" cy="2603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8B4BE6-AFCE-2140-A685-6D48F852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38" y="207263"/>
            <a:ext cx="5712525" cy="60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</Words>
  <Application>Microsoft Macintosh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motivation</vt:lpstr>
      <vt:lpstr>pipeline</vt:lpstr>
      <vt:lpstr>embedding learning &amp; Occupancy Regression</vt:lpstr>
      <vt:lpstr>instance clustering</vt:lpstr>
      <vt:lpstr>results</vt:lpstr>
      <vt:lpstr>Ablation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星</dc:creator>
  <cp:lastModifiedBy>李 星</cp:lastModifiedBy>
  <cp:revision>6</cp:revision>
  <dcterms:created xsi:type="dcterms:W3CDTF">2020-08-28T12:12:18Z</dcterms:created>
  <dcterms:modified xsi:type="dcterms:W3CDTF">2020-08-28T13:44:38Z</dcterms:modified>
</cp:coreProperties>
</file>