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4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2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8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D0DA-65B5-438C-B581-ED4BACA69A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3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8216" y="1960685"/>
            <a:ext cx="10999178" cy="788500"/>
          </a:xfrm>
        </p:spPr>
        <p:txBody>
          <a:bodyPr>
            <a:normAutofit/>
          </a:bodyPr>
          <a:lstStyle/>
          <a:p>
            <a:r>
              <a:rPr lang="en-US" altLang="zh-CN" sz="4800"/>
              <a:t>Rethinking </a:t>
            </a:r>
            <a:r>
              <a:rPr lang="en-US" altLang="zh-CN" sz="4800" smtClean="0"/>
              <a:t>Pseudo-LiDAR Representation</a:t>
            </a:r>
            <a:endParaRPr lang="zh-CN" altLang="en-US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37" y="2938616"/>
            <a:ext cx="7793072" cy="2761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6760" y="5889642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ECCV 2020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2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Background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5618" y="1600172"/>
            <a:ext cx="9289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Pseudo-LiDAR</a:t>
            </a:r>
            <a:r>
              <a:rPr lang="zh-CN" altLang="en-US" smtClean="0"/>
              <a:t>系列的方法认为，伪点云的数据格式比图像数据格式更适用于</a:t>
            </a:r>
            <a:r>
              <a:rPr lang="en-US" altLang="zh-CN" smtClean="0"/>
              <a:t>3D</a:t>
            </a:r>
            <a:r>
              <a:rPr lang="zh-CN" altLang="en-US" smtClean="0"/>
              <a:t>物体感知；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而本文作者认为，这一论点缺乏证据，伪点云方法精度高的原因需要进一步探究；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60384" y="6488668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Pseudo-LiDAR</a:t>
            </a:r>
            <a:r>
              <a:rPr lang="zh-CN" altLang="en-US" smtClean="0"/>
              <a:t>系</a:t>
            </a:r>
            <a:r>
              <a:rPr lang="en-US" altLang="zh-CN" smtClean="0"/>
              <a:t>pipeline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18" y="2571217"/>
            <a:ext cx="5193323" cy="37574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41" y="2502938"/>
            <a:ext cx="2839864" cy="17407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01" y="2584665"/>
            <a:ext cx="2651997" cy="1659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66" y="4304868"/>
            <a:ext cx="3322608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2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Motivation &amp; Contribution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4399" y="1863970"/>
            <a:ext cx="1070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、探究伪点云方法有效的原因，得出结论：伪点云方法的高精度并非是源于数据表达形式，而是来自坐标变换本身  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4399" y="3291256"/>
            <a:ext cx="10700239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 smtClean="0"/>
              <a:t>、作者提出了一种基于图像的数据格式的单目检测算法，并达到</a:t>
            </a:r>
            <a:r>
              <a:rPr lang="en-US" altLang="zh-CN" smtClean="0"/>
              <a:t>SOTA</a:t>
            </a:r>
            <a:r>
              <a:rPr lang="zh-CN" altLang="en-US" smtClean="0"/>
              <a:t>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2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Analysis &amp; Preliminary </a:t>
            </a:r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70" y="2749513"/>
            <a:ext cx="7101010" cy="17478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59" y="4594049"/>
            <a:ext cx="6042833" cy="19913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5607" y="1729482"/>
            <a:ext cx="10700239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验证数据格式对精度的影响，可以从表中看出，数据格式对精度没有影响。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1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55" y="1612377"/>
            <a:ext cx="9623241" cy="35681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977" y="5398476"/>
            <a:ext cx="10920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基于深度图设定阈值后产生</a:t>
            </a:r>
            <a:r>
              <a:rPr lang="en-US" altLang="zh-CN" smtClean="0"/>
              <a:t>mask</a:t>
            </a:r>
            <a:r>
              <a:rPr lang="zh-CN" altLang="en-US" smtClean="0"/>
              <a:t>，该</a:t>
            </a:r>
            <a:r>
              <a:rPr lang="en-US" altLang="zh-CN" smtClean="0"/>
              <a:t>mask</a:t>
            </a:r>
            <a:r>
              <a:rPr lang="zh-CN" altLang="en-US" smtClean="0"/>
              <a:t>用来区分前景</a:t>
            </a:r>
            <a:r>
              <a:rPr lang="en-US" altLang="zh-CN" smtClean="0"/>
              <a:t>/</a:t>
            </a:r>
            <a:r>
              <a:rPr lang="zh-CN" altLang="en-US" smtClean="0"/>
              <a:t>背景像素点；接着，</a:t>
            </a:r>
            <a:r>
              <a:rPr lang="en-US" altLang="zh-CN" smtClean="0"/>
              <a:t>mask global pooling</a:t>
            </a:r>
            <a:r>
              <a:rPr lang="zh-CN" altLang="en-US" smtClean="0"/>
              <a:t>用来提取前景区域的特征。</a:t>
            </a:r>
            <a:r>
              <a:rPr lang="en-US" altLang="zh-CN" smtClean="0"/>
              <a:t>Head</a:t>
            </a:r>
            <a:r>
              <a:rPr lang="zh-CN" altLang="en-US" smtClean="0"/>
              <a:t>部分作者针对困难等级</a:t>
            </a:r>
            <a:r>
              <a:rPr lang="en-US" altLang="zh-CN" smtClean="0"/>
              <a:t>(easy, mod, hard)</a:t>
            </a:r>
            <a:r>
              <a:rPr lang="zh-CN" altLang="en-US" smtClean="0"/>
              <a:t>设置了三个分类回归头，有一个额外的分支会预测这个实例所属的困难等级，其余两个</a:t>
            </a:r>
            <a:r>
              <a:rPr lang="en-US" altLang="zh-CN" smtClean="0"/>
              <a:t>head</a:t>
            </a:r>
            <a:r>
              <a:rPr lang="zh-CN" altLang="en-US" smtClean="0"/>
              <a:t>的输出结果会被阻塞。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6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57" y="2248023"/>
            <a:ext cx="8077900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07" y="2844778"/>
            <a:ext cx="9132277" cy="32132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6608" y="1690688"/>
            <a:ext cx="9856694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This is shows that all coordinates are useful for the 3D </a:t>
            </a:r>
            <a:r>
              <a:rPr lang="zh-CN" altLang="en-US" sz="2000"/>
              <a:t>detection</a:t>
            </a:r>
            <a:r>
              <a:rPr lang="zh-CN" altLang="en-US" sz="2000" smtClean="0"/>
              <a:t>.</a:t>
            </a:r>
            <a:r>
              <a:rPr lang="en-US" altLang="zh-CN" sz="2000"/>
              <a:t> </a:t>
            </a:r>
            <a:r>
              <a:rPr lang="en-US" altLang="zh-CN" sz="2000" smtClean="0"/>
              <a:t>Real </a:t>
            </a:r>
            <a:r>
              <a:rPr lang="en-US" altLang="zh-CN" sz="2000"/>
              <a:t>thing matters is coordinate system transformation, instead of data representation itself.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6112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07" y="1393246"/>
            <a:ext cx="7722055" cy="2605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07" y="4131821"/>
            <a:ext cx="7722055" cy="25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字体推荐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华科" id="{9408A40E-E6C0-4362-BAF0-518DA04DC1FF}" vid="{BDD34679-F257-4FA9-B0F1-7C9F81F995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推荐字体</Template>
  <TotalTime>324</TotalTime>
  <Words>242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Times New Roman</vt:lpstr>
      <vt:lpstr>Office 主题​​</vt:lpstr>
      <vt:lpstr>Rethinking Pseudo-LiDAR Representation</vt:lpstr>
      <vt:lpstr>Background</vt:lpstr>
      <vt:lpstr>Motivation &amp; Contribution</vt:lpstr>
      <vt:lpstr>Analysis &amp; Preliminary conclusion</vt:lpstr>
      <vt:lpstr>Method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Pseudo-LiDAR Representation</dc:title>
  <dc:creator>熊 凯昕</dc:creator>
  <cp:lastModifiedBy>熊 凯昕</cp:lastModifiedBy>
  <cp:revision>10</cp:revision>
  <dcterms:created xsi:type="dcterms:W3CDTF">2020-08-18T01:54:45Z</dcterms:created>
  <dcterms:modified xsi:type="dcterms:W3CDTF">2020-08-28T01:02:53Z</dcterms:modified>
</cp:coreProperties>
</file>