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60" r:id="rId5"/>
    <p:sldId id="262" r:id="rId6"/>
    <p:sldId id="263" r:id="rId7"/>
    <p:sldId id="259" r:id="rId8"/>
    <p:sldId id="261" r:id="rId9"/>
    <p:sldId id="264" r:id="rId10"/>
    <p:sldId id="265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1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020-09-12 18-46-31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5475" y="875030"/>
            <a:ext cx="8401050" cy="39128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78450" y="5173980"/>
            <a:ext cx="184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ECCV 2020</a:t>
            </a:r>
            <a:endParaRPr lang="en-US" altLang="zh-CN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en-US" altLang="zh-CN"/>
          </a:p>
        </p:txBody>
      </p:sp>
      <p:pic>
        <p:nvPicPr>
          <p:cNvPr id="7" name="内容占位符 6" descr="2020-09-12 18-55-55 的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1360" y="2521585"/>
            <a:ext cx="8410575" cy="1304925"/>
          </a:xfrm>
          <a:prstGeom prst="rect">
            <a:avLst/>
          </a:prstGeom>
        </p:spPr>
      </p:pic>
      <p:pic>
        <p:nvPicPr>
          <p:cNvPr id="9" name="图片 8" descr="2020-09-12 18-56-06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4093210"/>
            <a:ext cx="8429625" cy="1295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21360" y="1679575"/>
            <a:ext cx="6019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Freespace, Road, Drivable area</a:t>
            </a: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pic>
        <p:nvPicPr>
          <p:cNvPr id="4" name="内容占位符 3" descr="2020-09-12 19-08-34 的屏幕截图"/>
          <p:cNvPicPr>
            <a:picLocks noChangeAspect="1"/>
          </p:cNvPicPr>
          <p:nvPr>
            <p:ph idx="1"/>
          </p:nvPr>
        </p:nvPicPr>
        <p:blipFill>
          <a:blip r:embed="rId1"/>
          <a:srcRect b="20202"/>
          <a:stretch>
            <a:fillRect/>
          </a:stretch>
        </p:blipFill>
        <p:spPr>
          <a:xfrm>
            <a:off x="2397760" y="1825625"/>
            <a:ext cx="7396480" cy="3912870"/>
          </a:xfrm>
          <a:prstGeom prst="rect">
            <a:avLst/>
          </a:prstGeom>
        </p:spPr>
      </p:pic>
      <p:pic>
        <p:nvPicPr>
          <p:cNvPr id="5" name="图片 4" descr="2020-09-12 19-11-12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1205230"/>
            <a:ext cx="7715250" cy="51542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33650" y="2449830"/>
            <a:ext cx="2762250" cy="272224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429250" y="2449830"/>
            <a:ext cx="5124450" cy="2741295"/>
          </a:xfrm>
          <a:prstGeom prst="rect">
            <a:avLst/>
          </a:prstGeom>
          <a:noFill/>
          <a:ln w="28575">
            <a:solidFill>
              <a:schemeClr val="accent6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380490" y="3627120"/>
            <a:ext cx="125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Encoder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53700" y="2954020"/>
            <a:ext cx="125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Decoder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34285" y="2152650"/>
            <a:ext cx="1689100" cy="254635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86535" y="1825625"/>
            <a:ext cx="1151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00B0F0"/>
                </a:solidFill>
              </a:rPr>
              <a:t>Surface Normal</a:t>
            </a:r>
            <a:endParaRPr lang="en-US" altLang="zh-CN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sym typeface="+mn-ea"/>
              </a:rPr>
              <a:t>Surface Normal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12" name="图片 11" descr="2020-09-12 20-35-27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" y="1460500"/>
            <a:ext cx="4710430" cy="2071370"/>
          </a:xfrm>
          <a:prstGeom prst="rect">
            <a:avLst/>
          </a:prstGeom>
        </p:spPr>
      </p:pic>
      <p:pic>
        <p:nvPicPr>
          <p:cNvPr id="13" name="图片 12" descr="2020-09-12 20-36-49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115" y="1376045"/>
            <a:ext cx="4883150" cy="4418330"/>
          </a:xfrm>
          <a:prstGeom prst="rect">
            <a:avLst/>
          </a:prstGeom>
        </p:spPr>
      </p:pic>
      <p:pic>
        <p:nvPicPr>
          <p:cNvPr id="14" name="图片 13" descr="2020-09-12 20-37-17 的屏幕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85" y="4270375"/>
            <a:ext cx="4871720" cy="22752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296410" y="2185035"/>
            <a:ext cx="112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小孔模型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43045" y="3288030"/>
            <a:ext cx="169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切平面表达式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40240" y="1603375"/>
            <a:ext cx="165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将式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代入式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709785" y="2365375"/>
            <a:ext cx="1654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FF0000"/>
                </a:solidFill>
              </a:rPr>
              <a:t>式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两边对</a:t>
            </a:r>
            <a:r>
              <a:rPr lang="en-US" altLang="zh-CN">
                <a:solidFill>
                  <a:srgbClr val="FF0000"/>
                </a:solidFill>
              </a:rPr>
              <a:t>x,y</a:t>
            </a:r>
            <a:r>
              <a:rPr lang="zh-CN" altLang="en-US">
                <a:solidFill>
                  <a:srgbClr val="FF0000"/>
                </a:solidFill>
              </a:rPr>
              <a:t>求偏导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55455" y="3773170"/>
            <a:ext cx="131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式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做变换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429115" y="4429125"/>
            <a:ext cx="1316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将式</a:t>
            </a:r>
            <a:r>
              <a:rPr lang="en-US" altLang="zh-CN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代入式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778365" y="5356860"/>
            <a:ext cx="131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FF0000"/>
                </a:solidFill>
              </a:rPr>
              <a:t>式</a:t>
            </a:r>
            <a:r>
              <a:rPr lang="en-US" altLang="zh-CN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和式</a:t>
            </a:r>
            <a:r>
              <a:rPr lang="en-US" altLang="zh-CN">
                <a:solidFill>
                  <a:srgbClr val="FF0000"/>
                </a:solidFill>
              </a:rPr>
              <a:t>6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4" name="图片 23" descr="2020-09-12 20-45-06 的屏幕截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115" y="5907405"/>
            <a:ext cx="3916680" cy="56896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8386445" y="6356985"/>
            <a:ext cx="2708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单位球面上的极坐标表示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08910" y="4471035"/>
            <a:ext cx="1915795" cy="4978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200910" y="5592445"/>
            <a:ext cx="2698750" cy="5607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sym typeface="+mn-ea"/>
              </a:rPr>
              <a:t>Surface Normal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pic>
        <p:nvPicPr>
          <p:cNvPr id="12" name="图片 11" descr="2020-09-12 20-35-27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2985" y="1460500"/>
            <a:ext cx="4710430" cy="2071370"/>
          </a:xfrm>
          <a:prstGeom prst="rect">
            <a:avLst/>
          </a:prstGeom>
        </p:spPr>
      </p:pic>
      <p:pic>
        <p:nvPicPr>
          <p:cNvPr id="13" name="图片 12" descr="2020-09-12 20-36-49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115" y="1376045"/>
            <a:ext cx="4883150" cy="4418330"/>
          </a:xfrm>
          <a:prstGeom prst="rect">
            <a:avLst/>
          </a:prstGeom>
        </p:spPr>
      </p:pic>
      <p:pic>
        <p:nvPicPr>
          <p:cNvPr id="14" name="图片 13" descr="2020-09-12 20-37-17 的屏幕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85" y="4270375"/>
            <a:ext cx="4871720" cy="22752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296410" y="2185035"/>
            <a:ext cx="112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小孔模型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43045" y="3288030"/>
            <a:ext cx="1690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切平面表达式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540240" y="1603375"/>
            <a:ext cx="165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将式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代入式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709785" y="2365375"/>
            <a:ext cx="1654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FF0000"/>
                </a:solidFill>
              </a:rPr>
              <a:t>式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两边对</a:t>
            </a:r>
            <a:r>
              <a:rPr lang="en-US" altLang="zh-CN">
                <a:solidFill>
                  <a:srgbClr val="FF0000"/>
                </a:solidFill>
              </a:rPr>
              <a:t>x,y</a:t>
            </a:r>
            <a:r>
              <a:rPr lang="zh-CN" altLang="en-US">
                <a:solidFill>
                  <a:srgbClr val="FF0000"/>
                </a:solidFill>
              </a:rPr>
              <a:t>求偏导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355455" y="3773170"/>
            <a:ext cx="131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式</a:t>
            </a: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做变换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429115" y="4429125"/>
            <a:ext cx="1316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将式</a:t>
            </a:r>
            <a:r>
              <a:rPr lang="en-US" altLang="zh-CN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代入式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778365" y="5356860"/>
            <a:ext cx="1316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FF0000"/>
                </a:solidFill>
              </a:rPr>
              <a:t>式</a:t>
            </a:r>
            <a:r>
              <a:rPr lang="en-US" altLang="zh-CN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和式</a:t>
            </a:r>
            <a:r>
              <a:rPr lang="en-US" altLang="zh-CN">
                <a:solidFill>
                  <a:srgbClr val="FF0000"/>
                </a:solidFill>
              </a:rPr>
              <a:t>6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4" name="图片 23" descr="2020-09-12 20-45-06 的屏幕截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115" y="5907405"/>
            <a:ext cx="3916680" cy="56896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8386445" y="6356985"/>
            <a:ext cx="2708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单位球面上的极坐标表示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08910" y="4471035"/>
            <a:ext cx="1915795" cy="4978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200910" y="5592445"/>
            <a:ext cx="2698750" cy="5607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2020-09-12 20-49-39 的屏幕截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3426460"/>
            <a:ext cx="11791950" cy="3298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Encoder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335280" y="1698625"/>
            <a:ext cx="3407347" cy="4563149"/>
            <a:chOff x="3585" y="1538"/>
            <a:chExt cx="4965" cy="6767"/>
          </a:xfrm>
        </p:grpSpPr>
        <p:pic>
          <p:nvPicPr>
            <p:cNvPr id="5" name="图片 4" descr="2020-09-12 19-11-12 的屏幕截图"/>
            <p:cNvPicPr>
              <a:picLocks noChangeAspect="1"/>
            </p:cNvPicPr>
            <p:nvPr/>
          </p:nvPicPr>
          <p:blipFill>
            <a:blip r:embed="rId1"/>
            <a:srcRect l="-4691" t="-4435" r="64938" b="21067"/>
            <a:stretch>
              <a:fillRect/>
            </a:stretch>
          </p:blipFill>
          <p:spPr>
            <a:xfrm>
              <a:off x="3585" y="1538"/>
              <a:ext cx="4830" cy="6767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4200" y="1725"/>
              <a:ext cx="4350" cy="64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0" name="图片 9" descr="2020-09-12 20-19-20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305" y="4878705"/>
            <a:ext cx="3952240" cy="127571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036955" y="2947035"/>
            <a:ext cx="1417955" cy="27559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348865" y="1444625"/>
            <a:ext cx="243840" cy="14706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454910" y="1127125"/>
            <a:ext cx="1545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估计法线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pic>
        <p:nvPicPr>
          <p:cNvPr id="13" name="图片 12" descr="2020-09-12 20-19-20 的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18020" y="4495800"/>
            <a:ext cx="3952240" cy="1275715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457200" y="1584325"/>
            <a:ext cx="6306820" cy="4318000"/>
            <a:chOff x="1486" y="2495"/>
            <a:chExt cx="9932" cy="6800"/>
          </a:xfrm>
        </p:grpSpPr>
        <p:grpSp>
          <p:nvGrpSpPr>
            <p:cNvPr id="12" name="组合 11"/>
            <p:cNvGrpSpPr/>
            <p:nvPr/>
          </p:nvGrpSpPr>
          <p:grpSpPr>
            <a:xfrm>
              <a:off x="1486" y="2495"/>
              <a:ext cx="9932" cy="6800"/>
              <a:chOff x="6839" y="1581"/>
              <a:chExt cx="9932" cy="6800"/>
            </a:xfrm>
          </p:grpSpPr>
          <p:pic>
            <p:nvPicPr>
              <p:cNvPr id="5" name="图片 4" descr="2020-09-12 19-11-12 的屏幕截图"/>
              <p:cNvPicPr>
                <a:picLocks noChangeAspect="1"/>
              </p:cNvPicPr>
              <p:nvPr/>
            </p:nvPicPr>
            <p:blipFill>
              <a:blip r:embed="rId2"/>
              <a:srcRect l="21951" t="-3905" r="-3704" b="20131"/>
              <a:stretch>
                <a:fillRect/>
              </a:stretch>
            </p:blipFill>
            <p:spPr>
              <a:xfrm>
                <a:off x="6839" y="1581"/>
                <a:ext cx="9933" cy="6800"/>
              </a:xfrm>
              <a:prstGeom prst="rect">
                <a:avLst/>
              </a:prstGeom>
            </p:spPr>
          </p:pic>
          <p:sp>
            <p:nvSpPr>
              <p:cNvPr id="7" name="矩形 6"/>
              <p:cNvSpPr/>
              <p:nvPr/>
            </p:nvSpPr>
            <p:spPr>
              <a:xfrm>
                <a:off x="8550" y="1665"/>
                <a:ext cx="8070" cy="6510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21" name="矩形 20"/>
            <p:cNvSpPr/>
            <p:nvPr/>
          </p:nvSpPr>
          <p:spPr>
            <a:xfrm rot="3300000">
              <a:off x="6299" y="2653"/>
              <a:ext cx="916" cy="8050"/>
            </a:xfrm>
            <a:prstGeom prst="rect">
              <a:avLst/>
            </a:prstGeom>
            <a:solidFill>
              <a:schemeClr val="accent6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3" name="图片 22" descr="2020-09-12 20-30-52 的屏幕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655" y="2863215"/>
            <a:ext cx="5387975" cy="11322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</a:t>
            </a:r>
            <a:endParaRPr lang="en-US" altLang="zh-CN"/>
          </a:p>
        </p:txBody>
      </p:sp>
      <p:pic>
        <p:nvPicPr>
          <p:cNvPr id="4" name="内容占位符 3" descr="2020-09-12 20-52-02 的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9435" y="1486535"/>
            <a:ext cx="77495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Experiment</a:t>
            </a:r>
            <a:endParaRPr lang="en-US" altLang="zh-CN"/>
          </a:p>
        </p:txBody>
      </p:sp>
      <p:pic>
        <p:nvPicPr>
          <p:cNvPr id="6" name="内容占位符 5" descr="2020-09-12 20-53-36 的屏幕截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96940" y="1694815"/>
            <a:ext cx="5166360" cy="4351655"/>
          </a:xfrm>
          <a:prstGeom prst="rect">
            <a:avLst/>
          </a:prstGeom>
        </p:spPr>
      </p:pic>
      <p:pic>
        <p:nvPicPr>
          <p:cNvPr id="7" name="图片 6" descr="2020-09-12 20-53-23 的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" y="1584325"/>
            <a:ext cx="5441315" cy="4462145"/>
          </a:xfrm>
          <a:prstGeom prst="rect">
            <a:avLst/>
          </a:prstGeom>
        </p:spPr>
      </p:pic>
      <p:pic>
        <p:nvPicPr>
          <p:cNvPr id="8" name="图片 7" descr="2020-09-12 20-54-11 的屏幕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6015990"/>
            <a:ext cx="7053580" cy="8483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WPS 演示</Application>
  <PresentationFormat>宽屏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DejaVu Sans</vt:lpstr>
      <vt:lpstr>Arial Black</vt:lpstr>
      <vt:lpstr>Droid Sans Fallback</vt:lpstr>
      <vt:lpstr>微软雅黑</vt:lpstr>
      <vt:lpstr>宋体</vt:lpstr>
      <vt:lpstr>Arial Unicode MS</vt:lpstr>
      <vt:lpstr>MT Extra</vt:lpstr>
      <vt:lpstr>Office 主题​​</vt:lpstr>
      <vt:lpstr>PowerPoint 演示文稿</vt:lpstr>
      <vt:lpstr>PowerPoint 演示文稿</vt:lpstr>
      <vt:lpstr>Overview</vt:lpstr>
      <vt:lpstr>Overview</vt:lpstr>
      <vt:lpstr>Surface Normal</vt:lpstr>
      <vt:lpstr>PowerPoint 演示文稿</vt:lpstr>
      <vt:lpstr>Overview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sgong</dc:creator>
  <cp:lastModifiedBy>luckstone</cp:lastModifiedBy>
  <cp:revision>135</cp:revision>
  <dcterms:created xsi:type="dcterms:W3CDTF">2020-09-12T12:54:47Z</dcterms:created>
  <dcterms:modified xsi:type="dcterms:W3CDTF">2020-09-12T12:54:47Z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