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700" r:id="rId2"/>
    <p:sldId id="728" r:id="rId3"/>
    <p:sldId id="729" r:id="rId4"/>
    <p:sldId id="731" r:id="rId5"/>
    <p:sldId id="732" r:id="rId6"/>
    <p:sldId id="733" r:id="rId7"/>
    <p:sldId id="730" r:id="rId8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wei (AV)" initials="z(" lastIdx="1" clrIdx="0">
    <p:extLst>
      <p:ext uri="{19B8F6BF-5375-455C-9EA6-DF929625EA0E}">
        <p15:presenceInfo xmlns:p15="http://schemas.microsoft.com/office/powerpoint/2012/main" userId="S-1-5-21-147214757-305610072-1517763936-6348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0410"/>
    <a:srgbClr val="4F1A0A"/>
    <a:srgbClr val="402303"/>
    <a:srgbClr val="360606"/>
    <a:srgbClr val="5B9BD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6" autoAdjust="0"/>
    <p:restoredTop sz="84099" autoAdjust="0"/>
  </p:normalViewPr>
  <p:slideViewPr>
    <p:cSldViewPr snapToGrid="0">
      <p:cViewPr varScale="1">
        <p:scale>
          <a:sx n="84" d="100"/>
          <a:sy n="84" d="100"/>
        </p:scale>
        <p:origin x="144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sanxian" userId="7e4f1334-6e25-4279-b010-4ea948c6c32e" providerId="ADAL" clId="{4C1B8F4A-EBCD-4395-A119-79BCAE8F74CD}"/>
    <pc:docChg chg="undo custSel addSld delSld modSld sldOrd">
      <pc:chgData name="zhousanxian" userId="7e4f1334-6e25-4279-b010-4ea948c6c32e" providerId="ADAL" clId="{4C1B8F4A-EBCD-4395-A119-79BCAE8F74CD}" dt="2019-11-01T10:42:46.560" v="2716" actId="20577"/>
      <pc:docMkLst>
        <pc:docMk/>
      </pc:docMkLst>
      <pc:sldChg chg="modSp">
        <pc:chgData name="zhousanxian" userId="7e4f1334-6e25-4279-b010-4ea948c6c32e" providerId="ADAL" clId="{4C1B8F4A-EBCD-4395-A119-79BCAE8F74CD}" dt="2019-11-01T02:57:08.301" v="1819" actId="20577"/>
        <pc:sldMkLst>
          <pc:docMk/>
          <pc:sldMk cId="0" sldId="700"/>
        </pc:sldMkLst>
        <pc:spChg chg="mod">
          <ac:chgData name="zhousanxian" userId="7e4f1334-6e25-4279-b010-4ea948c6c32e" providerId="ADAL" clId="{4C1B8F4A-EBCD-4395-A119-79BCAE8F74CD}" dt="2019-11-01T02:57:08.301" v="1819" actId="20577"/>
          <ac:spMkLst>
            <pc:docMk/>
            <pc:sldMk cId="0" sldId="700"/>
            <ac:spMk id="2" creationId="{D3AFCC60-55A8-4D36-800B-0C6957C76EB2}"/>
          </ac:spMkLst>
        </pc:spChg>
        <pc:spChg chg="mod">
          <ac:chgData name="zhousanxian" userId="7e4f1334-6e25-4279-b010-4ea948c6c32e" providerId="ADAL" clId="{4C1B8F4A-EBCD-4395-A119-79BCAE8F74CD}" dt="2019-10-31T08:44:20.258" v="122" actId="1076"/>
          <ac:spMkLst>
            <pc:docMk/>
            <pc:sldMk cId="0" sldId="700"/>
            <ac:spMk id="14338" creationId="{00000000-0000-0000-0000-000000000000}"/>
          </ac:spMkLst>
        </pc:spChg>
      </pc:sldChg>
      <pc:sldChg chg="addSp delSp modSp modNotesTx">
        <pc:chgData name="zhousanxian" userId="7e4f1334-6e25-4279-b010-4ea948c6c32e" providerId="ADAL" clId="{4C1B8F4A-EBCD-4395-A119-79BCAE8F74CD}" dt="2019-11-01T02:51:35.714" v="1775" actId="20577"/>
        <pc:sldMkLst>
          <pc:docMk/>
          <pc:sldMk cId="2883352180" sldId="714"/>
        </pc:sldMkLst>
        <pc:spChg chg="mod">
          <ac:chgData name="zhousanxian" userId="7e4f1334-6e25-4279-b010-4ea948c6c32e" providerId="ADAL" clId="{4C1B8F4A-EBCD-4395-A119-79BCAE8F74CD}" dt="2019-10-31T14:01:35.518" v="1087"/>
          <ac:spMkLst>
            <pc:docMk/>
            <pc:sldMk cId="2883352180" sldId="714"/>
            <ac:spMk id="5" creationId="{00000000-0000-0000-0000-000000000000}"/>
          </ac:spMkLst>
        </pc:spChg>
        <pc:spChg chg="del mod">
          <ac:chgData name="zhousanxian" userId="7e4f1334-6e25-4279-b010-4ea948c6c32e" providerId="ADAL" clId="{4C1B8F4A-EBCD-4395-A119-79BCAE8F74CD}" dt="2019-10-31T12:47:37.438" v="314" actId="478"/>
          <ac:spMkLst>
            <pc:docMk/>
            <pc:sldMk cId="2883352180" sldId="714"/>
            <ac:spMk id="6" creationId="{00000000-0000-0000-0000-000000000000}"/>
          </ac:spMkLst>
        </pc:spChg>
        <pc:picChg chg="add mod">
          <ac:chgData name="zhousanxian" userId="7e4f1334-6e25-4279-b010-4ea948c6c32e" providerId="ADAL" clId="{4C1B8F4A-EBCD-4395-A119-79BCAE8F74CD}" dt="2019-10-31T14:03:28" v="1107" actId="1076"/>
          <ac:picMkLst>
            <pc:docMk/>
            <pc:sldMk cId="2883352180" sldId="714"/>
            <ac:picMk id="2" creationId="{2D91F25E-A8A1-437C-9FC2-C06F7223BD21}"/>
          </ac:picMkLst>
        </pc:picChg>
        <pc:picChg chg="add mod">
          <ac:chgData name="zhousanxian" userId="7e4f1334-6e25-4279-b010-4ea948c6c32e" providerId="ADAL" clId="{4C1B8F4A-EBCD-4395-A119-79BCAE8F74CD}" dt="2019-10-31T14:06:38.491" v="1120" actId="2085"/>
          <ac:picMkLst>
            <pc:docMk/>
            <pc:sldMk cId="2883352180" sldId="714"/>
            <ac:picMk id="3" creationId="{300F3ABF-7A63-42E5-8488-3EF14AE84FD1}"/>
          </ac:picMkLst>
        </pc:picChg>
        <pc:picChg chg="del">
          <ac:chgData name="zhousanxian" userId="7e4f1334-6e25-4279-b010-4ea948c6c32e" providerId="ADAL" clId="{4C1B8F4A-EBCD-4395-A119-79BCAE8F74CD}" dt="2019-10-31T12:25:06.315" v="160" actId="478"/>
          <ac:picMkLst>
            <pc:docMk/>
            <pc:sldMk cId="2883352180" sldId="714"/>
            <ac:picMk id="19" creationId="{00000000-0000-0000-0000-000000000000}"/>
          </ac:picMkLst>
        </pc:picChg>
        <pc:cxnChg chg="add mod">
          <ac:chgData name="zhousanxian" userId="7e4f1334-6e25-4279-b010-4ea948c6c32e" providerId="ADAL" clId="{4C1B8F4A-EBCD-4395-A119-79BCAE8F74CD}" dt="2019-10-31T14:06:58.087" v="1123" actId="14100"/>
          <ac:cxnSpMkLst>
            <pc:docMk/>
            <pc:sldMk cId="2883352180" sldId="714"/>
            <ac:cxnSpMk id="7" creationId="{4B5B9CC3-6800-46E3-BCDB-DC1D9940B336}"/>
          </ac:cxnSpMkLst>
        </pc:cxnChg>
        <pc:cxnChg chg="add mod">
          <ac:chgData name="zhousanxian" userId="7e4f1334-6e25-4279-b010-4ea948c6c32e" providerId="ADAL" clId="{4C1B8F4A-EBCD-4395-A119-79BCAE8F74CD}" dt="2019-10-31T14:07:07.585" v="1125" actId="14100"/>
          <ac:cxnSpMkLst>
            <pc:docMk/>
            <pc:sldMk cId="2883352180" sldId="714"/>
            <ac:cxnSpMk id="9" creationId="{D02325D0-7243-4D14-87D6-34CD168DB596}"/>
          </ac:cxnSpMkLst>
        </pc:cxnChg>
      </pc:sldChg>
      <pc:sldChg chg="del">
        <pc:chgData name="zhousanxian" userId="7e4f1334-6e25-4279-b010-4ea948c6c32e" providerId="ADAL" clId="{4C1B8F4A-EBCD-4395-A119-79BCAE8F74CD}" dt="2019-10-31T08:00:31.992" v="11" actId="2696"/>
        <pc:sldMkLst>
          <pc:docMk/>
          <pc:sldMk cId="907313102" sldId="716"/>
        </pc:sldMkLst>
      </pc:sldChg>
      <pc:sldChg chg="addSp delSp modSp delCm">
        <pc:chgData name="zhousanxian" userId="7e4f1334-6e25-4279-b010-4ea948c6c32e" providerId="ADAL" clId="{4C1B8F4A-EBCD-4395-A119-79BCAE8F74CD}" dt="2019-11-01T07:27:27.535" v="1863" actId="1076"/>
        <pc:sldMkLst>
          <pc:docMk/>
          <pc:sldMk cId="4086999126" sldId="717"/>
        </pc:sldMkLst>
        <pc:spChg chg="mod">
          <ac:chgData name="zhousanxian" userId="7e4f1334-6e25-4279-b010-4ea948c6c32e" providerId="ADAL" clId="{4C1B8F4A-EBCD-4395-A119-79BCAE8F74CD}" dt="2019-10-31T13:15:32.964" v="373" actId="20577"/>
          <ac:spMkLst>
            <pc:docMk/>
            <pc:sldMk cId="4086999126" sldId="717"/>
            <ac:spMk id="2" creationId="{00000000-0000-0000-0000-000000000000}"/>
          </ac:spMkLst>
        </pc:spChg>
        <pc:spChg chg="add del mod">
          <ac:chgData name="zhousanxian" userId="7e4f1334-6e25-4279-b010-4ea948c6c32e" providerId="ADAL" clId="{4C1B8F4A-EBCD-4395-A119-79BCAE8F74CD}" dt="2019-10-31T13:48:48.194" v="1069" actId="20577"/>
          <ac:spMkLst>
            <pc:docMk/>
            <pc:sldMk cId="4086999126" sldId="717"/>
            <ac:spMk id="4" creationId="{E51ED928-1A14-438C-8EE9-AEEC62AC9282}"/>
          </ac:spMkLst>
        </pc:spChg>
        <pc:picChg chg="add del mod">
          <ac:chgData name="zhousanxian" userId="7e4f1334-6e25-4279-b010-4ea948c6c32e" providerId="ADAL" clId="{4C1B8F4A-EBCD-4395-A119-79BCAE8F74CD}" dt="2019-10-31T13:20:21.645" v="652"/>
          <ac:picMkLst>
            <pc:docMk/>
            <pc:sldMk cId="4086999126" sldId="717"/>
            <ac:picMk id="3" creationId="{849219A6-CFB7-4FA4-9190-5A3953BDFB36}"/>
          </ac:picMkLst>
        </pc:picChg>
        <pc:picChg chg="add mod">
          <ac:chgData name="zhousanxian" userId="7e4f1334-6e25-4279-b010-4ea948c6c32e" providerId="ADAL" clId="{4C1B8F4A-EBCD-4395-A119-79BCAE8F74CD}" dt="2019-11-01T07:27:27.535" v="1863" actId="1076"/>
          <ac:picMkLst>
            <pc:docMk/>
            <pc:sldMk cId="4086999126" sldId="717"/>
            <ac:picMk id="5" creationId="{CBEB409F-FDD1-44E8-A841-26DDCA836757}"/>
          </ac:picMkLst>
        </pc:picChg>
      </pc:sldChg>
      <pc:sldChg chg="addSp delSp modSp add">
        <pc:chgData name="zhousanxian" userId="7e4f1334-6e25-4279-b010-4ea948c6c32e" providerId="ADAL" clId="{4C1B8F4A-EBCD-4395-A119-79BCAE8F74CD}" dt="2019-10-31T14:21:59.967" v="1275"/>
        <pc:sldMkLst>
          <pc:docMk/>
          <pc:sldMk cId="809058081" sldId="718"/>
        </pc:sldMkLst>
        <pc:spChg chg="mod">
          <ac:chgData name="zhousanxian" userId="7e4f1334-6e25-4279-b010-4ea948c6c32e" providerId="ADAL" clId="{4C1B8F4A-EBCD-4395-A119-79BCAE8F74CD}" dt="2019-10-31T14:14:29.399" v="1153" actId="20577"/>
          <ac:spMkLst>
            <pc:docMk/>
            <pc:sldMk cId="809058081" sldId="718"/>
            <ac:spMk id="2" creationId="{8223A9DA-59E5-4303-9A6C-872176CC8C04}"/>
          </ac:spMkLst>
        </pc:spChg>
        <pc:spChg chg="add mod">
          <ac:chgData name="zhousanxian" userId="7e4f1334-6e25-4279-b010-4ea948c6c32e" providerId="ADAL" clId="{4C1B8F4A-EBCD-4395-A119-79BCAE8F74CD}" dt="2019-10-31T14:20:19.055" v="1268" actId="1076"/>
          <ac:spMkLst>
            <pc:docMk/>
            <pc:sldMk cId="809058081" sldId="718"/>
            <ac:spMk id="5" creationId="{AE1DA441-2A77-421B-B1ED-1581B6912140}"/>
          </ac:spMkLst>
        </pc:spChg>
        <pc:spChg chg="add mod">
          <ac:chgData name="zhousanxian" userId="7e4f1334-6e25-4279-b010-4ea948c6c32e" providerId="ADAL" clId="{4C1B8F4A-EBCD-4395-A119-79BCAE8F74CD}" dt="2019-10-31T14:20:22.884" v="1269" actId="255"/>
          <ac:spMkLst>
            <pc:docMk/>
            <pc:sldMk cId="809058081" sldId="718"/>
            <ac:spMk id="7" creationId="{2D851C21-FA5F-444A-96AC-DFE73DA73689}"/>
          </ac:spMkLst>
        </pc:spChg>
        <pc:spChg chg="add mod">
          <ac:chgData name="zhousanxian" userId="7e4f1334-6e25-4279-b010-4ea948c6c32e" providerId="ADAL" clId="{4C1B8F4A-EBCD-4395-A119-79BCAE8F74CD}" dt="2019-10-31T14:20:27.946" v="1270" actId="255"/>
          <ac:spMkLst>
            <pc:docMk/>
            <pc:sldMk cId="809058081" sldId="718"/>
            <ac:spMk id="8" creationId="{0CB88F8D-83D1-4D29-8FF6-0924F4528019}"/>
          </ac:spMkLst>
        </pc:spChg>
        <pc:spChg chg="add mod">
          <ac:chgData name="zhousanxian" userId="7e4f1334-6e25-4279-b010-4ea948c6c32e" providerId="ADAL" clId="{4C1B8F4A-EBCD-4395-A119-79BCAE8F74CD}" dt="2019-10-31T14:20:42.839" v="1273" actId="1076"/>
          <ac:spMkLst>
            <pc:docMk/>
            <pc:sldMk cId="809058081" sldId="718"/>
            <ac:spMk id="9" creationId="{382AA820-8666-4F60-977E-61B4D0275555}"/>
          </ac:spMkLst>
        </pc:spChg>
        <pc:spChg chg="add del">
          <ac:chgData name="zhousanxian" userId="7e4f1334-6e25-4279-b010-4ea948c6c32e" providerId="ADAL" clId="{4C1B8F4A-EBCD-4395-A119-79BCAE8F74CD}" dt="2019-10-31T14:21:59.967" v="1275"/>
          <ac:spMkLst>
            <pc:docMk/>
            <pc:sldMk cId="809058081" sldId="718"/>
            <ac:spMk id="10" creationId="{81CC4048-7D90-40BF-BDD2-756266B7CA0E}"/>
          </ac:spMkLst>
        </pc:spChg>
        <pc:picChg chg="add del mod">
          <ac:chgData name="zhousanxian" userId="7e4f1334-6e25-4279-b010-4ea948c6c32e" providerId="ADAL" clId="{4C1B8F4A-EBCD-4395-A119-79BCAE8F74CD}" dt="2019-10-31T14:12:15.968" v="1129" actId="478"/>
          <ac:picMkLst>
            <pc:docMk/>
            <pc:sldMk cId="809058081" sldId="718"/>
            <ac:picMk id="3" creationId="{8F06BAC1-2FC1-4DF1-ADD4-E61848378408}"/>
          </ac:picMkLst>
        </pc:picChg>
        <pc:picChg chg="add mod">
          <ac:chgData name="zhousanxian" userId="7e4f1334-6e25-4279-b010-4ea948c6c32e" providerId="ADAL" clId="{4C1B8F4A-EBCD-4395-A119-79BCAE8F74CD}" dt="2019-10-31T14:14:56.711" v="1161" actId="1076"/>
          <ac:picMkLst>
            <pc:docMk/>
            <pc:sldMk cId="809058081" sldId="718"/>
            <ac:picMk id="4" creationId="{116B5B69-4C03-400F-9B27-B354C12CAF6D}"/>
          </ac:picMkLst>
        </pc:picChg>
        <pc:picChg chg="add del">
          <ac:chgData name="zhousanxian" userId="7e4f1334-6e25-4279-b010-4ea948c6c32e" providerId="ADAL" clId="{4C1B8F4A-EBCD-4395-A119-79BCAE8F74CD}" dt="2019-10-31T14:15:36.088" v="1188"/>
          <ac:picMkLst>
            <pc:docMk/>
            <pc:sldMk cId="809058081" sldId="718"/>
            <ac:picMk id="6" creationId="{B082575C-AC9C-4EA2-A370-31516B0211BB}"/>
          </ac:picMkLst>
        </pc:picChg>
      </pc:sldChg>
      <pc:sldChg chg="del">
        <pc:chgData name="zhousanxian" userId="7e4f1334-6e25-4279-b010-4ea948c6c32e" providerId="ADAL" clId="{4C1B8F4A-EBCD-4395-A119-79BCAE8F74CD}" dt="2019-10-31T08:00:31.794" v="8" actId="2696"/>
        <pc:sldMkLst>
          <pc:docMk/>
          <pc:sldMk cId="2563507665" sldId="718"/>
        </pc:sldMkLst>
      </pc:sldChg>
      <pc:sldChg chg="addSp delSp modSp add">
        <pc:chgData name="zhousanxian" userId="7e4f1334-6e25-4279-b010-4ea948c6c32e" providerId="ADAL" clId="{4C1B8F4A-EBCD-4395-A119-79BCAE8F74CD}" dt="2019-11-01T02:56:18.318" v="1804" actId="20577"/>
        <pc:sldMkLst>
          <pc:docMk/>
          <pc:sldMk cId="1680015951" sldId="719"/>
        </pc:sldMkLst>
        <pc:spChg chg="mod">
          <ac:chgData name="zhousanxian" userId="7e4f1334-6e25-4279-b010-4ea948c6c32e" providerId="ADAL" clId="{4C1B8F4A-EBCD-4395-A119-79BCAE8F74CD}" dt="2019-10-31T13:45:17.322" v="890" actId="20577"/>
          <ac:spMkLst>
            <pc:docMk/>
            <pc:sldMk cId="1680015951" sldId="719"/>
            <ac:spMk id="2" creationId="{7DDF048E-4576-47B6-A144-5615BBD8EE8E}"/>
          </ac:spMkLst>
        </pc:spChg>
        <pc:spChg chg="add del mod">
          <ac:chgData name="zhousanxian" userId="7e4f1334-6e25-4279-b010-4ea948c6c32e" providerId="ADAL" clId="{4C1B8F4A-EBCD-4395-A119-79BCAE8F74CD}" dt="2019-10-31T13:37:02.859" v="724" actId="478"/>
          <ac:spMkLst>
            <pc:docMk/>
            <pc:sldMk cId="1680015951" sldId="719"/>
            <ac:spMk id="5" creationId="{BA079143-BCC6-4EB8-867A-13FF8CD2F826}"/>
          </ac:spMkLst>
        </pc:spChg>
        <pc:spChg chg="add mod">
          <ac:chgData name="zhousanxian" userId="7e4f1334-6e25-4279-b010-4ea948c6c32e" providerId="ADAL" clId="{4C1B8F4A-EBCD-4395-A119-79BCAE8F74CD}" dt="2019-10-31T13:40:46.035" v="741" actId="20577"/>
          <ac:spMkLst>
            <pc:docMk/>
            <pc:sldMk cId="1680015951" sldId="719"/>
            <ac:spMk id="8" creationId="{BB7D9203-DD59-422B-8F49-0A3FA06F33CD}"/>
          </ac:spMkLst>
        </pc:spChg>
        <pc:spChg chg="add mod">
          <ac:chgData name="zhousanxian" userId="7e4f1334-6e25-4279-b010-4ea948c6c32e" providerId="ADAL" clId="{4C1B8F4A-EBCD-4395-A119-79BCAE8F74CD}" dt="2019-10-31T13:47:47.473" v="1049" actId="1076"/>
          <ac:spMkLst>
            <pc:docMk/>
            <pc:sldMk cId="1680015951" sldId="719"/>
            <ac:spMk id="9" creationId="{93A30658-928A-4537-A4BD-BBB0B8286521}"/>
          </ac:spMkLst>
        </pc:spChg>
        <pc:spChg chg="add mod">
          <ac:chgData name="zhousanxian" userId="7e4f1334-6e25-4279-b010-4ea948c6c32e" providerId="ADAL" clId="{4C1B8F4A-EBCD-4395-A119-79BCAE8F74CD}" dt="2019-11-01T02:56:18.318" v="1804" actId="20577"/>
          <ac:spMkLst>
            <pc:docMk/>
            <pc:sldMk cId="1680015951" sldId="719"/>
            <ac:spMk id="10" creationId="{7AF0E6D8-E25C-46F4-AAAB-5AC708486514}"/>
          </ac:spMkLst>
        </pc:spChg>
        <pc:picChg chg="add del mod">
          <ac:chgData name="zhousanxian" userId="7e4f1334-6e25-4279-b010-4ea948c6c32e" providerId="ADAL" clId="{4C1B8F4A-EBCD-4395-A119-79BCAE8F74CD}" dt="2019-10-31T13:23:50.824" v="719" actId="478"/>
          <ac:picMkLst>
            <pc:docMk/>
            <pc:sldMk cId="1680015951" sldId="719"/>
            <ac:picMk id="3" creationId="{4B1BEDE2-7118-4969-9C40-CF8B7C2253B0}"/>
          </ac:picMkLst>
        </pc:picChg>
        <pc:picChg chg="add del">
          <ac:chgData name="zhousanxian" userId="7e4f1334-6e25-4279-b010-4ea948c6c32e" providerId="ADAL" clId="{4C1B8F4A-EBCD-4395-A119-79BCAE8F74CD}" dt="2019-10-31T13:36:23.863" v="721"/>
          <ac:picMkLst>
            <pc:docMk/>
            <pc:sldMk cId="1680015951" sldId="719"/>
            <ac:picMk id="4" creationId="{9F8DBAE2-7E0D-4AE1-80A8-30506ACB9AF1}"/>
          </ac:picMkLst>
        </pc:picChg>
        <pc:picChg chg="add del mod">
          <ac:chgData name="zhousanxian" userId="7e4f1334-6e25-4279-b010-4ea948c6c32e" providerId="ADAL" clId="{4C1B8F4A-EBCD-4395-A119-79BCAE8F74CD}" dt="2019-10-31T13:42:12.785" v="763"/>
          <ac:picMkLst>
            <pc:docMk/>
            <pc:sldMk cId="1680015951" sldId="719"/>
            <ac:picMk id="6" creationId="{F671AA91-E3DC-4826-A38F-2291F67BE180}"/>
          </ac:picMkLst>
        </pc:picChg>
        <pc:picChg chg="add del">
          <ac:chgData name="zhousanxian" userId="7e4f1334-6e25-4279-b010-4ea948c6c32e" providerId="ADAL" clId="{4C1B8F4A-EBCD-4395-A119-79BCAE8F74CD}" dt="2019-10-31T13:40:12.290" v="735" actId="478"/>
          <ac:picMkLst>
            <pc:docMk/>
            <pc:sldMk cId="1680015951" sldId="719"/>
            <ac:picMk id="7" creationId="{C6E310D7-0F69-4195-89B9-59710FFDBA1F}"/>
          </ac:picMkLst>
        </pc:picChg>
        <pc:picChg chg="add del">
          <ac:chgData name="zhousanxian" userId="7e4f1334-6e25-4279-b010-4ea948c6c32e" providerId="ADAL" clId="{4C1B8F4A-EBCD-4395-A119-79BCAE8F74CD}" dt="2019-10-31T13:42:10.250" v="762"/>
          <ac:picMkLst>
            <pc:docMk/>
            <pc:sldMk cId="1680015951" sldId="719"/>
            <ac:picMk id="11" creationId="{4C481893-FCF2-43EF-BCB0-0182BC1CF83F}"/>
          </ac:picMkLst>
        </pc:picChg>
        <pc:picChg chg="add mod">
          <ac:chgData name="zhousanxian" userId="7e4f1334-6e25-4279-b010-4ea948c6c32e" providerId="ADAL" clId="{4C1B8F4A-EBCD-4395-A119-79BCAE8F74CD}" dt="2019-10-31T13:47:43.001" v="1048" actId="14100"/>
          <ac:picMkLst>
            <pc:docMk/>
            <pc:sldMk cId="1680015951" sldId="719"/>
            <ac:picMk id="12" creationId="{C3D8B8A2-7356-4506-9F35-306A749614FB}"/>
          </ac:picMkLst>
        </pc:picChg>
      </pc:sldChg>
      <pc:sldChg chg="addSp delSp modSp add ord modNotesTx">
        <pc:chgData name="zhousanxian" userId="7e4f1334-6e25-4279-b010-4ea948c6c32e" providerId="ADAL" clId="{4C1B8F4A-EBCD-4395-A119-79BCAE8F74CD}" dt="2019-11-01T10:19:15.554" v="2712" actId="1076"/>
        <pc:sldMkLst>
          <pc:docMk/>
          <pc:sldMk cId="974753366" sldId="720"/>
        </pc:sldMkLst>
        <pc:spChg chg="mod">
          <ac:chgData name="zhousanxian" userId="7e4f1334-6e25-4279-b010-4ea948c6c32e" providerId="ADAL" clId="{4C1B8F4A-EBCD-4395-A119-79BCAE8F74CD}" dt="2019-11-01T02:54:19.731" v="1790" actId="20577"/>
          <ac:spMkLst>
            <pc:docMk/>
            <pc:sldMk cId="974753366" sldId="720"/>
            <ac:spMk id="2" creationId="{00000000-0000-0000-0000-000000000000}"/>
          </ac:spMkLst>
        </pc:spChg>
        <pc:spChg chg="mod">
          <ac:chgData name="zhousanxian" userId="7e4f1334-6e25-4279-b010-4ea948c6c32e" providerId="ADAL" clId="{4C1B8F4A-EBCD-4395-A119-79BCAE8F74CD}" dt="2019-10-31T14:22:22.479" v="1284" actId="6549"/>
          <ac:spMkLst>
            <pc:docMk/>
            <pc:sldMk cId="974753366" sldId="720"/>
            <ac:spMk id="4" creationId="{E51ED928-1A14-438C-8EE9-AEEC62AC9282}"/>
          </ac:spMkLst>
        </pc:spChg>
        <pc:picChg chg="add mod">
          <ac:chgData name="zhousanxian" userId="7e4f1334-6e25-4279-b010-4ea948c6c32e" providerId="ADAL" clId="{4C1B8F4A-EBCD-4395-A119-79BCAE8F74CD}" dt="2019-11-01T07:19:23.918" v="1843" actId="1076"/>
          <ac:picMkLst>
            <pc:docMk/>
            <pc:sldMk cId="974753366" sldId="720"/>
            <ac:picMk id="3" creationId="{7779A127-7B55-4BE7-933D-9D73BEC61EFF}"/>
          </ac:picMkLst>
        </pc:picChg>
        <pc:picChg chg="del mod">
          <ac:chgData name="zhousanxian" userId="7e4f1334-6e25-4279-b010-4ea948c6c32e" providerId="ADAL" clId="{4C1B8F4A-EBCD-4395-A119-79BCAE8F74CD}" dt="2019-10-31T14:22:14.702" v="1281" actId="478"/>
          <ac:picMkLst>
            <pc:docMk/>
            <pc:sldMk cId="974753366" sldId="720"/>
            <ac:picMk id="5" creationId="{CBEB409F-FDD1-44E8-A841-26DDCA836757}"/>
          </ac:picMkLst>
        </pc:picChg>
        <pc:picChg chg="add mod">
          <ac:chgData name="zhousanxian" userId="7e4f1334-6e25-4279-b010-4ea948c6c32e" providerId="ADAL" clId="{4C1B8F4A-EBCD-4395-A119-79BCAE8F74CD}" dt="2019-11-01T07:19:27.262" v="1845" actId="1076"/>
          <ac:picMkLst>
            <pc:docMk/>
            <pc:sldMk cId="974753366" sldId="720"/>
            <ac:picMk id="6" creationId="{78CFFBBB-13F8-4343-8B1F-7D18ED169FAA}"/>
          </ac:picMkLst>
        </pc:picChg>
        <pc:picChg chg="add mod">
          <ac:chgData name="zhousanxian" userId="7e4f1334-6e25-4279-b010-4ea948c6c32e" providerId="ADAL" clId="{4C1B8F4A-EBCD-4395-A119-79BCAE8F74CD}" dt="2019-11-01T10:19:15.554" v="2712" actId="1076"/>
          <ac:picMkLst>
            <pc:docMk/>
            <pc:sldMk cId="974753366" sldId="720"/>
            <ac:picMk id="7" creationId="{CDF88902-D1BC-4D87-BAC8-440B7FBC4C8F}"/>
          </ac:picMkLst>
        </pc:picChg>
      </pc:sldChg>
      <pc:sldChg chg="del">
        <pc:chgData name="zhousanxian" userId="7e4f1334-6e25-4279-b010-4ea948c6c32e" providerId="ADAL" clId="{4C1B8F4A-EBCD-4395-A119-79BCAE8F74CD}" dt="2019-10-31T08:00:31.980" v="9" actId="2696"/>
        <pc:sldMkLst>
          <pc:docMk/>
          <pc:sldMk cId="2913460154" sldId="720"/>
        </pc:sldMkLst>
      </pc:sldChg>
      <pc:sldChg chg="addSp delSp modSp add del">
        <pc:chgData name="zhousanxian" userId="7e4f1334-6e25-4279-b010-4ea948c6c32e" providerId="ADAL" clId="{4C1B8F4A-EBCD-4395-A119-79BCAE8F74CD}" dt="2019-11-01T07:36:58.470" v="1951" actId="2696"/>
        <pc:sldMkLst>
          <pc:docMk/>
          <pc:sldMk cId="194253311" sldId="721"/>
        </pc:sldMkLst>
        <pc:spChg chg="mod">
          <ac:chgData name="zhousanxian" userId="7e4f1334-6e25-4279-b010-4ea948c6c32e" providerId="ADAL" clId="{4C1B8F4A-EBCD-4395-A119-79BCAE8F74CD}" dt="2019-10-31T14:22:59.568" v="1302"/>
          <ac:spMkLst>
            <pc:docMk/>
            <pc:sldMk cId="194253311" sldId="721"/>
            <ac:spMk id="2" creationId="{51D5F323-864B-4326-8212-4179CEA49FE6}"/>
          </ac:spMkLst>
        </pc:spChg>
        <pc:spChg chg="add del">
          <ac:chgData name="zhousanxian" userId="7e4f1334-6e25-4279-b010-4ea948c6c32e" providerId="ADAL" clId="{4C1B8F4A-EBCD-4395-A119-79BCAE8F74CD}" dt="2019-10-31T14:26:12.760" v="1304"/>
          <ac:spMkLst>
            <pc:docMk/>
            <pc:sldMk cId="194253311" sldId="721"/>
            <ac:spMk id="3" creationId="{A51D62F9-4483-48B9-B9A6-EABFD86CEAE4}"/>
          </ac:spMkLst>
        </pc:spChg>
        <pc:spChg chg="add mod">
          <ac:chgData name="zhousanxian" userId="7e4f1334-6e25-4279-b010-4ea948c6c32e" providerId="ADAL" clId="{4C1B8F4A-EBCD-4395-A119-79BCAE8F74CD}" dt="2019-11-01T07:32:48.159" v="1865"/>
          <ac:spMkLst>
            <pc:docMk/>
            <pc:sldMk cId="194253311" sldId="721"/>
            <ac:spMk id="4" creationId="{3FD1FA08-10B3-454D-8E1B-9C08C45A8196}"/>
          </ac:spMkLst>
        </pc:spChg>
      </pc:sldChg>
      <pc:sldChg chg="del">
        <pc:chgData name="zhousanxian" userId="7e4f1334-6e25-4279-b010-4ea948c6c32e" providerId="ADAL" clId="{4C1B8F4A-EBCD-4395-A119-79BCAE8F74CD}" dt="2019-10-31T08:00:31.763" v="7" actId="2696"/>
        <pc:sldMkLst>
          <pc:docMk/>
          <pc:sldMk cId="3569839945" sldId="721"/>
        </pc:sldMkLst>
      </pc:sldChg>
      <pc:sldChg chg="add del">
        <pc:chgData name="zhousanxian" userId="7e4f1334-6e25-4279-b010-4ea948c6c32e" providerId="ADAL" clId="{4C1B8F4A-EBCD-4395-A119-79BCAE8F74CD}" dt="2019-11-01T07:45:05.598" v="2039" actId="2696"/>
        <pc:sldMkLst>
          <pc:docMk/>
          <pc:sldMk cId="1005767917" sldId="722"/>
        </pc:sldMkLst>
      </pc:sldChg>
      <pc:sldChg chg="del">
        <pc:chgData name="zhousanxian" userId="7e4f1334-6e25-4279-b010-4ea948c6c32e" providerId="ADAL" clId="{4C1B8F4A-EBCD-4395-A119-79BCAE8F74CD}" dt="2019-10-31T08:00:31.984" v="10" actId="2696"/>
        <pc:sldMkLst>
          <pc:docMk/>
          <pc:sldMk cId="2904863097" sldId="722"/>
        </pc:sldMkLst>
      </pc:sldChg>
      <pc:sldChg chg="add del">
        <pc:chgData name="zhousanxian" userId="7e4f1334-6e25-4279-b010-4ea948c6c32e" providerId="ADAL" clId="{4C1B8F4A-EBCD-4395-A119-79BCAE8F74CD}" dt="2019-11-01T07:30:30.026" v="1864" actId="2696"/>
        <pc:sldMkLst>
          <pc:docMk/>
          <pc:sldMk cId="2945706993" sldId="722"/>
        </pc:sldMkLst>
      </pc:sldChg>
      <pc:sldChg chg="addSp delSp modSp add">
        <pc:chgData name="zhousanxian" userId="7e4f1334-6e25-4279-b010-4ea948c6c32e" providerId="ADAL" clId="{4C1B8F4A-EBCD-4395-A119-79BCAE8F74CD}" dt="2019-11-01T07:44:43.077" v="2038" actId="1076"/>
        <pc:sldMkLst>
          <pc:docMk/>
          <pc:sldMk cId="1040956392" sldId="723"/>
        </pc:sldMkLst>
        <pc:spChg chg="mod">
          <ac:chgData name="zhousanxian" userId="7e4f1334-6e25-4279-b010-4ea948c6c32e" providerId="ADAL" clId="{4C1B8F4A-EBCD-4395-A119-79BCAE8F74CD}" dt="2019-11-01T07:34:18.687" v="1914" actId="20577"/>
          <ac:spMkLst>
            <pc:docMk/>
            <pc:sldMk cId="1040956392" sldId="723"/>
            <ac:spMk id="4" creationId="{3FD1FA08-10B3-454D-8E1B-9C08C45A8196}"/>
          </ac:spMkLst>
        </pc:spChg>
        <pc:spChg chg="add mod">
          <ac:chgData name="zhousanxian" userId="7e4f1334-6e25-4279-b010-4ea948c6c32e" providerId="ADAL" clId="{4C1B8F4A-EBCD-4395-A119-79BCAE8F74CD}" dt="2019-11-01T07:44:43.077" v="2038" actId="1076"/>
          <ac:spMkLst>
            <pc:docMk/>
            <pc:sldMk cId="1040956392" sldId="723"/>
            <ac:spMk id="7" creationId="{71E64E4B-BE18-4878-9600-C0A91EF0EF8A}"/>
          </ac:spMkLst>
        </pc:spChg>
        <pc:picChg chg="add del mod">
          <ac:chgData name="zhousanxian" userId="7e4f1334-6e25-4279-b010-4ea948c6c32e" providerId="ADAL" clId="{4C1B8F4A-EBCD-4395-A119-79BCAE8F74CD}" dt="2019-11-01T07:35:20.053" v="1920" actId="478"/>
          <ac:picMkLst>
            <pc:docMk/>
            <pc:sldMk cId="1040956392" sldId="723"/>
            <ac:picMk id="3" creationId="{73B4C49A-71D8-44E9-8DA6-547F09CF0890}"/>
          </ac:picMkLst>
        </pc:picChg>
        <pc:picChg chg="add del mod">
          <ac:chgData name="zhousanxian" userId="7e4f1334-6e25-4279-b010-4ea948c6c32e" providerId="ADAL" clId="{4C1B8F4A-EBCD-4395-A119-79BCAE8F74CD}" dt="2019-11-01T07:36:48.143" v="1949" actId="478"/>
          <ac:picMkLst>
            <pc:docMk/>
            <pc:sldMk cId="1040956392" sldId="723"/>
            <ac:picMk id="5" creationId="{D7633519-21B2-4C16-875E-70630FC66F9D}"/>
          </ac:picMkLst>
        </pc:picChg>
        <pc:picChg chg="add mod">
          <ac:chgData name="zhousanxian" userId="7e4f1334-6e25-4279-b010-4ea948c6c32e" providerId="ADAL" clId="{4C1B8F4A-EBCD-4395-A119-79BCAE8F74CD}" dt="2019-11-01T07:44:38.054" v="2037" actId="693"/>
          <ac:picMkLst>
            <pc:docMk/>
            <pc:sldMk cId="1040956392" sldId="723"/>
            <ac:picMk id="6" creationId="{6A24F824-3834-4769-BD11-D7F88F37514B}"/>
          </ac:picMkLst>
        </pc:picChg>
      </pc:sldChg>
      <pc:sldChg chg="del">
        <pc:chgData name="zhousanxian" userId="7e4f1334-6e25-4279-b010-4ea948c6c32e" providerId="ADAL" clId="{4C1B8F4A-EBCD-4395-A119-79BCAE8F74CD}" dt="2019-10-31T08:00:18.918" v="0" actId="2696"/>
        <pc:sldMkLst>
          <pc:docMk/>
          <pc:sldMk cId="1482339729" sldId="723"/>
        </pc:sldMkLst>
      </pc:sldChg>
      <pc:sldChg chg="del">
        <pc:chgData name="zhousanxian" userId="7e4f1334-6e25-4279-b010-4ea948c6c32e" providerId="ADAL" clId="{4C1B8F4A-EBCD-4395-A119-79BCAE8F74CD}" dt="2019-10-31T08:00:25.293" v="4" actId="2696"/>
        <pc:sldMkLst>
          <pc:docMk/>
          <pc:sldMk cId="1059531313" sldId="724"/>
        </pc:sldMkLst>
      </pc:sldChg>
      <pc:sldChg chg="addSp delSp modSp add">
        <pc:chgData name="zhousanxian" userId="7e4f1334-6e25-4279-b010-4ea948c6c32e" providerId="ADAL" clId="{4C1B8F4A-EBCD-4395-A119-79BCAE8F74CD}" dt="2019-11-01T10:42:46.560" v="2716" actId="20577"/>
        <pc:sldMkLst>
          <pc:docMk/>
          <pc:sldMk cId="1666475801" sldId="724"/>
        </pc:sldMkLst>
        <pc:spChg chg="mod">
          <ac:chgData name="zhousanxian" userId="7e4f1334-6e25-4279-b010-4ea948c6c32e" providerId="ADAL" clId="{4C1B8F4A-EBCD-4395-A119-79BCAE8F74CD}" dt="2019-11-01T08:03:08.325" v="2441" actId="20577"/>
          <ac:spMkLst>
            <pc:docMk/>
            <pc:sldMk cId="1666475801" sldId="724"/>
            <ac:spMk id="2" creationId="{8223A9DA-59E5-4303-9A6C-872176CC8C04}"/>
          </ac:spMkLst>
        </pc:spChg>
        <pc:spChg chg="del">
          <ac:chgData name="zhousanxian" userId="7e4f1334-6e25-4279-b010-4ea948c6c32e" providerId="ADAL" clId="{4C1B8F4A-EBCD-4395-A119-79BCAE8F74CD}" dt="2019-11-01T07:47:52.749" v="2054" actId="478"/>
          <ac:spMkLst>
            <pc:docMk/>
            <pc:sldMk cId="1666475801" sldId="724"/>
            <ac:spMk id="5" creationId="{AE1DA441-2A77-421B-B1ED-1581B6912140}"/>
          </ac:spMkLst>
        </pc:spChg>
        <pc:spChg chg="del">
          <ac:chgData name="zhousanxian" userId="7e4f1334-6e25-4279-b010-4ea948c6c32e" providerId="ADAL" clId="{4C1B8F4A-EBCD-4395-A119-79BCAE8F74CD}" dt="2019-11-01T07:47:52.749" v="2054" actId="478"/>
          <ac:spMkLst>
            <pc:docMk/>
            <pc:sldMk cId="1666475801" sldId="724"/>
            <ac:spMk id="7" creationId="{2D851C21-FA5F-444A-96AC-DFE73DA73689}"/>
          </ac:spMkLst>
        </pc:spChg>
        <pc:spChg chg="del">
          <ac:chgData name="zhousanxian" userId="7e4f1334-6e25-4279-b010-4ea948c6c32e" providerId="ADAL" clId="{4C1B8F4A-EBCD-4395-A119-79BCAE8F74CD}" dt="2019-11-01T07:47:52.749" v="2054" actId="478"/>
          <ac:spMkLst>
            <pc:docMk/>
            <pc:sldMk cId="1666475801" sldId="724"/>
            <ac:spMk id="8" creationId="{0CB88F8D-83D1-4D29-8FF6-0924F4528019}"/>
          </ac:spMkLst>
        </pc:spChg>
        <pc:spChg chg="del">
          <ac:chgData name="zhousanxian" userId="7e4f1334-6e25-4279-b010-4ea948c6c32e" providerId="ADAL" clId="{4C1B8F4A-EBCD-4395-A119-79BCAE8F74CD}" dt="2019-11-01T07:47:52.749" v="2054" actId="478"/>
          <ac:spMkLst>
            <pc:docMk/>
            <pc:sldMk cId="1666475801" sldId="724"/>
            <ac:spMk id="9" creationId="{382AA820-8666-4F60-977E-61B4D0275555}"/>
          </ac:spMkLst>
        </pc:spChg>
        <pc:spChg chg="add mod">
          <ac:chgData name="zhousanxian" userId="7e4f1334-6e25-4279-b010-4ea948c6c32e" providerId="ADAL" clId="{4C1B8F4A-EBCD-4395-A119-79BCAE8F74CD}" dt="2019-11-01T10:42:46.560" v="2716" actId="20577"/>
          <ac:spMkLst>
            <pc:docMk/>
            <pc:sldMk cId="1666475801" sldId="724"/>
            <ac:spMk id="10" creationId="{F8C3E2A1-5784-4ECC-B92A-179541A1DC24}"/>
          </ac:spMkLst>
        </pc:spChg>
        <pc:picChg chg="del">
          <ac:chgData name="zhousanxian" userId="7e4f1334-6e25-4279-b010-4ea948c6c32e" providerId="ADAL" clId="{4C1B8F4A-EBCD-4395-A119-79BCAE8F74CD}" dt="2019-11-01T07:47:48.877" v="2053" actId="478"/>
          <ac:picMkLst>
            <pc:docMk/>
            <pc:sldMk cId="1666475801" sldId="724"/>
            <ac:picMk id="4" creationId="{116B5B69-4C03-400F-9B27-B354C12CAF6D}"/>
          </ac:picMkLst>
        </pc:picChg>
      </pc:sldChg>
      <pc:sldChg chg="del">
        <pc:chgData name="zhousanxian" userId="7e4f1334-6e25-4279-b010-4ea948c6c32e" providerId="ADAL" clId="{4C1B8F4A-EBCD-4395-A119-79BCAE8F74CD}" dt="2019-10-31T08:00:18.939" v="3" actId="2696"/>
        <pc:sldMkLst>
          <pc:docMk/>
          <pc:sldMk cId="53897159" sldId="725"/>
        </pc:sldMkLst>
      </pc:sldChg>
      <pc:sldChg chg="delSp modSp add del ord">
        <pc:chgData name="zhousanxian" userId="7e4f1334-6e25-4279-b010-4ea948c6c32e" providerId="ADAL" clId="{4C1B8F4A-EBCD-4395-A119-79BCAE8F74CD}" dt="2019-11-01T07:59:46.599" v="2382" actId="2696"/>
        <pc:sldMkLst>
          <pc:docMk/>
          <pc:sldMk cId="873194856" sldId="725"/>
        </pc:sldMkLst>
        <pc:spChg chg="mod">
          <ac:chgData name="zhousanxian" userId="7e4f1334-6e25-4279-b010-4ea948c6c32e" providerId="ADAL" clId="{4C1B8F4A-EBCD-4395-A119-79BCAE8F74CD}" dt="2019-11-01T07:51:11.293" v="2183" actId="20577"/>
          <ac:spMkLst>
            <pc:docMk/>
            <pc:sldMk cId="873194856" sldId="725"/>
            <ac:spMk id="4" creationId="{3FD1FA08-10B3-454D-8E1B-9C08C45A8196}"/>
          </ac:spMkLst>
        </pc:spChg>
        <pc:spChg chg="del mod">
          <ac:chgData name="zhousanxian" userId="7e4f1334-6e25-4279-b010-4ea948c6c32e" providerId="ADAL" clId="{4C1B8F4A-EBCD-4395-A119-79BCAE8F74CD}" dt="2019-11-01T07:52:25.118" v="2186" actId="478"/>
          <ac:spMkLst>
            <pc:docMk/>
            <pc:sldMk cId="873194856" sldId="725"/>
            <ac:spMk id="7" creationId="{71E64E4B-BE18-4878-9600-C0A91EF0EF8A}"/>
          </ac:spMkLst>
        </pc:spChg>
        <pc:picChg chg="del">
          <ac:chgData name="zhousanxian" userId="7e4f1334-6e25-4279-b010-4ea948c6c32e" providerId="ADAL" clId="{4C1B8F4A-EBCD-4395-A119-79BCAE8F74CD}" dt="2019-11-01T07:52:20.829" v="2184" actId="478"/>
          <ac:picMkLst>
            <pc:docMk/>
            <pc:sldMk cId="873194856" sldId="725"/>
            <ac:picMk id="6" creationId="{6A24F824-3834-4769-BD11-D7F88F37514B}"/>
          </ac:picMkLst>
        </pc:picChg>
      </pc:sldChg>
      <pc:sldChg chg="addSp modSp add modNotesTx">
        <pc:chgData name="zhousanxian" userId="7e4f1334-6e25-4279-b010-4ea948c6c32e" providerId="ADAL" clId="{4C1B8F4A-EBCD-4395-A119-79BCAE8F74CD}" dt="2019-11-01T07:57:30.737" v="2379" actId="20577"/>
        <pc:sldMkLst>
          <pc:docMk/>
          <pc:sldMk cId="736413827" sldId="726"/>
        </pc:sldMkLst>
        <pc:spChg chg="mod">
          <ac:chgData name="zhousanxian" userId="7e4f1334-6e25-4279-b010-4ea948c6c32e" providerId="ADAL" clId="{4C1B8F4A-EBCD-4395-A119-79BCAE8F74CD}" dt="2019-11-01T07:53:51.885" v="2233" actId="20577"/>
          <ac:spMkLst>
            <pc:docMk/>
            <pc:sldMk cId="736413827" sldId="726"/>
            <ac:spMk id="4" creationId="{3FD1FA08-10B3-454D-8E1B-9C08C45A8196}"/>
          </ac:spMkLst>
        </pc:spChg>
        <pc:spChg chg="add mod">
          <ac:chgData name="zhousanxian" userId="7e4f1334-6e25-4279-b010-4ea948c6c32e" providerId="ADAL" clId="{4C1B8F4A-EBCD-4395-A119-79BCAE8F74CD}" dt="2019-11-01T07:57:30.737" v="2379" actId="20577"/>
          <ac:spMkLst>
            <pc:docMk/>
            <pc:sldMk cId="736413827" sldId="726"/>
            <ac:spMk id="5" creationId="{93BBA1E6-6C6A-4CD4-AF2C-F33364FE1CCA}"/>
          </ac:spMkLst>
        </pc:spChg>
        <pc:picChg chg="add mod">
          <ac:chgData name="zhousanxian" userId="7e4f1334-6e25-4279-b010-4ea948c6c32e" providerId="ADAL" clId="{4C1B8F4A-EBCD-4395-A119-79BCAE8F74CD}" dt="2019-11-01T07:54:43.805" v="2237" actId="1076"/>
          <ac:picMkLst>
            <pc:docMk/>
            <pc:sldMk cId="736413827" sldId="726"/>
            <ac:picMk id="3" creationId="{8CC26E45-743C-4866-8E2E-41548CF1A876}"/>
          </ac:picMkLst>
        </pc:picChg>
      </pc:sldChg>
      <pc:sldChg chg="del">
        <pc:chgData name="zhousanxian" userId="7e4f1334-6e25-4279-b010-4ea948c6c32e" providerId="ADAL" clId="{4C1B8F4A-EBCD-4395-A119-79BCAE8F74CD}" dt="2019-10-31T08:00:18.928" v="2" actId="2696"/>
        <pc:sldMkLst>
          <pc:docMk/>
          <pc:sldMk cId="1772721538" sldId="729"/>
        </pc:sldMkLst>
      </pc:sldChg>
      <pc:sldChg chg="del">
        <pc:chgData name="zhousanxian" userId="7e4f1334-6e25-4279-b010-4ea948c6c32e" providerId="ADAL" clId="{4C1B8F4A-EBCD-4395-A119-79BCAE8F74CD}" dt="2019-10-31T08:00:18.925" v="1" actId="2696"/>
        <pc:sldMkLst>
          <pc:docMk/>
          <pc:sldMk cId="1912652523" sldId="730"/>
        </pc:sldMkLst>
      </pc:sldChg>
      <pc:sldChg chg="del">
        <pc:chgData name="zhousanxian" userId="7e4f1334-6e25-4279-b010-4ea948c6c32e" providerId="ADAL" clId="{4C1B8F4A-EBCD-4395-A119-79BCAE8F74CD}" dt="2019-10-31T08:00:25.296" v="6" actId="2696"/>
        <pc:sldMkLst>
          <pc:docMk/>
          <pc:sldMk cId="4156727193" sldId="731"/>
        </pc:sldMkLst>
      </pc:sldChg>
      <pc:sldChg chg="del">
        <pc:chgData name="zhousanxian" userId="7e4f1334-6e25-4279-b010-4ea948c6c32e" providerId="ADAL" clId="{4C1B8F4A-EBCD-4395-A119-79BCAE8F74CD}" dt="2019-10-31T08:00:25.294" v="5" actId="2696"/>
        <pc:sldMkLst>
          <pc:docMk/>
          <pc:sldMk cId="1605291740" sldId="7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75" y="0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18AAFB-0671-484F-B0B8-82F8367538D3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888" y="1431925"/>
            <a:ext cx="6872287" cy="3865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6600" y="5511800"/>
            <a:ext cx="5886450" cy="4511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138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75" y="10879138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FBD552-D848-4214-B1DD-A34375FC4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72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7D1F10-B5C9-47A0-A81E-06F1D97ADA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60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7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1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3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8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BD552-D848-4214-B1DD-A34375FC4E2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3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19100"/>
            <a:ext cx="15255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39950" y="549275"/>
            <a:ext cx="26495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10"/>
          <p:cNvSpPr txBox="1"/>
          <p:nvPr userDrawn="1"/>
        </p:nvSpPr>
        <p:spPr>
          <a:xfrm>
            <a:off x="2139950" y="1095375"/>
            <a:ext cx="46101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>
                <a:solidFill>
                  <a:schemeClr val="accent5"/>
                </a:solidFill>
                <a:latin typeface="Times New Roman" panose="02020603050405020304" charset="0"/>
                <a:ea typeface="微软雅黑" panose="020B0503020204020204" charset="-122"/>
              </a:rPr>
              <a:t>Huazhong University of Science &amp; Technology</a:t>
            </a:r>
          </a:p>
        </p:txBody>
      </p:sp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611188" y="3754438"/>
            <a:ext cx="7958137" cy="109537"/>
            <a:chOff x="0" y="0"/>
            <a:chExt cx="892" cy="13"/>
          </a:xfrm>
        </p:grpSpPr>
        <p:sp>
          <p:nvSpPr>
            <p:cNvPr id="6" name="Rectangle 2"/>
            <p:cNvSpPr/>
            <p:nvPr/>
          </p:nvSpPr>
          <p:spPr bwMode="auto">
            <a:xfrm>
              <a:off x="0" y="0"/>
              <a:ext cx="522" cy="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lIns="72248" tIns="72248" rIns="72248" bIns="7224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0" y="0"/>
              <a:ext cx="892" cy="0"/>
            </a:xfrm>
            <a:prstGeom prst="line">
              <a:avLst/>
            </a:prstGeom>
            <a:noFill/>
            <a:ln w="13546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0017C-57F5-44B4-9A7A-A2345CBFD11D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4A15-19F2-46D7-994C-3429F6B26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/>
          <p:nvPr userDrawn="1"/>
        </p:nvSpPr>
        <p:spPr>
          <a:xfrm flipV="1">
            <a:off x="-1" y="792475"/>
            <a:ext cx="9144001" cy="64718"/>
          </a:xfrm>
          <a:prstGeom prst="rect">
            <a:avLst/>
          </a:prstGeom>
          <a:gradFill>
            <a:gsLst>
              <a:gs pos="0">
                <a:srgbClr val="336699">
                  <a:tint val="66000"/>
                  <a:satMod val="160000"/>
                  <a:lumMod val="80000"/>
                </a:srgbClr>
              </a:gs>
              <a:gs pos="50000">
                <a:srgbClr val="336699">
                  <a:tint val="44500"/>
                  <a:satMod val="160000"/>
                </a:srgbClr>
              </a:gs>
              <a:gs pos="100000">
                <a:srgbClr val="336699">
                  <a:tint val="23500"/>
                  <a:satMod val="160000"/>
                  <a:lumMod val="0"/>
                  <a:lumOff val="100000"/>
                </a:srgbClr>
              </a:gs>
            </a:gsLst>
            <a:lin ang="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 sz="1350">
              <a:solidFill>
                <a:srgbClr val="FFFFFF"/>
              </a:solidFill>
            </a:endParaRPr>
          </a:p>
        </p:txBody>
      </p:sp>
      <p:pic>
        <p:nvPicPr>
          <p:cNvPr id="15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14" b="99662" l="1266" r="96203">
                        <a14:foregroundMark x1="47848" y1="41892" x2="47848" y2="41892"/>
                        <a14:foregroundMark x1="36962" y1="36486" x2="30127" y2="44595"/>
                        <a14:foregroundMark x1="67848" y1="52027" x2="67848" y2="52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65" y="8467"/>
            <a:ext cx="1019602" cy="7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-2" y="6356351"/>
            <a:ext cx="9144001" cy="501649"/>
          </a:xfrm>
          <a:prstGeom prst="rect">
            <a:avLst/>
          </a:prstGeom>
          <a:solidFill>
            <a:srgbClr val="273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32556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lang="en-US" sz="1500" b="1" i="0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/>
              <a:t>Xiang </a:t>
            </a:r>
            <a:r>
              <a:rPr lang="en-US" altLang="zh-CN"/>
              <a:t>B</a:t>
            </a:r>
            <a:r>
              <a:rPr lang="en-US"/>
              <a:t>ai</a:t>
            </a: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432556"/>
            <a:ext cx="2057400" cy="3651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altLang="zh-CN" sz="1500" kern="12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algn="r"/>
            <a:fld id="{1AC9CD70-E03B-4226-BB53-F110B7B2B815}" type="slidenum">
              <a:rPr lang="en-US" altLang="zh-CN" smtClean="0"/>
              <a:pPr algn="r"/>
              <a:t>‹#›</a:t>
            </a:fld>
            <a:endParaRPr lang="zh-CN" altLang="en-US"/>
          </a:p>
          <a:p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9D83A82-0468-42FC-8BD2-30CCCBAA01F5}"/>
              </a:ext>
            </a:extLst>
          </p:cNvPr>
          <p:cNvSpPr txBox="1">
            <a:spLocks/>
          </p:cNvSpPr>
          <p:nvPr userDrawn="1"/>
        </p:nvSpPr>
        <p:spPr>
          <a:xfrm>
            <a:off x="628650" y="642461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5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VALSE2018, DaLian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90337"/>
      </p:ext>
    </p:extLst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11"/>
          <p:cNvCxnSpPr/>
          <p:nvPr userDrawn="1"/>
        </p:nvCxnSpPr>
        <p:spPr>
          <a:xfrm>
            <a:off x="339725" y="6323013"/>
            <a:ext cx="8485188" cy="3175"/>
          </a:xfrm>
          <a:prstGeom prst="line">
            <a:avLst/>
          </a:prstGeom>
          <a:ln w="63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611188" y="903288"/>
            <a:ext cx="7958137" cy="109537"/>
            <a:chOff x="0" y="0"/>
            <a:chExt cx="892" cy="13"/>
          </a:xfrm>
        </p:grpSpPr>
        <p:sp>
          <p:nvSpPr>
            <p:cNvPr id="5" name="Rectangle 2"/>
            <p:cNvSpPr/>
            <p:nvPr/>
          </p:nvSpPr>
          <p:spPr bwMode="auto">
            <a:xfrm>
              <a:off x="0" y="0"/>
              <a:ext cx="522" cy="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lIns="72248" tIns="72248" rIns="72248" bIns="7224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0" y="0"/>
              <a:ext cx="892" cy="0"/>
            </a:xfrm>
            <a:prstGeom prst="line">
              <a:avLst/>
            </a:prstGeom>
            <a:noFill/>
            <a:ln w="13546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0" y="46038"/>
            <a:ext cx="1055688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1188" y="206870"/>
            <a:ext cx="7504575" cy="812165"/>
          </a:xfrm>
        </p:spPr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44B-8FE7-4E29-8B9C-89F54EE60F53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A51EC-930A-446E-A2EE-61FBDEBCC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A08BC-1EB9-4E2E-9B53-1B5128BB9A92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1A09-C094-4C90-B013-63F50C1427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B25A2-F522-403E-A6FE-515AB174469A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4D822-EAA0-46DF-9C9E-F6305BBB16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C83A-2A26-4821-951A-4165E8D6F346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66A07-0702-4074-94C7-D42C4D138E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7C04-9BEB-4C8F-A892-E86EDE14F57F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102D2-5A67-489B-B546-1A30CD1623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DE85-A6BE-4DB3-AF2B-136A249B30AA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756B6-8555-4309-A2CC-60F5D80F9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013A4-69FA-4249-A121-2C85E7A0E8E6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A4E84-3E18-40DA-AE57-3E1E63E9ED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A884E2-4AB9-420D-91E2-667DB0792F3F}" type="datetimeFigureOut">
              <a:rPr lang="zh-CN" altLang="en-US"/>
              <a:pPr>
                <a:defRPr/>
              </a:pPr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DA8D3C-B3D9-4B7D-94A8-5A74B86C5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"/>
          <p:cNvSpPr txBox="1">
            <a:spLocks noChangeArrowheads="1"/>
          </p:cNvSpPr>
          <p:nvPr/>
        </p:nvSpPr>
        <p:spPr bwMode="auto">
          <a:xfrm>
            <a:off x="1119188" y="3997093"/>
            <a:ext cx="6875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Times New Roman" pitchFamily="18" charset="0"/>
              </a:rPr>
              <a:t>ICCV 2019</a:t>
            </a:r>
            <a:endParaRPr lang="zh-CN" altLang="en-US" sz="2400" b="1" dirty="0"/>
          </a:p>
        </p:txBody>
      </p:sp>
      <p:pic>
        <p:nvPicPr>
          <p:cNvPr id="1026" name="Picture 2" descr="https://uploader.shimo.im/f/0To8x7AMVJPWQD6G.png!thumbnail">
            <a:extLst>
              <a:ext uri="{FF2B5EF4-FFF2-40B4-BE49-F238E27FC236}">
                <a16:creationId xmlns:a16="http://schemas.microsoft.com/office/drawing/2014/main" id="{E6C480E8-B2B3-41E2-B462-2CC0B43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9" y="2169542"/>
            <a:ext cx="7917021" cy="13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2E81B1-7A94-4859-881A-182AA2C39FC5}"/>
              </a:ext>
            </a:extLst>
          </p:cNvPr>
          <p:cNvSpPr txBox="1"/>
          <p:nvPr/>
        </p:nvSpPr>
        <p:spPr>
          <a:xfrm>
            <a:off x="748348" y="1281283"/>
            <a:ext cx="74431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en-US" altLang="zh-CN" dirty="0"/>
              <a:t>    </a:t>
            </a:r>
            <a:r>
              <a:rPr lang="zh-CN" altLang="en-US" dirty="0"/>
              <a:t>不像传统的实例分割方法，用语义标签来提升实例标签，该方法通过聚类专注于实例标签的学习，本文的亮点在于提出了一种算法，该算法可以直接处理</a:t>
            </a:r>
            <a:r>
              <a:rPr lang="en-US" altLang="zh-CN" dirty="0"/>
              <a:t>3D</a:t>
            </a:r>
            <a:r>
              <a:rPr lang="zh-CN" altLang="en-US" dirty="0"/>
              <a:t>网格并学习得到两类主要的特征：针对每一个实例对象的独有的特征描述；指向实例对象中心的方向。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104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F2A65-8332-4C79-A787-7D9C1CF30A07}"/>
              </a:ext>
            </a:extLst>
          </p:cNvPr>
          <p:cNvSpPr txBox="1"/>
          <p:nvPr/>
        </p:nvSpPr>
        <p:spPr>
          <a:xfrm>
            <a:off x="986790" y="3995124"/>
            <a:ext cx="7452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整体的网络框架如上图所示，网络首先将原始的点云进行体素化，目的是方便使用</a:t>
            </a:r>
            <a:r>
              <a:rPr lang="en-US" altLang="zh-CN" dirty="0"/>
              <a:t>3D</a:t>
            </a:r>
            <a:r>
              <a:rPr lang="zh-CN" altLang="en-US" dirty="0"/>
              <a:t>卷积提取特征，上述网络的输入就是</a:t>
            </a:r>
            <a:r>
              <a:rPr lang="en-US" altLang="zh-CN" dirty="0"/>
              <a:t>3D</a:t>
            </a:r>
            <a:r>
              <a:rPr lang="zh-CN" altLang="en-US" dirty="0"/>
              <a:t>体素网格（可以类比图像中的像素），结构是</a:t>
            </a:r>
            <a:r>
              <a:rPr lang="en-US" altLang="zh-CN" dirty="0"/>
              <a:t>Encoder-Decoder</a:t>
            </a:r>
            <a:r>
              <a:rPr lang="zh-CN" altLang="en-US" dirty="0"/>
              <a:t>的形式，这里采用的卷积不是传统的</a:t>
            </a:r>
            <a:r>
              <a:rPr lang="en-US" altLang="zh-CN" dirty="0"/>
              <a:t>3D</a:t>
            </a:r>
            <a:r>
              <a:rPr lang="zh-CN" altLang="en-US" dirty="0"/>
              <a:t>卷积，而是</a:t>
            </a:r>
            <a:r>
              <a:rPr lang="en-US" altLang="zh-CN" dirty="0"/>
              <a:t>3D</a:t>
            </a:r>
            <a:r>
              <a:rPr lang="zh-CN" altLang="en-US" dirty="0"/>
              <a:t>稀疏卷积，该卷积可以避免空体素计算的浪费。作为一个</a:t>
            </a:r>
            <a:r>
              <a:rPr lang="en-US" altLang="zh-CN" dirty="0" err="1"/>
              <a:t>milti</a:t>
            </a:r>
            <a:r>
              <a:rPr lang="en-US" altLang="zh-CN" dirty="0"/>
              <a:t>-task</a:t>
            </a:r>
            <a:r>
              <a:rPr lang="zh-CN" altLang="en-US" dirty="0"/>
              <a:t>网络，输出两类</a:t>
            </a:r>
            <a:r>
              <a:rPr lang="en-US" altLang="zh-CN" dirty="0"/>
              <a:t>embedding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feature embedding</a:t>
            </a:r>
            <a:r>
              <a:rPr lang="zh-CN" altLang="en-US" dirty="0"/>
              <a:t>：实例的独有的特征描述，用于聚类得到</a:t>
            </a:r>
            <a:r>
              <a:rPr lang="en-US" altLang="zh-CN" dirty="0"/>
              <a:t>proposal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direction embedding</a:t>
            </a:r>
            <a:r>
              <a:rPr lang="zh-CN" altLang="en-US" dirty="0"/>
              <a:t>：</a:t>
            </a:r>
            <a:r>
              <a:rPr lang="en-US" altLang="zh-CN" dirty="0"/>
              <a:t>encode</a:t>
            </a:r>
            <a:r>
              <a:rPr lang="zh-CN" altLang="en-US" dirty="0"/>
              <a:t>方向信息，评估</a:t>
            </a:r>
            <a:r>
              <a:rPr lang="en-US" altLang="zh-CN" dirty="0"/>
              <a:t>proposal</a:t>
            </a:r>
            <a:r>
              <a:rPr lang="zh-CN" altLang="en-US" dirty="0"/>
              <a:t>的质量。</a:t>
            </a:r>
          </a:p>
          <a:p>
            <a:endParaRPr lang="en-US" altLang="zh-CN" dirty="0"/>
          </a:p>
        </p:txBody>
      </p:sp>
      <p:pic>
        <p:nvPicPr>
          <p:cNvPr id="2050" name="Picture 2" descr="https://uploader.shimo.im/f/RYRCLWhEPNVVSrN2.png!thumbnail">
            <a:extLst>
              <a:ext uri="{FF2B5EF4-FFF2-40B4-BE49-F238E27FC236}">
                <a16:creationId xmlns:a16="http://schemas.microsoft.com/office/drawing/2014/main" id="{D5C029BD-2173-4FC7-8B70-80F3B584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1237298"/>
            <a:ext cx="7993380" cy="253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6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pic>
        <p:nvPicPr>
          <p:cNvPr id="3074" name="Picture 2" descr="https://uploader.shimo.im/f/CpgkUetjiiYsh9ne.png!thumbnail">
            <a:extLst>
              <a:ext uri="{FF2B5EF4-FFF2-40B4-BE49-F238E27FC236}">
                <a16:creationId xmlns:a16="http://schemas.microsoft.com/office/drawing/2014/main" id="{050775E4-B643-4933-B891-0B08FB6F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79184"/>
            <a:ext cx="7642860" cy="298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DF3002-DF5B-4B9E-ABAF-20A718D3C05E}"/>
              </a:ext>
            </a:extLst>
          </p:cNvPr>
          <p:cNvSpPr/>
          <p:nvPr/>
        </p:nvSpPr>
        <p:spPr>
          <a:xfrm>
            <a:off x="728944" y="4124824"/>
            <a:ext cx="8338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Feature embedding: </a:t>
            </a:r>
            <a:r>
              <a:rPr lang="zh-CN" altLang="en-US" dirty="0"/>
              <a:t>为了能通过聚类得到准确的</a:t>
            </a:r>
            <a:r>
              <a:rPr lang="en-US" altLang="zh-CN" dirty="0"/>
              <a:t>instance proposal</a:t>
            </a:r>
            <a:r>
              <a:rPr lang="zh-CN" altLang="en-US" dirty="0"/>
              <a:t>，所以需要得到每个实例特有的特征，所以这里采用的基本思路是将属于同一实例的特征尽可能的拉近，不同实例的特征尽可能在特征空间互相远离，所以用如下的</a:t>
            </a:r>
            <a:r>
              <a:rPr lang="en-US" altLang="zh-CN" dirty="0"/>
              <a:t>loss</a:t>
            </a:r>
            <a:r>
              <a:rPr lang="zh-CN" altLang="en-US" dirty="0"/>
              <a:t>来监督优化。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6" name="Picture 4" descr="https://uploader.shimo.im/f/44mvnbca0FhiPsBU.png!thumbnail">
            <a:extLst>
              <a:ext uri="{FF2B5EF4-FFF2-40B4-BE49-F238E27FC236}">
                <a16:creationId xmlns:a16="http://schemas.microsoft.com/office/drawing/2014/main" id="{014285FE-5C37-43AC-B43D-C71008F8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12" y="5357500"/>
            <a:ext cx="39719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4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6DAE5F-6A07-4C5E-A8BF-D3350CBF5146}"/>
              </a:ext>
            </a:extLst>
          </p:cNvPr>
          <p:cNvSpPr/>
          <p:nvPr/>
        </p:nvSpPr>
        <p:spPr>
          <a:xfrm>
            <a:off x="611188" y="110043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494949"/>
                </a:solidFill>
              </a:rPr>
              <a:t>     该</a:t>
            </a:r>
            <a:r>
              <a:rPr lang="en-US" altLang="zh-CN" dirty="0">
                <a:solidFill>
                  <a:srgbClr val="494949"/>
                </a:solidFill>
              </a:rPr>
              <a:t>loss</a:t>
            </a:r>
            <a:r>
              <a:rPr lang="zh-CN" altLang="en-US" dirty="0">
                <a:solidFill>
                  <a:srgbClr val="494949"/>
                </a:solidFill>
              </a:rPr>
              <a:t>借鉴的</a:t>
            </a:r>
            <a:r>
              <a:rPr lang="en-US" altLang="zh-CN" dirty="0">
                <a:solidFill>
                  <a:srgbClr val="494949"/>
                </a:solidFill>
              </a:rPr>
              <a:t>Semantic Instance Segmentation with a Discriminative Loss Function,</a:t>
            </a:r>
            <a:r>
              <a:rPr lang="zh-CN" altLang="en-US" dirty="0">
                <a:solidFill>
                  <a:srgbClr val="494949"/>
                </a:solidFill>
              </a:rPr>
              <a:t>不过将其迁移到了</a:t>
            </a:r>
            <a:r>
              <a:rPr lang="en-US" altLang="zh-CN" dirty="0">
                <a:solidFill>
                  <a:srgbClr val="494949"/>
                </a:solidFill>
              </a:rPr>
              <a:t>3D</a:t>
            </a:r>
            <a:r>
              <a:rPr lang="zh-CN" altLang="en-US" dirty="0">
                <a:solidFill>
                  <a:srgbClr val="494949"/>
                </a:solidFill>
              </a:rPr>
              <a:t>上面，由三个</a:t>
            </a:r>
            <a:r>
              <a:rPr lang="en-US" altLang="zh-CN" dirty="0">
                <a:solidFill>
                  <a:srgbClr val="494949"/>
                </a:solidFill>
              </a:rPr>
              <a:t>term</a:t>
            </a:r>
            <a:r>
              <a:rPr lang="zh-CN" altLang="en-US" dirty="0">
                <a:solidFill>
                  <a:srgbClr val="494949"/>
                </a:solidFill>
              </a:rPr>
              <a:t>组成：</a:t>
            </a:r>
            <a:endParaRPr lang="zh-CN" altLang="en-US" sz="18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8E744B-BC85-4E4D-9761-3FA331795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680001"/>
            <a:ext cx="81381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494949"/>
              </a:solidFill>
              <a:latin typeface="Arial" panose="020B0604020202020204" pitchFamily="34" charset="0"/>
            </a:endParaRPr>
          </a:p>
          <a:p>
            <a:pPr lvl="0" eaLnBrk="0" hangingPunct="0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属于同一实例的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每个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voxel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特征尽可能的靠近实例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平均特征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，δvar是属于同一个实例的最大允许范围，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即每个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voxel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特征与所属的</a:t>
            </a:r>
            <a:r>
              <a:rPr lang="zh-CN" altLang="zh-CN" dirty="0">
                <a:solidFill>
                  <a:srgbClr val="494949"/>
                </a:solidFill>
                <a:latin typeface="Arial" panose="020B0604020202020204" pitchFamily="34" charset="0"/>
              </a:rPr>
              <a:t>实例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平均特征的距离要小于该值，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[x]+ = max(0, x)</a:t>
            </a:r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the hinge loss。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（2）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494949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 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使得不同实例的特征尽量远离，用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每个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实例的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平均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特征来计算距离。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（3）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正则项，约束所有的实例特征尽量的靠近原点。</a:t>
            </a:r>
          </a:p>
        </p:txBody>
      </p:sp>
      <p:pic>
        <p:nvPicPr>
          <p:cNvPr id="4098" name="Picture 2" descr="https://uploader.shimo.im/f/1Xl6GPSajtwMPEdh.png!thumbnail">
            <a:extLst>
              <a:ext uri="{FF2B5EF4-FFF2-40B4-BE49-F238E27FC236}">
                <a16:creationId xmlns:a16="http://schemas.microsoft.com/office/drawing/2014/main" id="{D39755B4-2B70-4635-988B-C1E4D85A6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2059337"/>
            <a:ext cx="3344545" cy="6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ttps://uploader.shimo.im/f/B2qbm806FdxUhFjq.png!thumbnail">
            <a:extLst>
              <a:ext uri="{FF2B5EF4-FFF2-40B4-BE49-F238E27FC236}">
                <a16:creationId xmlns:a16="http://schemas.microsoft.com/office/drawing/2014/main" id="{50FEA89B-1FD3-46EF-A445-713821EF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857" y="3942159"/>
            <a:ext cx="3652979" cy="6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er.shimo.im/f/KS8FFbgtGARHT5JU.png!thumbnail">
            <a:extLst>
              <a:ext uri="{FF2B5EF4-FFF2-40B4-BE49-F238E27FC236}">
                <a16:creationId xmlns:a16="http://schemas.microsoft.com/office/drawing/2014/main" id="{6579FD31-DD64-4E61-8AE8-9A2F16BE3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92" y="5196617"/>
            <a:ext cx="1443516" cy="60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73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D7E839-F2DF-48CF-B31F-B7E58CDF83B0}"/>
              </a:ext>
            </a:extLst>
          </p:cNvPr>
          <p:cNvSpPr/>
          <p:nvPr/>
        </p:nvSpPr>
        <p:spPr>
          <a:xfrm>
            <a:off x="611188" y="1108055"/>
            <a:ext cx="804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494949"/>
                </a:solidFill>
              </a:rPr>
              <a:t>作者认为当场景中存在大量的实例的时候互相之间的影响很大，所以提出</a:t>
            </a:r>
            <a:r>
              <a:rPr lang="en-US" altLang="zh-CN" dirty="0">
                <a:solidFill>
                  <a:srgbClr val="494949"/>
                </a:solidFill>
              </a:rPr>
              <a:t>Directional Loss</a:t>
            </a:r>
            <a:r>
              <a:rPr lang="zh-CN" altLang="en-US" dirty="0">
                <a:solidFill>
                  <a:srgbClr val="494949"/>
                </a:solidFill>
              </a:rPr>
              <a:t>来提供局部几何信息使得免于被其他的实例影响。</a:t>
            </a:r>
            <a:endParaRPr lang="zh-CN" altLang="en-US" sz="1800" dirty="0">
              <a:solidFill>
                <a:srgbClr val="494949"/>
              </a:solidFill>
              <a:effectLst/>
            </a:endParaRPr>
          </a:p>
        </p:txBody>
      </p:sp>
      <p:pic>
        <p:nvPicPr>
          <p:cNvPr id="5122" name="Picture 2" descr="https://uploader.shimo.im/f/UoZwXCJZENHHtU5k.png!thumbnail">
            <a:extLst>
              <a:ext uri="{FF2B5EF4-FFF2-40B4-BE49-F238E27FC236}">
                <a16:creationId xmlns:a16="http://schemas.microsoft.com/office/drawing/2014/main" id="{D7BD0858-DEE4-4FD7-8810-5D1BF245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33" y="1691640"/>
            <a:ext cx="4769167" cy="10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F3EEE49-08A9-41D6-B9EE-9138CC2ADB63}"/>
              </a:ext>
            </a:extLst>
          </p:cNvPr>
          <p:cNvSpPr/>
          <p:nvPr/>
        </p:nvSpPr>
        <p:spPr>
          <a:xfrm>
            <a:off x="697230" y="2746571"/>
            <a:ext cx="774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494949"/>
                </a:solidFill>
              </a:rPr>
              <a:t>预测每个</a:t>
            </a:r>
            <a:r>
              <a:rPr lang="en-US" altLang="zh-CN" dirty="0">
                <a:solidFill>
                  <a:srgbClr val="494949"/>
                </a:solidFill>
              </a:rPr>
              <a:t>voxel</a:t>
            </a:r>
            <a:r>
              <a:rPr lang="zh-CN" altLang="en-US" dirty="0">
                <a:solidFill>
                  <a:srgbClr val="494949"/>
                </a:solidFill>
              </a:rPr>
              <a:t>指向其实例中心的单位方向向量，用预测的方向向量与真实的方向向量的余弦相似度来表达差异。</a:t>
            </a:r>
            <a:endParaRPr lang="zh-CN" altLang="en-US" sz="1800" dirty="0">
              <a:solidFill>
                <a:srgbClr val="494949"/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255072-07DD-4CE2-AFEA-7107EC55A693}"/>
              </a:ext>
            </a:extLst>
          </p:cNvPr>
          <p:cNvSpPr/>
          <p:nvPr/>
        </p:nvSpPr>
        <p:spPr>
          <a:xfrm>
            <a:off x="697230" y="3857722"/>
            <a:ext cx="7585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494949"/>
                </a:solidFill>
              </a:rPr>
              <a:t>后处理：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494949"/>
                </a:solidFill>
              </a:rPr>
              <a:t>     </a:t>
            </a:r>
            <a:r>
              <a:rPr lang="zh-CN" altLang="en-US" dirty="0">
                <a:solidFill>
                  <a:srgbClr val="494949"/>
                </a:solidFill>
              </a:rPr>
              <a:t>用</a:t>
            </a:r>
            <a:r>
              <a:rPr lang="en-US" altLang="zh-CN" dirty="0">
                <a:solidFill>
                  <a:srgbClr val="494949"/>
                </a:solidFill>
              </a:rPr>
              <a:t>mean-shift</a:t>
            </a:r>
            <a:r>
              <a:rPr lang="zh-CN" altLang="en-US" dirty="0">
                <a:solidFill>
                  <a:srgbClr val="494949"/>
                </a:solidFill>
              </a:rPr>
              <a:t>算法在</a:t>
            </a:r>
            <a:r>
              <a:rPr lang="en-US" altLang="zh-CN" dirty="0">
                <a:solidFill>
                  <a:srgbClr val="494949"/>
                </a:solidFill>
              </a:rPr>
              <a:t>feature embedding</a:t>
            </a:r>
            <a:r>
              <a:rPr lang="zh-CN" altLang="en-US" dirty="0">
                <a:solidFill>
                  <a:srgbClr val="494949"/>
                </a:solidFill>
              </a:rPr>
              <a:t>聚类得到</a:t>
            </a:r>
            <a:r>
              <a:rPr lang="en-US" altLang="zh-CN" dirty="0">
                <a:solidFill>
                  <a:srgbClr val="494949"/>
                </a:solidFill>
              </a:rPr>
              <a:t>proposal</a:t>
            </a:r>
            <a:r>
              <a:rPr lang="zh-CN" altLang="en-US" dirty="0">
                <a:solidFill>
                  <a:srgbClr val="494949"/>
                </a:solidFill>
              </a:rPr>
              <a:t>，根据上述预测</a:t>
            </a:r>
            <a:r>
              <a:rPr lang="en-US" altLang="zh-CN" dirty="0">
                <a:solidFill>
                  <a:srgbClr val="494949"/>
                </a:solidFill>
              </a:rPr>
              <a:t>direction feature</a:t>
            </a:r>
            <a:r>
              <a:rPr lang="zh-CN" altLang="en-US" dirty="0">
                <a:solidFill>
                  <a:srgbClr val="494949"/>
                </a:solidFill>
              </a:rPr>
              <a:t>的一致性评估</a:t>
            </a:r>
            <a:r>
              <a:rPr lang="en-US" altLang="zh-CN" dirty="0">
                <a:solidFill>
                  <a:srgbClr val="494949"/>
                </a:solidFill>
              </a:rPr>
              <a:t>proposal</a:t>
            </a:r>
            <a:r>
              <a:rPr lang="zh-CN" altLang="en-US" dirty="0">
                <a:solidFill>
                  <a:srgbClr val="494949"/>
                </a:solidFill>
              </a:rPr>
              <a:t>的质量，这里作者没有详细讲，最后通过</a:t>
            </a:r>
            <a:r>
              <a:rPr lang="en-US" altLang="zh-CN" dirty="0">
                <a:solidFill>
                  <a:srgbClr val="494949"/>
                </a:solidFill>
              </a:rPr>
              <a:t>NMS</a:t>
            </a:r>
            <a:r>
              <a:rPr lang="zh-CN" altLang="en-US" dirty="0">
                <a:solidFill>
                  <a:srgbClr val="494949"/>
                </a:solidFill>
              </a:rPr>
              <a:t>去掉冗余的</a:t>
            </a:r>
            <a:r>
              <a:rPr lang="en-US" altLang="zh-CN" dirty="0">
                <a:solidFill>
                  <a:srgbClr val="494949"/>
                </a:solidFill>
              </a:rPr>
              <a:t>proposal</a:t>
            </a:r>
            <a:r>
              <a:rPr lang="zh-CN" altLang="en-US" dirty="0">
                <a:solidFill>
                  <a:srgbClr val="494949"/>
                </a:solidFill>
              </a:rPr>
              <a:t>得到最终结果。。</a:t>
            </a:r>
            <a:endParaRPr lang="zh-CN" altLang="en-US" sz="1800" dirty="0">
              <a:solidFill>
                <a:srgbClr val="49494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321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6146" name="Picture 2" descr="https://uploader.shimo.im/f/wwfMMLnGqMYaTtxC.png!thumbnail">
            <a:extLst>
              <a:ext uri="{FF2B5EF4-FFF2-40B4-BE49-F238E27FC236}">
                <a16:creationId xmlns:a16="http://schemas.microsoft.com/office/drawing/2014/main" id="{61A0B3EF-8934-4D38-963D-CEF497624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3105"/>
            <a:ext cx="8154996" cy="317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9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12755</TotalTime>
  <Words>487</Words>
  <Application>Microsoft Office PowerPoint</Application>
  <PresentationFormat>全屏显示(4:3)</PresentationFormat>
  <Paragraphs>38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Overview</vt:lpstr>
      <vt:lpstr>Method</vt:lpstr>
      <vt:lpstr>Method</vt:lpstr>
      <vt:lpstr>Method</vt:lpstr>
      <vt:lpstr>Method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Wa</dc:creator>
  <cp:lastModifiedBy>pengliuwh@outlook.com</cp:lastModifiedBy>
  <cp:revision>864</cp:revision>
  <dcterms:created xsi:type="dcterms:W3CDTF">2017-09-20T02:26:00Z</dcterms:created>
  <dcterms:modified xsi:type="dcterms:W3CDTF">2020-09-19T08:44:01Z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  <property fmtid="{D5CDD505-2E9C-101B-9397-08002B2CF9AE}" pid="3" name="_2015_ms_pID_725343">
    <vt:lpwstr>(3)huxRrotEyax9M1b/uWKRz9q+AmCyro0WW7E9uSeYyoPDs/dM7pK2WclGYOQAVmFXE0TWVnyh
emS0K6A0gg6BSNwXQISC8totDRZ2ilxN/LL2R5HTLn5DBk8hlBDtLVhF1cEPgyv5fCJj2wkb
eiAevVY7pUBVjNmgJ2mrDIYt7ScM9Fb4YhR1GU2fupy108IOQFL7fk4ZZZ3UmXYUmjhe4cUE
P8POZyRVTeZuDMaGsk</vt:lpwstr>
  </property>
  <property fmtid="{D5CDD505-2E9C-101B-9397-08002B2CF9AE}" pid="4" name="_2015_ms_pID_7253431">
    <vt:lpwstr>sak/Z6sRZ++T2gRXRN0udOwLgr+pHc+um2q1Af4M0h72lEqt/VC7rT
B+Lt6tLR5zblHSUYQ+Ck3aA/pOadNtzXjsBrhomiVIZDpZudZ2BwOD4P09XaIDwrszs8+uMn
sGEYYIB37OxSucCTRzICDzjkr0sht5NkCn9khTaSwKCpkDaTTdwd7Vie22F42UWWw0hk/01s
FxcwMaJsMvsiqdB1+5YRZJwVBQbCnQPAAmyx</vt:lpwstr>
  </property>
  <property fmtid="{D5CDD505-2E9C-101B-9397-08002B2CF9AE}" pid="5" name="_2015_ms_pID_7253432">
    <vt:lpwstr>CQ==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1553652137</vt:lpwstr>
  </property>
</Properties>
</file>