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Ocean: Object-aware Anchor-free Tracking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7010" y="3510280"/>
            <a:ext cx="6697980" cy="1082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Detail-Online training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1506855"/>
            <a:ext cx="8522335" cy="3721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7005" y="5464810"/>
            <a:ext cx="677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共轭梯度法更新参数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1042" r="8501"/>
          <a:stretch>
            <a:fillRect/>
          </a:stretch>
        </p:blipFill>
        <p:spPr>
          <a:xfrm>
            <a:off x="2209800" y="5833110"/>
            <a:ext cx="72263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1691005"/>
            <a:ext cx="755015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1360" y="2202180"/>
            <a:ext cx="8208645" cy="2453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144520" y="1691005"/>
            <a:ext cx="59029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基于锚的跟踪器无法解决弱匹配回归调整的问题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从框整体理解目标，目标层面的理解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规则卷积无法适应目标尺度变化（特征对齐）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5560" y="3496310"/>
            <a:ext cx="5459095" cy="20402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59040" y="3430270"/>
            <a:ext cx="2085340" cy="14039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22665" y="3994150"/>
            <a:ext cx="2159635" cy="13468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05750" y="5470525"/>
            <a:ext cx="2528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训练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IoU&gt;0.6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推理阶段存在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IoU&lt;0.6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的回归问题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Method-Anchor Based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485265"/>
            <a:ext cx="6281420" cy="2136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60" y="918210"/>
            <a:ext cx="3533140" cy="20548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77280" y="2458720"/>
            <a:ext cx="804545" cy="1059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9950" y="4580890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k*4 channel</a:t>
            </a:r>
            <a:endParaRPr lang="en-US" altLang="zh-CN" b="1"/>
          </a:p>
        </p:txBody>
      </p:sp>
      <p:sp>
        <p:nvSpPr>
          <p:cNvPr id="7" name="左大括号 6"/>
          <p:cNvSpPr/>
          <p:nvPr/>
        </p:nvSpPr>
        <p:spPr>
          <a:xfrm>
            <a:off x="2347595" y="3849370"/>
            <a:ext cx="516890" cy="183134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03525" y="404495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k</a:t>
            </a:r>
            <a:r>
              <a:rPr lang="zh-CN" altLang="en-US" b="1"/>
              <a:t>：</a:t>
            </a:r>
            <a:r>
              <a:rPr lang="en-US" altLang="zh-CN" b="1"/>
              <a:t>k</a:t>
            </a:r>
            <a:r>
              <a:rPr lang="zh-CN" altLang="en-US" b="1"/>
              <a:t>类锚，</a:t>
            </a:r>
            <a:r>
              <a:rPr lang="en-US" altLang="zh-CN" b="1"/>
              <a:t>k=</a:t>
            </a:r>
            <a:r>
              <a:rPr lang="en-US" altLang="zh-CN" b="1"/>
              <a:t>s_num*r_num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2803525" y="5059680"/>
            <a:ext cx="4011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4</a:t>
            </a:r>
            <a:r>
              <a:rPr lang="zh-CN" altLang="en-US" b="1"/>
              <a:t>：</a:t>
            </a:r>
            <a:r>
              <a:rPr lang="en-US" altLang="zh-CN" b="1"/>
              <a:t>dx, dy, dw, dh</a:t>
            </a:r>
            <a:r>
              <a:rPr lang="zh-CN" altLang="en-US" b="1"/>
              <a:t>锚框对</a:t>
            </a:r>
            <a:r>
              <a:rPr lang="en-US" altLang="zh-CN" b="1"/>
              <a:t>GT</a:t>
            </a:r>
            <a:r>
              <a:rPr lang="zh-CN" altLang="en-US" b="1"/>
              <a:t>框的偏移</a:t>
            </a:r>
            <a:endParaRPr lang="zh-CN" altLang="en-US" b="1"/>
          </a:p>
        </p:txBody>
      </p:sp>
      <p:sp>
        <p:nvSpPr>
          <p:cNvPr id="13" name="左大括号 12"/>
          <p:cNvSpPr/>
          <p:nvPr/>
        </p:nvSpPr>
        <p:spPr>
          <a:xfrm>
            <a:off x="5840095" y="3730625"/>
            <a:ext cx="497205" cy="99758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37300" y="3730625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s_num</a:t>
            </a:r>
            <a:r>
              <a:rPr lang="zh-CN" altLang="en-US" b="1"/>
              <a:t>：尺度的数量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6337300" y="4212590"/>
            <a:ext cx="306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r_num</a:t>
            </a:r>
            <a:r>
              <a:rPr lang="zh-CN" altLang="en-US" b="1"/>
              <a:t>：长宽比的数量</a:t>
            </a:r>
            <a:endParaRPr lang="zh-CN" altLang="en-US" b="1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225" y="2961005"/>
            <a:ext cx="2899410" cy="28035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2085" y="5859145"/>
            <a:ext cx="9293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Tip</a:t>
            </a:r>
            <a:r>
              <a:rPr lang="zh-CN" altLang="en-US" b="1"/>
              <a:t>：一般使用</a:t>
            </a:r>
            <a:r>
              <a:rPr lang="en-US" altLang="zh-CN" b="1"/>
              <a:t>IoU&gt;0.6</a:t>
            </a:r>
            <a:r>
              <a:rPr lang="zh-CN" altLang="en-US" b="1"/>
              <a:t>的</a:t>
            </a:r>
            <a:r>
              <a:rPr lang="en-US" altLang="zh-CN" b="1"/>
              <a:t>anchor</a:t>
            </a:r>
            <a:r>
              <a:rPr lang="zh-CN" altLang="en-US" b="1"/>
              <a:t>进行训练</a:t>
            </a:r>
            <a:endParaRPr lang="zh-CN" altLang="en-US" b="1"/>
          </a:p>
          <a:p>
            <a:pPr algn="ctr"/>
            <a:r>
              <a:rPr lang="zh-CN" altLang="en-US" b="1"/>
              <a:t>一旦推理阶段位置预测出现偏移，所有</a:t>
            </a:r>
            <a:r>
              <a:rPr lang="en-US" altLang="zh-CN" b="1"/>
              <a:t>Anchor IoU</a:t>
            </a:r>
            <a:r>
              <a:rPr lang="zh-CN" altLang="en-US" b="1"/>
              <a:t>均小于</a:t>
            </a:r>
            <a:r>
              <a:rPr lang="en-US" altLang="zh-CN" b="1"/>
              <a:t>0.6</a:t>
            </a:r>
            <a:r>
              <a:rPr lang="zh-CN" altLang="en-US" b="1"/>
              <a:t>，则网络无法对锚进行调整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Method-Anchor Free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75" y="1691005"/>
            <a:ext cx="2769870" cy="868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1447165"/>
            <a:ext cx="5878195" cy="33997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65" y="2559685"/>
            <a:ext cx="3056890" cy="4381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74700" y="5359400"/>
            <a:ext cx="106426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</a:rPr>
              <a:t>无锚的方法允许真实框中所有的像素参与训练，所以当只有预测一小块为全景也可以预测目标的尺寸。因此能推测中的纠正弱预测。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45" y="3408680"/>
            <a:ext cx="3555365" cy="1286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Method-Region aware classificatin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0100" y="1635125"/>
            <a:ext cx="4203700" cy="3587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7740" y="2967990"/>
            <a:ext cx="57943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分类使用的特征尺度单一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分类置信度与回归框的准确度没有直接关系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Method-Object aware classificatin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7545" y="1677035"/>
            <a:ext cx="4326255" cy="35039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2004060"/>
            <a:ext cx="5620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使用回归结果框定预测目标，通过对回归目标的整体理解得到分类概率</a:t>
            </a:r>
            <a:r>
              <a:rPr lang="en-US" altLang="zh-CN"/>
              <a:t>Po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与传统</a:t>
            </a:r>
            <a:r>
              <a:rPr lang="en-US" altLang="zh-CN"/>
              <a:t>region based classification</a:t>
            </a:r>
            <a:r>
              <a:rPr lang="zh-CN" altLang="en-US"/>
              <a:t>预测输出</a:t>
            </a:r>
            <a:r>
              <a:rPr lang="en-US" altLang="zh-CN"/>
              <a:t>Pr</a:t>
            </a:r>
            <a:r>
              <a:rPr lang="zh-CN" altLang="en-US"/>
              <a:t>融合，作为分类置信度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20" y="5709920"/>
            <a:ext cx="2583180" cy="548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1593"/>
          <a:stretch>
            <a:fillRect/>
          </a:stretch>
        </p:blipFill>
        <p:spPr>
          <a:xfrm>
            <a:off x="695325" y="3670300"/>
            <a:ext cx="6332220" cy="2039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Detail-Object align convolution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2105" y="2112010"/>
            <a:ext cx="6448425" cy="2299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805" y="4535170"/>
            <a:ext cx="3374390" cy="57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85" y="5113020"/>
            <a:ext cx="3356610" cy="3949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Detail-Feature Combination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6348"/>
          <a:stretch>
            <a:fillRect/>
          </a:stretch>
        </p:blipFill>
        <p:spPr>
          <a:xfrm>
            <a:off x="2063750" y="1426845"/>
            <a:ext cx="8065135" cy="26377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47945" y="1416685"/>
            <a:ext cx="1407160" cy="2707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55" y="4512945"/>
            <a:ext cx="7190740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Detail-Localization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988"/>
          <a:stretch>
            <a:fillRect/>
          </a:stretch>
        </p:blipFill>
        <p:spPr>
          <a:xfrm>
            <a:off x="2953385" y="1691005"/>
            <a:ext cx="6285230" cy="381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556,&quot;width&quot;:68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Ocean: Object-aware Anchor-free Tracking</vt:lpstr>
      <vt:lpstr>Motivation</vt:lpstr>
      <vt:lpstr>Method-Anchor Based</vt:lpstr>
      <vt:lpstr>Method-Anchor Free</vt:lpstr>
      <vt:lpstr>Method-Region aware classificatin</vt:lpstr>
      <vt:lpstr>Method-Object aware classificatin</vt:lpstr>
      <vt:lpstr>Detail-Object align convolution</vt:lpstr>
      <vt:lpstr>Detail-Feature Combination</vt:lpstr>
      <vt:lpstr>Detail-Localization</vt:lpstr>
      <vt:lpstr>Detail-Online training</vt:lpstr>
      <vt:lpstr>Performance</vt:lpstr>
      <vt:lpstr>Performance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马银超</cp:lastModifiedBy>
  <cp:revision>26</cp:revision>
  <dcterms:created xsi:type="dcterms:W3CDTF">2020-09-24T19:50:00Z</dcterms:created>
  <dcterms:modified xsi:type="dcterms:W3CDTF">2020-09-26T14:02:30Z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