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9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8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1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388C-77CA-4900-81F5-041452AD9F1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3F39-2802-48DF-BF39-031F8498C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5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0509" y="4741819"/>
            <a:ext cx="1761785" cy="39188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ECCV2020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33" y="1267098"/>
            <a:ext cx="995033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080" y="332878"/>
            <a:ext cx="10515600" cy="73152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1080" y="1374514"/>
            <a:ext cx="10515600" cy="512626"/>
          </a:xfrm>
        </p:spPr>
        <p:txBody>
          <a:bodyPr/>
          <a:lstStyle/>
          <a:p>
            <a:r>
              <a:rPr lang="en-US" altLang="zh-CN" dirty="0" err="1" smtClean="0"/>
              <a:t>StreetHazards</a:t>
            </a:r>
            <a:r>
              <a:rPr lang="en-US" altLang="zh-CN" dirty="0" smtClean="0"/>
              <a:t> dataset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15" y="1887140"/>
            <a:ext cx="5605067" cy="2421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66" y="4308263"/>
            <a:ext cx="900076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955" y="561134"/>
            <a:ext cx="10515600" cy="73152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565" y="1449408"/>
            <a:ext cx="9663248" cy="257855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语义分割场景中故障检测与异常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检测</a:t>
            </a:r>
            <a:endParaRPr lang="en-US" altLang="zh-CN" sz="2400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Failure detection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：找到并定位分割结果中分类错误的部分，输出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image-level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IoU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score 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ixel-level error map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Anomaly segmentation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：分割</a:t>
            </a:r>
            <a:r>
              <a:rPr lang="zh-CN" altLang="en-US" sz="24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图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中定义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类别之外的目标，</a:t>
            </a:r>
            <a:r>
              <a:rPr lang="zh-CN" altLang="en-US" sz="24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anomaly mask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7DC479-E345-44B9-BAA3-2410C344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61" y="3910966"/>
            <a:ext cx="6560856" cy="25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955" y="561134"/>
            <a:ext cx="10515600" cy="73152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565" y="1514722"/>
            <a:ext cx="9708424" cy="113260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语义图像合成的质量可以通过分割网络的性能来评估，错误的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mask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恢复错误的原图</a:t>
            </a: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C7602-E305-4FAE-9173-BE124F5A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64" y="2869395"/>
            <a:ext cx="7881258" cy="27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0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955" y="561134"/>
            <a:ext cx="10515600" cy="73152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8543" y="1658414"/>
            <a:ext cx="9708424" cy="40369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第一个系统地研究用于语义分割的故障检测和异常检测</a:t>
            </a: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提出了一个统一的框架，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SynthCP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，利用语义到图像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cGAN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，来解决这两个任务</a:t>
            </a: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SynthCP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在三个具有挑战性的数据集上（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Cityscapes street scene dataset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 pancreatic tumor segmentation dataset in the Medical Segmentation Decathlon (MSD) challenge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StreetHazards</a:t>
            </a:r>
            <a:r>
              <a:rPr lang="en-US" altLang="zh-CN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dataset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）实现了最先进的故障检测和异常分割结果。</a:t>
            </a: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3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955" y="561134"/>
            <a:ext cx="10515600" cy="731520"/>
          </a:xfrm>
        </p:spPr>
        <p:txBody>
          <a:bodyPr/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Main Pipeline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8543" y="4794068"/>
            <a:ext cx="9708424" cy="1397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cap="none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Image Synthesis Module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：从分割图中生成合成图像</a:t>
            </a: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cap="none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Comparison Module</a:t>
            </a:r>
            <a:r>
              <a:rPr lang="zh-CN" altLang="en-US" sz="24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：计算合成图像和输入图像之间的差异</a:t>
            </a: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A8DD3A-2C4D-4445-A826-1C03B490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52" y="1357683"/>
            <a:ext cx="6253485" cy="32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080" y="332878"/>
            <a:ext cx="10515600" cy="73152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Image Synthesis Module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4668" y="2717073"/>
            <a:ext cx="9708424" cy="382741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9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Pixel-to-pixel translation conditional GAN</a:t>
            </a:r>
            <a:r>
              <a:rPr lang="zh-CN" altLang="en-US" sz="29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：根据</a:t>
            </a:r>
            <a:r>
              <a:rPr lang="en-US" altLang="zh-CN" sz="29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label</a:t>
            </a:r>
            <a:r>
              <a:rPr lang="zh-CN" altLang="en-US" sz="29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多模态地合成</a:t>
            </a:r>
            <a:endParaRPr lang="en-US" altLang="zh-CN" sz="29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Traning</a:t>
            </a:r>
            <a:r>
              <a:rPr lang="en-US" altLang="zh-CN" sz="29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Phase</a:t>
            </a:r>
            <a:r>
              <a:rPr lang="zh-CN" altLang="en-US" sz="29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9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label-image pairs: (y, x)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Testing Phase</a:t>
            </a:r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输入：分割网络预测的</a:t>
            </a: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mask y^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输出：重建的图像</a:t>
            </a: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x^</a:t>
            </a: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A8DD3A-2C4D-4445-A826-1C03B490F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373"/>
          <a:stretch/>
        </p:blipFill>
        <p:spPr>
          <a:xfrm>
            <a:off x="2298358" y="1191588"/>
            <a:ext cx="7350713" cy="1398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05" y="4049829"/>
            <a:ext cx="4533333" cy="11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F78477-C4F5-4662-A021-4A9D1B232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838" y="5980291"/>
            <a:ext cx="1257409" cy="472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DFAE7C-E7BC-442F-92C7-3E4A4C289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300" y="3107754"/>
            <a:ext cx="3647746" cy="31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080" y="332878"/>
            <a:ext cx="10515600" cy="731520"/>
          </a:xfrm>
        </p:spPr>
        <p:txBody>
          <a:bodyPr/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Comparison Module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24668" y="3122661"/>
                <a:ext cx="10112012" cy="285092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Why need a Comparison Module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？</a:t>
                </a:r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cGAN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并不能保证合成图像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风格与原始图像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相同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所以简单的相似性测量，如测量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之间的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距离是不准确的</a:t>
                </a:r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Assumption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：若原图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合成图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越相似，则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分割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GT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分割结果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越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相似</a:t>
                </a:r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Task-specific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来对比较模块建模，该函数估计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之间置信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668" y="3122661"/>
                <a:ext cx="10112012" cy="2850925"/>
              </a:xfrm>
              <a:blipFill>
                <a:blip r:embed="rId2"/>
                <a:stretch>
                  <a:fillRect l="-723" r="-3496" b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8A8DD3A-2C4D-4445-A826-1C03B490F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27"/>
          <a:stretch/>
        </p:blipFill>
        <p:spPr>
          <a:xfrm>
            <a:off x="2747190" y="1064398"/>
            <a:ext cx="6253485" cy="205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93A288-3B26-43BD-822D-B88F33EB1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524" y="5973586"/>
            <a:ext cx="295681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080" y="332878"/>
            <a:ext cx="10515600" cy="731520"/>
          </a:xfrm>
        </p:spPr>
        <p:txBody>
          <a:bodyPr/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Comparison Module: Failure Detection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80427" y="1653147"/>
                <a:ext cx="3756253" cy="167788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故障检测：用轻量孪生网络预测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𝑖𝑢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IOU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error map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Backbone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ResNet-18</a:t>
                </a:r>
              </a:p>
              <a:p>
                <a:pPr>
                  <a:lnSpc>
                    <a:spcPct val="16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0427" y="1653147"/>
                <a:ext cx="3756253" cy="1677882"/>
              </a:xfrm>
              <a:blipFill>
                <a:blip r:embed="rId2"/>
                <a:stretch>
                  <a:fillRect l="-2431" t="-5455" r="-145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5B0F0C0-170E-4B3B-99A4-CBA4A5BB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59" y="1125903"/>
            <a:ext cx="6320246" cy="2578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46B3EC5-EA83-4D4F-BD76-908CE549DF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732" y="3814966"/>
                <a:ext cx="10006148" cy="2716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𝑖𝑢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[0, 1]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Adobe 楷体 Std R" panose="02020400000000000000" pitchFamily="18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[0, 1]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Adobe 楷体 Std R" panose="02020400000000000000" pitchFamily="18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监督：</a:t>
                </a: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Loss function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IOU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回归：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损失</a:t>
                </a:r>
                <a:endParaRPr lang="en-US" altLang="zh-CN" dirty="0" smtClean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Pixel-level error map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：二元交叉熵损失</a:t>
                </a: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46B3EC5-EA83-4D4F-BD76-908CE549D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2" y="3814966"/>
                <a:ext cx="10006148" cy="2716463"/>
              </a:xfrm>
              <a:prstGeom prst="rect">
                <a:avLst/>
              </a:prstGeom>
              <a:blipFill>
                <a:blip r:embed="rId4"/>
                <a:stretch>
                  <a:fillRect l="-731" t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C53247E-3A6A-4146-BB56-E10723C7C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807" y="4188726"/>
            <a:ext cx="3779848" cy="9830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935EFC-1534-40A3-8B3B-1746FC56D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146" y="4115611"/>
            <a:ext cx="2792319" cy="10019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F1015D-BC06-41E8-9D98-8C133CB98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2137" y="5430938"/>
            <a:ext cx="1486029" cy="4115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C91A3F-6455-46B3-AA9C-942CE7C3F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7806" y="5982960"/>
            <a:ext cx="1379340" cy="4267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DA042B-FD45-4E90-B60B-0A00CED48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9710" y="5224524"/>
            <a:ext cx="4426970" cy="11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080" y="332878"/>
            <a:ext cx="10515600" cy="731520"/>
          </a:xfrm>
        </p:spPr>
        <p:txBody>
          <a:bodyPr/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Comparison Module: Anomaly Detection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46B3EC5-EA83-4D4F-BD76-908CE549D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0472" y="3078615"/>
                <a:ext cx="9756815" cy="23995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重建的合成图再次输入分割网络，用余弦距离度量缺陷概率</a:t>
                </a: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楷体 Std R" panose="02020400000000000000" pitchFamily="18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：分割网络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最后一层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conv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提取的特征图中第</a:t>
                </a:r>
                <a:r>
                  <a:rPr lang="en-US" altLang="zh-CN" dirty="0" err="1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pixel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位置的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特征向量</a:t>
                </a: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maximum </a:t>
                </a:r>
                <a:r>
                  <a:rPr lang="en-US" altLang="zh-CN" dirty="0" err="1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 probability (MSP)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后处理：细化结果，解决</a:t>
                </a:r>
                <a:r>
                  <a:rPr lang="en-US" altLang="zh-CN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false positives</a:t>
                </a:r>
                <a:r>
                  <a:rPr lang="zh-CN" altLang="en-US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问题</a:t>
                </a:r>
                <a:endParaRPr lang="en-US" altLang="zh-CN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46B3EC5-EA83-4D4F-BD76-908CE549D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72" y="3078615"/>
                <a:ext cx="9756815" cy="2399515"/>
              </a:xfrm>
              <a:blipFill>
                <a:blip r:embed="rId2"/>
                <a:stretch>
                  <a:fillRect l="-1125" t="-5076" r="-375" b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10" y="1232862"/>
            <a:ext cx="8590476" cy="15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665" y="5478130"/>
            <a:ext cx="6495794" cy="7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1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273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Adobe 楷体 Std R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Background</vt:lpstr>
      <vt:lpstr>Motivation</vt:lpstr>
      <vt:lpstr>Contribution</vt:lpstr>
      <vt:lpstr>Main Pipeline</vt:lpstr>
      <vt:lpstr>Image Synthesis Module</vt:lpstr>
      <vt:lpstr>Comparison Module</vt:lpstr>
      <vt:lpstr>Comparison Module: Failure Detection</vt:lpstr>
      <vt:lpstr>Comparison Module: Anomaly Detection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huan</dc:creator>
  <cp:lastModifiedBy>zhou huan</cp:lastModifiedBy>
  <cp:revision>27</cp:revision>
  <dcterms:created xsi:type="dcterms:W3CDTF">2020-12-25T15:13:05Z</dcterms:created>
  <dcterms:modified xsi:type="dcterms:W3CDTF">2020-12-25T17:40:19Z</dcterms:modified>
</cp:coreProperties>
</file>