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700" r:id="rId2"/>
    <p:sldId id="728" r:id="rId3"/>
    <p:sldId id="735" r:id="rId4"/>
    <p:sldId id="729" r:id="rId5"/>
    <p:sldId id="736" r:id="rId6"/>
    <p:sldId id="742" r:id="rId7"/>
    <p:sldId id="743" r:id="rId8"/>
    <p:sldId id="730" r:id="rId9"/>
    <p:sldId id="744" r:id="rId10"/>
    <p:sldId id="734" r:id="rId11"/>
  </p:sldIdLst>
  <p:sldSz cx="9144000" cy="6858000" type="screen4x3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wei (AV)" initials="z(" lastIdx="1" clrIdx="0">
    <p:extLst>
      <p:ext uri="{19B8F6BF-5375-455C-9EA6-DF929625EA0E}">
        <p15:presenceInfo xmlns:p15="http://schemas.microsoft.com/office/powerpoint/2012/main" userId="S-1-5-21-147214757-305610072-1517763936-63488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0410"/>
    <a:srgbClr val="4F1A0A"/>
    <a:srgbClr val="402303"/>
    <a:srgbClr val="360606"/>
    <a:srgbClr val="5B9BD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6" autoAdjust="0"/>
    <p:restoredTop sz="86859" autoAdjust="0"/>
  </p:normalViewPr>
  <p:slideViewPr>
    <p:cSldViewPr snapToGrid="0">
      <p:cViewPr varScale="1">
        <p:scale>
          <a:sx n="87" d="100"/>
          <a:sy n="87" d="100"/>
        </p:scale>
        <p:origin x="134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sanxian" userId="7e4f1334-6e25-4279-b010-4ea948c6c32e" providerId="ADAL" clId="{4C1B8F4A-EBCD-4395-A119-79BCAE8F74CD}"/>
    <pc:docChg chg="undo custSel addSld delSld modSld sldOrd">
      <pc:chgData name="zhousanxian" userId="7e4f1334-6e25-4279-b010-4ea948c6c32e" providerId="ADAL" clId="{4C1B8F4A-EBCD-4395-A119-79BCAE8F74CD}" dt="2019-11-01T10:42:46.560" v="2716" actId="20577"/>
      <pc:docMkLst>
        <pc:docMk/>
      </pc:docMkLst>
      <pc:sldChg chg="modSp">
        <pc:chgData name="zhousanxian" userId="7e4f1334-6e25-4279-b010-4ea948c6c32e" providerId="ADAL" clId="{4C1B8F4A-EBCD-4395-A119-79BCAE8F74CD}" dt="2019-11-01T02:57:08.301" v="1819" actId="20577"/>
        <pc:sldMkLst>
          <pc:docMk/>
          <pc:sldMk cId="0" sldId="700"/>
        </pc:sldMkLst>
        <pc:spChg chg="mod">
          <ac:chgData name="zhousanxian" userId="7e4f1334-6e25-4279-b010-4ea948c6c32e" providerId="ADAL" clId="{4C1B8F4A-EBCD-4395-A119-79BCAE8F74CD}" dt="2019-11-01T02:57:08.301" v="1819" actId="20577"/>
          <ac:spMkLst>
            <pc:docMk/>
            <pc:sldMk cId="0" sldId="700"/>
            <ac:spMk id="2" creationId="{D3AFCC60-55A8-4D36-800B-0C6957C76EB2}"/>
          </ac:spMkLst>
        </pc:spChg>
        <pc:spChg chg="mod">
          <ac:chgData name="zhousanxian" userId="7e4f1334-6e25-4279-b010-4ea948c6c32e" providerId="ADAL" clId="{4C1B8F4A-EBCD-4395-A119-79BCAE8F74CD}" dt="2019-10-31T08:44:20.258" v="122" actId="1076"/>
          <ac:spMkLst>
            <pc:docMk/>
            <pc:sldMk cId="0" sldId="700"/>
            <ac:spMk id="14338" creationId="{00000000-0000-0000-0000-000000000000}"/>
          </ac:spMkLst>
        </pc:spChg>
      </pc:sldChg>
      <pc:sldChg chg="addSp delSp modSp modNotesTx">
        <pc:chgData name="zhousanxian" userId="7e4f1334-6e25-4279-b010-4ea948c6c32e" providerId="ADAL" clId="{4C1B8F4A-EBCD-4395-A119-79BCAE8F74CD}" dt="2019-11-01T02:51:35.714" v="1775" actId="20577"/>
        <pc:sldMkLst>
          <pc:docMk/>
          <pc:sldMk cId="2883352180" sldId="714"/>
        </pc:sldMkLst>
        <pc:spChg chg="mod">
          <ac:chgData name="zhousanxian" userId="7e4f1334-6e25-4279-b010-4ea948c6c32e" providerId="ADAL" clId="{4C1B8F4A-EBCD-4395-A119-79BCAE8F74CD}" dt="2019-10-31T14:01:35.518" v="1087"/>
          <ac:spMkLst>
            <pc:docMk/>
            <pc:sldMk cId="2883352180" sldId="714"/>
            <ac:spMk id="5" creationId="{00000000-0000-0000-0000-000000000000}"/>
          </ac:spMkLst>
        </pc:spChg>
        <pc:spChg chg="del mod">
          <ac:chgData name="zhousanxian" userId="7e4f1334-6e25-4279-b010-4ea948c6c32e" providerId="ADAL" clId="{4C1B8F4A-EBCD-4395-A119-79BCAE8F74CD}" dt="2019-10-31T12:47:37.438" v="314" actId="478"/>
          <ac:spMkLst>
            <pc:docMk/>
            <pc:sldMk cId="2883352180" sldId="714"/>
            <ac:spMk id="6" creationId="{00000000-0000-0000-0000-000000000000}"/>
          </ac:spMkLst>
        </pc:spChg>
        <pc:picChg chg="add mod">
          <ac:chgData name="zhousanxian" userId="7e4f1334-6e25-4279-b010-4ea948c6c32e" providerId="ADAL" clId="{4C1B8F4A-EBCD-4395-A119-79BCAE8F74CD}" dt="2019-10-31T14:03:28" v="1107" actId="1076"/>
          <ac:picMkLst>
            <pc:docMk/>
            <pc:sldMk cId="2883352180" sldId="714"/>
            <ac:picMk id="2" creationId="{2D91F25E-A8A1-437C-9FC2-C06F7223BD21}"/>
          </ac:picMkLst>
        </pc:picChg>
        <pc:picChg chg="add mod">
          <ac:chgData name="zhousanxian" userId="7e4f1334-6e25-4279-b010-4ea948c6c32e" providerId="ADAL" clId="{4C1B8F4A-EBCD-4395-A119-79BCAE8F74CD}" dt="2019-10-31T14:06:38.491" v="1120" actId="2085"/>
          <ac:picMkLst>
            <pc:docMk/>
            <pc:sldMk cId="2883352180" sldId="714"/>
            <ac:picMk id="3" creationId="{300F3ABF-7A63-42E5-8488-3EF14AE84FD1}"/>
          </ac:picMkLst>
        </pc:picChg>
        <pc:picChg chg="del">
          <ac:chgData name="zhousanxian" userId="7e4f1334-6e25-4279-b010-4ea948c6c32e" providerId="ADAL" clId="{4C1B8F4A-EBCD-4395-A119-79BCAE8F74CD}" dt="2019-10-31T12:25:06.315" v="160" actId="478"/>
          <ac:picMkLst>
            <pc:docMk/>
            <pc:sldMk cId="2883352180" sldId="714"/>
            <ac:picMk id="19" creationId="{00000000-0000-0000-0000-000000000000}"/>
          </ac:picMkLst>
        </pc:picChg>
        <pc:cxnChg chg="add mod">
          <ac:chgData name="zhousanxian" userId="7e4f1334-6e25-4279-b010-4ea948c6c32e" providerId="ADAL" clId="{4C1B8F4A-EBCD-4395-A119-79BCAE8F74CD}" dt="2019-10-31T14:06:58.087" v="1123" actId="14100"/>
          <ac:cxnSpMkLst>
            <pc:docMk/>
            <pc:sldMk cId="2883352180" sldId="714"/>
            <ac:cxnSpMk id="7" creationId="{4B5B9CC3-6800-46E3-BCDB-DC1D9940B336}"/>
          </ac:cxnSpMkLst>
        </pc:cxnChg>
        <pc:cxnChg chg="add mod">
          <ac:chgData name="zhousanxian" userId="7e4f1334-6e25-4279-b010-4ea948c6c32e" providerId="ADAL" clId="{4C1B8F4A-EBCD-4395-A119-79BCAE8F74CD}" dt="2019-10-31T14:07:07.585" v="1125" actId="14100"/>
          <ac:cxnSpMkLst>
            <pc:docMk/>
            <pc:sldMk cId="2883352180" sldId="714"/>
            <ac:cxnSpMk id="9" creationId="{D02325D0-7243-4D14-87D6-34CD168DB596}"/>
          </ac:cxnSpMkLst>
        </pc:cxnChg>
      </pc:sldChg>
      <pc:sldChg chg="del">
        <pc:chgData name="zhousanxian" userId="7e4f1334-6e25-4279-b010-4ea948c6c32e" providerId="ADAL" clId="{4C1B8F4A-EBCD-4395-A119-79BCAE8F74CD}" dt="2019-10-31T08:00:31.992" v="11" actId="2696"/>
        <pc:sldMkLst>
          <pc:docMk/>
          <pc:sldMk cId="907313102" sldId="716"/>
        </pc:sldMkLst>
      </pc:sldChg>
      <pc:sldChg chg="addSp delSp modSp delCm">
        <pc:chgData name="zhousanxian" userId="7e4f1334-6e25-4279-b010-4ea948c6c32e" providerId="ADAL" clId="{4C1B8F4A-EBCD-4395-A119-79BCAE8F74CD}" dt="2019-11-01T07:27:27.535" v="1863" actId="1076"/>
        <pc:sldMkLst>
          <pc:docMk/>
          <pc:sldMk cId="4086999126" sldId="717"/>
        </pc:sldMkLst>
        <pc:spChg chg="mod">
          <ac:chgData name="zhousanxian" userId="7e4f1334-6e25-4279-b010-4ea948c6c32e" providerId="ADAL" clId="{4C1B8F4A-EBCD-4395-A119-79BCAE8F74CD}" dt="2019-10-31T13:15:32.964" v="373" actId="20577"/>
          <ac:spMkLst>
            <pc:docMk/>
            <pc:sldMk cId="4086999126" sldId="717"/>
            <ac:spMk id="2" creationId="{00000000-0000-0000-0000-000000000000}"/>
          </ac:spMkLst>
        </pc:spChg>
        <pc:spChg chg="add del mod">
          <ac:chgData name="zhousanxian" userId="7e4f1334-6e25-4279-b010-4ea948c6c32e" providerId="ADAL" clId="{4C1B8F4A-EBCD-4395-A119-79BCAE8F74CD}" dt="2019-10-31T13:48:48.194" v="1069" actId="20577"/>
          <ac:spMkLst>
            <pc:docMk/>
            <pc:sldMk cId="4086999126" sldId="717"/>
            <ac:spMk id="4" creationId="{E51ED928-1A14-438C-8EE9-AEEC62AC9282}"/>
          </ac:spMkLst>
        </pc:spChg>
        <pc:picChg chg="add del mod">
          <ac:chgData name="zhousanxian" userId="7e4f1334-6e25-4279-b010-4ea948c6c32e" providerId="ADAL" clId="{4C1B8F4A-EBCD-4395-A119-79BCAE8F74CD}" dt="2019-10-31T13:20:21.645" v="652"/>
          <ac:picMkLst>
            <pc:docMk/>
            <pc:sldMk cId="4086999126" sldId="717"/>
            <ac:picMk id="3" creationId="{849219A6-CFB7-4FA4-9190-5A3953BDFB36}"/>
          </ac:picMkLst>
        </pc:picChg>
        <pc:picChg chg="add mod">
          <ac:chgData name="zhousanxian" userId="7e4f1334-6e25-4279-b010-4ea948c6c32e" providerId="ADAL" clId="{4C1B8F4A-EBCD-4395-A119-79BCAE8F74CD}" dt="2019-11-01T07:27:27.535" v="1863" actId="1076"/>
          <ac:picMkLst>
            <pc:docMk/>
            <pc:sldMk cId="4086999126" sldId="717"/>
            <ac:picMk id="5" creationId="{CBEB409F-FDD1-44E8-A841-26DDCA836757}"/>
          </ac:picMkLst>
        </pc:picChg>
      </pc:sldChg>
      <pc:sldChg chg="addSp delSp modSp add">
        <pc:chgData name="zhousanxian" userId="7e4f1334-6e25-4279-b010-4ea948c6c32e" providerId="ADAL" clId="{4C1B8F4A-EBCD-4395-A119-79BCAE8F74CD}" dt="2019-10-31T14:21:59.967" v="1275"/>
        <pc:sldMkLst>
          <pc:docMk/>
          <pc:sldMk cId="809058081" sldId="718"/>
        </pc:sldMkLst>
        <pc:spChg chg="mod">
          <ac:chgData name="zhousanxian" userId="7e4f1334-6e25-4279-b010-4ea948c6c32e" providerId="ADAL" clId="{4C1B8F4A-EBCD-4395-A119-79BCAE8F74CD}" dt="2019-10-31T14:14:29.399" v="1153" actId="20577"/>
          <ac:spMkLst>
            <pc:docMk/>
            <pc:sldMk cId="809058081" sldId="718"/>
            <ac:spMk id="2" creationId="{8223A9DA-59E5-4303-9A6C-872176CC8C04}"/>
          </ac:spMkLst>
        </pc:spChg>
        <pc:spChg chg="add mod">
          <ac:chgData name="zhousanxian" userId="7e4f1334-6e25-4279-b010-4ea948c6c32e" providerId="ADAL" clId="{4C1B8F4A-EBCD-4395-A119-79BCAE8F74CD}" dt="2019-10-31T14:20:19.055" v="1268" actId="1076"/>
          <ac:spMkLst>
            <pc:docMk/>
            <pc:sldMk cId="809058081" sldId="718"/>
            <ac:spMk id="5" creationId="{AE1DA441-2A77-421B-B1ED-1581B6912140}"/>
          </ac:spMkLst>
        </pc:spChg>
        <pc:spChg chg="add mod">
          <ac:chgData name="zhousanxian" userId="7e4f1334-6e25-4279-b010-4ea948c6c32e" providerId="ADAL" clId="{4C1B8F4A-EBCD-4395-A119-79BCAE8F74CD}" dt="2019-10-31T14:20:22.884" v="1269" actId="255"/>
          <ac:spMkLst>
            <pc:docMk/>
            <pc:sldMk cId="809058081" sldId="718"/>
            <ac:spMk id="7" creationId="{2D851C21-FA5F-444A-96AC-DFE73DA73689}"/>
          </ac:spMkLst>
        </pc:spChg>
        <pc:spChg chg="add mod">
          <ac:chgData name="zhousanxian" userId="7e4f1334-6e25-4279-b010-4ea948c6c32e" providerId="ADAL" clId="{4C1B8F4A-EBCD-4395-A119-79BCAE8F74CD}" dt="2019-10-31T14:20:27.946" v="1270" actId="255"/>
          <ac:spMkLst>
            <pc:docMk/>
            <pc:sldMk cId="809058081" sldId="718"/>
            <ac:spMk id="8" creationId="{0CB88F8D-83D1-4D29-8FF6-0924F4528019}"/>
          </ac:spMkLst>
        </pc:spChg>
        <pc:spChg chg="add mod">
          <ac:chgData name="zhousanxian" userId="7e4f1334-6e25-4279-b010-4ea948c6c32e" providerId="ADAL" clId="{4C1B8F4A-EBCD-4395-A119-79BCAE8F74CD}" dt="2019-10-31T14:20:42.839" v="1273" actId="1076"/>
          <ac:spMkLst>
            <pc:docMk/>
            <pc:sldMk cId="809058081" sldId="718"/>
            <ac:spMk id="9" creationId="{382AA820-8666-4F60-977E-61B4D0275555}"/>
          </ac:spMkLst>
        </pc:spChg>
        <pc:spChg chg="add del">
          <ac:chgData name="zhousanxian" userId="7e4f1334-6e25-4279-b010-4ea948c6c32e" providerId="ADAL" clId="{4C1B8F4A-EBCD-4395-A119-79BCAE8F74CD}" dt="2019-10-31T14:21:59.967" v="1275"/>
          <ac:spMkLst>
            <pc:docMk/>
            <pc:sldMk cId="809058081" sldId="718"/>
            <ac:spMk id="10" creationId="{81CC4048-7D90-40BF-BDD2-756266B7CA0E}"/>
          </ac:spMkLst>
        </pc:spChg>
        <pc:picChg chg="add del mod">
          <ac:chgData name="zhousanxian" userId="7e4f1334-6e25-4279-b010-4ea948c6c32e" providerId="ADAL" clId="{4C1B8F4A-EBCD-4395-A119-79BCAE8F74CD}" dt="2019-10-31T14:12:15.968" v="1129" actId="478"/>
          <ac:picMkLst>
            <pc:docMk/>
            <pc:sldMk cId="809058081" sldId="718"/>
            <ac:picMk id="3" creationId="{8F06BAC1-2FC1-4DF1-ADD4-E61848378408}"/>
          </ac:picMkLst>
        </pc:picChg>
        <pc:picChg chg="add mod">
          <ac:chgData name="zhousanxian" userId="7e4f1334-6e25-4279-b010-4ea948c6c32e" providerId="ADAL" clId="{4C1B8F4A-EBCD-4395-A119-79BCAE8F74CD}" dt="2019-10-31T14:14:56.711" v="1161" actId="1076"/>
          <ac:picMkLst>
            <pc:docMk/>
            <pc:sldMk cId="809058081" sldId="718"/>
            <ac:picMk id="4" creationId="{116B5B69-4C03-400F-9B27-B354C12CAF6D}"/>
          </ac:picMkLst>
        </pc:picChg>
        <pc:picChg chg="add del">
          <ac:chgData name="zhousanxian" userId="7e4f1334-6e25-4279-b010-4ea948c6c32e" providerId="ADAL" clId="{4C1B8F4A-EBCD-4395-A119-79BCAE8F74CD}" dt="2019-10-31T14:15:36.088" v="1188"/>
          <ac:picMkLst>
            <pc:docMk/>
            <pc:sldMk cId="809058081" sldId="718"/>
            <ac:picMk id="6" creationId="{B082575C-AC9C-4EA2-A370-31516B0211BB}"/>
          </ac:picMkLst>
        </pc:picChg>
      </pc:sldChg>
      <pc:sldChg chg="del">
        <pc:chgData name="zhousanxian" userId="7e4f1334-6e25-4279-b010-4ea948c6c32e" providerId="ADAL" clId="{4C1B8F4A-EBCD-4395-A119-79BCAE8F74CD}" dt="2019-10-31T08:00:31.794" v="8" actId="2696"/>
        <pc:sldMkLst>
          <pc:docMk/>
          <pc:sldMk cId="2563507665" sldId="718"/>
        </pc:sldMkLst>
      </pc:sldChg>
      <pc:sldChg chg="addSp delSp modSp add">
        <pc:chgData name="zhousanxian" userId="7e4f1334-6e25-4279-b010-4ea948c6c32e" providerId="ADAL" clId="{4C1B8F4A-EBCD-4395-A119-79BCAE8F74CD}" dt="2019-11-01T02:56:18.318" v="1804" actId="20577"/>
        <pc:sldMkLst>
          <pc:docMk/>
          <pc:sldMk cId="1680015951" sldId="719"/>
        </pc:sldMkLst>
        <pc:spChg chg="mod">
          <ac:chgData name="zhousanxian" userId="7e4f1334-6e25-4279-b010-4ea948c6c32e" providerId="ADAL" clId="{4C1B8F4A-EBCD-4395-A119-79BCAE8F74CD}" dt="2019-10-31T13:45:17.322" v="890" actId="20577"/>
          <ac:spMkLst>
            <pc:docMk/>
            <pc:sldMk cId="1680015951" sldId="719"/>
            <ac:spMk id="2" creationId="{7DDF048E-4576-47B6-A144-5615BBD8EE8E}"/>
          </ac:spMkLst>
        </pc:spChg>
        <pc:spChg chg="add del mod">
          <ac:chgData name="zhousanxian" userId="7e4f1334-6e25-4279-b010-4ea948c6c32e" providerId="ADAL" clId="{4C1B8F4A-EBCD-4395-A119-79BCAE8F74CD}" dt="2019-10-31T13:37:02.859" v="724" actId="478"/>
          <ac:spMkLst>
            <pc:docMk/>
            <pc:sldMk cId="1680015951" sldId="719"/>
            <ac:spMk id="5" creationId="{BA079143-BCC6-4EB8-867A-13FF8CD2F826}"/>
          </ac:spMkLst>
        </pc:spChg>
        <pc:spChg chg="add mod">
          <ac:chgData name="zhousanxian" userId="7e4f1334-6e25-4279-b010-4ea948c6c32e" providerId="ADAL" clId="{4C1B8F4A-EBCD-4395-A119-79BCAE8F74CD}" dt="2019-10-31T13:40:46.035" v="741" actId="20577"/>
          <ac:spMkLst>
            <pc:docMk/>
            <pc:sldMk cId="1680015951" sldId="719"/>
            <ac:spMk id="8" creationId="{BB7D9203-DD59-422B-8F49-0A3FA06F33CD}"/>
          </ac:spMkLst>
        </pc:spChg>
        <pc:spChg chg="add mod">
          <ac:chgData name="zhousanxian" userId="7e4f1334-6e25-4279-b010-4ea948c6c32e" providerId="ADAL" clId="{4C1B8F4A-EBCD-4395-A119-79BCAE8F74CD}" dt="2019-10-31T13:47:47.473" v="1049" actId="1076"/>
          <ac:spMkLst>
            <pc:docMk/>
            <pc:sldMk cId="1680015951" sldId="719"/>
            <ac:spMk id="9" creationId="{93A30658-928A-4537-A4BD-BBB0B8286521}"/>
          </ac:spMkLst>
        </pc:spChg>
        <pc:spChg chg="add mod">
          <ac:chgData name="zhousanxian" userId="7e4f1334-6e25-4279-b010-4ea948c6c32e" providerId="ADAL" clId="{4C1B8F4A-EBCD-4395-A119-79BCAE8F74CD}" dt="2019-11-01T02:56:18.318" v="1804" actId="20577"/>
          <ac:spMkLst>
            <pc:docMk/>
            <pc:sldMk cId="1680015951" sldId="719"/>
            <ac:spMk id="10" creationId="{7AF0E6D8-E25C-46F4-AAAB-5AC708486514}"/>
          </ac:spMkLst>
        </pc:spChg>
        <pc:picChg chg="add del mod">
          <ac:chgData name="zhousanxian" userId="7e4f1334-6e25-4279-b010-4ea948c6c32e" providerId="ADAL" clId="{4C1B8F4A-EBCD-4395-A119-79BCAE8F74CD}" dt="2019-10-31T13:23:50.824" v="719" actId="478"/>
          <ac:picMkLst>
            <pc:docMk/>
            <pc:sldMk cId="1680015951" sldId="719"/>
            <ac:picMk id="3" creationId="{4B1BEDE2-7118-4969-9C40-CF8B7C2253B0}"/>
          </ac:picMkLst>
        </pc:picChg>
        <pc:picChg chg="add del">
          <ac:chgData name="zhousanxian" userId="7e4f1334-6e25-4279-b010-4ea948c6c32e" providerId="ADAL" clId="{4C1B8F4A-EBCD-4395-A119-79BCAE8F74CD}" dt="2019-10-31T13:36:23.863" v="721"/>
          <ac:picMkLst>
            <pc:docMk/>
            <pc:sldMk cId="1680015951" sldId="719"/>
            <ac:picMk id="4" creationId="{9F8DBAE2-7E0D-4AE1-80A8-30506ACB9AF1}"/>
          </ac:picMkLst>
        </pc:picChg>
        <pc:picChg chg="add del mod">
          <ac:chgData name="zhousanxian" userId="7e4f1334-6e25-4279-b010-4ea948c6c32e" providerId="ADAL" clId="{4C1B8F4A-EBCD-4395-A119-79BCAE8F74CD}" dt="2019-10-31T13:42:12.785" v="763"/>
          <ac:picMkLst>
            <pc:docMk/>
            <pc:sldMk cId="1680015951" sldId="719"/>
            <ac:picMk id="6" creationId="{F671AA91-E3DC-4826-A38F-2291F67BE180}"/>
          </ac:picMkLst>
        </pc:picChg>
        <pc:picChg chg="add del">
          <ac:chgData name="zhousanxian" userId="7e4f1334-6e25-4279-b010-4ea948c6c32e" providerId="ADAL" clId="{4C1B8F4A-EBCD-4395-A119-79BCAE8F74CD}" dt="2019-10-31T13:40:12.290" v="735" actId="478"/>
          <ac:picMkLst>
            <pc:docMk/>
            <pc:sldMk cId="1680015951" sldId="719"/>
            <ac:picMk id="7" creationId="{C6E310D7-0F69-4195-89B9-59710FFDBA1F}"/>
          </ac:picMkLst>
        </pc:picChg>
        <pc:picChg chg="add del">
          <ac:chgData name="zhousanxian" userId="7e4f1334-6e25-4279-b010-4ea948c6c32e" providerId="ADAL" clId="{4C1B8F4A-EBCD-4395-A119-79BCAE8F74CD}" dt="2019-10-31T13:42:10.250" v="762"/>
          <ac:picMkLst>
            <pc:docMk/>
            <pc:sldMk cId="1680015951" sldId="719"/>
            <ac:picMk id="11" creationId="{4C481893-FCF2-43EF-BCB0-0182BC1CF83F}"/>
          </ac:picMkLst>
        </pc:picChg>
        <pc:picChg chg="add mod">
          <ac:chgData name="zhousanxian" userId="7e4f1334-6e25-4279-b010-4ea948c6c32e" providerId="ADAL" clId="{4C1B8F4A-EBCD-4395-A119-79BCAE8F74CD}" dt="2019-10-31T13:47:43.001" v="1048" actId="14100"/>
          <ac:picMkLst>
            <pc:docMk/>
            <pc:sldMk cId="1680015951" sldId="719"/>
            <ac:picMk id="12" creationId="{C3D8B8A2-7356-4506-9F35-306A749614FB}"/>
          </ac:picMkLst>
        </pc:picChg>
      </pc:sldChg>
      <pc:sldChg chg="addSp delSp modSp add ord modNotesTx">
        <pc:chgData name="zhousanxian" userId="7e4f1334-6e25-4279-b010-4ea948c6c32e" providerId="ADAL" clId="{4C1B8F4A-EBCD-4395-A119-79BCAE8F74CD}" dt="2019-11-01T10:19:15.554" v="2712" actId="1076"/>
        <pc:sldMkLst>
          <pc:docMk/>
          <pc:sldMk cId="974753366" sldId="720"/>
        </pc:sldMkLst>
        <pc:spChg chg="mod">
          <ac:chgData name="zhousanxian" userId="7e4f1334-6e25-4279-b010-4ea948c6c32e" providerId="ADAL" clId="{4C1B8F4A-EBCD-4395-A119-79BCAE8F74CD}" dt="2019-11-01T02:54:19.731" v="1790" actId="20577"/>
          <ac:spMkLst>
            <pc:docMk/>
            <pc:sldMk cId="974753366" sldId="720"/>
            <ac:spMk id="2" creationId="{00000000-0000-0000-0000-000000000000}"/>
          </ac:spMkLst>
        </pc:spChg>
        <pc:spChg chg="mod">
          <ac:chgData name="zhousanxian" userId="7e4f1334-6e25-4279-b010-4ea948c6c32e" providerId="ADAL" clId="{4C1B8F4A-EBCD-4395-A119-79BCAE8F74CD}" dt="2019-10-31T14:22:22.479" v="1284" actId="6549"/>
          <ac:spMkLst>
            <pc:docMk/>
            <pc:sldMk cId="974753366" sldId="720"/>
            <ac:spMk id="4" creationId="{E51ED928-1A14-438C-8EE9-AEEC62AC9282}"/>
          </ac:spMkLst>
        </pc:spChg>
        <pc:picChg chg="add mod">
          <ac:chgData name="zhousanxian" userId="7e4f1334-6e25-4279-b010-4ea948c6c32e" providerId="ADAL" clId="{4C1B8F4A-EBCD-4395-A119-79BCAE8F74CD}" dt="2019-11-01T07:19:23.918" v="1843" actId="1076"/>
          <ac:picMkLst>
            <pc:docMk/>
            <pc:sldMk cId="974753366" sldId="720"/>
            <ac:picMk id="3" creationId="{7779A127-7B55-4BE7-933D-9D73BEC61EFF}"/>
          </ac:picMkLst>
        </pc:picChg>
        <pc:picChg chg="del mod">
          <ac:chgData name="zhousanxian" userId="7e4f1334-6e25-4279-b010-4ea948c6c32e" providerId="ADAL" clId="{4C1B8F4A-EBCD-4395-A119-79BCAE8F74CD}" dt="2019-10-31T14:22:14.702" v="1281" actId="478"/>
          <ac:picMkLst>
            <pc:docMk/>
            <pc:sldMk cId="974753366" sldId="720"/>
            <ac:picMk id="5" creationId="{CBEB409F-FDD1-44E8-A841-26DDCA836757}"/>
          </ac:picMkLst>
        </pc:picChg>
        <pc:picChg chg="add mod">
          <ac:chgData name="zhousanxian" userId="7e4f1334-6e25-4279-b010-4ea948c6c32e" providerId="ADAL" clId="{4C1B8F4A-EBCD-4395-A119-79BCAE8F74CD}" dt="2019-11-01T07:19:27.262" v="1845" actId="1076"/>
          <ac:picMkLst>
            <pc:docMk/>
            <pc:sldMk cId="974753366" sldId="720"/>
            <ac:picMk id="6" creationId="{78CFFBBB-13F8-4343-8B1F-7D18ED169FAA}"/>
          </ac:picMkLst>
        </pc:picChg>
        <pc:picChg chg="add mod">
          <ac:chgData name="zhousanxian" userId="7e4f1334-6e25-4279-b010-4ea948c6c32e" providerId="ADAL" clId="{4C1B8F4A-EBCD-4395-A119-79BCAE8F74CD}" dt="2019-11-01T10:19:15.554" v="2712" actId="1076"/>
          <ac:picMkLst>
            <pc:docMk/>
            <pc:sldMk cId="974753366" sldId="720"/>
            <ac:picMk id="7" creationId="{CDF88902-D1BC-4D87-BAC8-440B7FBC4C8F}"/>
          </ac:picMkLst>
        </pc:picChg>
      </pc:sldChg>
      <pc:sldChg chg="del">
        <pc:chgData name="zhousanxian" userId="7e4f1334-6e25-4279-b010-4ea948c6c32e" providerId="ADAL" clId="{4C1B8F4A-EBCD-4395-A119-79BCAE8F74CD}" dt="2019-10-31T08:00:31.980" v="9" actId="2696"/>
        <pc:sldMkLst>
          <pc:docMk/>
          <pc:sldMk cId="2913460154" sldId="720"/>
        </pc:sldMkLst>
      </pc:sldChg>
      <pc:sldChg chg="addSp delSp modSp add del">
        <pc:chgData name="zhousanxian" userId="7e4f1334-6e25-4279-b010-4ea948c6c32e" providerId="ADAL" clId="{4C1B8F4A-EBCD-4395-A119-79BCAE8F74CD}" dt="2019-11-01T07:36:58.470" v="1951" actId="2696"/>
        <pc:sldMkLst>
          <pc:docMk/>
          <pc:sldMk cId="194253311" sldId="721"/>
        </pc:sldMkLst>
        <pc:spChg chg="mod">
          <ac:chgData name="zhousanxian" userId="7e4f1334-6e25-4279-b010-4ea948c6c32e" providerId="ADAL" clId="{4C1B8F4A-EBCD-4395-A119-79BCAE8F74CD}" dt="2019-10-31T14:22:59.568" v="1302"/>
          <ac:spMkLst>
            <pc:docMk/>
            <pc:sldMk cId="194253311" sldId="721"/>
            <ac:spMk id="2" creationId="{51D5F323-864B-4326-8212-4179CEA49FE6}"/>
          </ac:spMkLst>
        </pc:spChg>
        <pc:spChg chg="add del">
          <ac:chgData name="zhousanxian" userId="7e4f1334-6e25-4279-b010-4ea948c6c32e" providerId="ADAL" clId="{4C1B8F4A-EBCD-4395-A119-79BCAE8F74CD}" dt="2019-10-31T14:26:12.760" v="1304"/>
          <ac:spMkLst>
            <pc:docMk/>
            <pc:sldMk cId="194253311" sldId="721"/>
            <ac:spMk id="3" creationId="{A51D62F9-4483-48B9-B9A6-EABFD86CEAE4}"/>
          </ac:spMkLst>
        </pc:spChg>
        <pc:spChg chg="add mod">
          <ac:chgData name="zhousanxian" userId="7e4f1334-6e25-4279-b010-4ea948c6c32e" providerId="ADAL" clId="{4C1B8F4A-EBCD-4395-A119-79BCAE8F74CD}" dt="2019-11-01T07:32:48.159" v="1865"/>
          <ac:spMkLst>
            <pc:docMk/>
            <pc:sldMk cId="194253311" sldId="721"/>
            <ac:spMk id="4" creationId="{3FD1FA08-10B3-454D-8E1B-9C08C45A8196}"/>
          </ac:spMkLst>
        </pc:spChg>
      </pc:sldChg>
      <pc:sldChg chg="del">
        <pc:chgData name="zhousanxian" userId="7e4f1334-6e25-4279-b010-4ea948c6c32e" providerId="ADAL" clId="{4C1B8F4A-EBCD-4395-A119-79BCAE8F74CD}" dt="2019-10-31T08:00:31.763" v="7" actId="2696"/>
        <pc:sldMkLst>
          <pc:docMk/>
          <pc:sldMk cId="3569839945" sldId="721"/>
        </pc:sldMkLst>
      </pc:sldChg>
      <pc:sldChg chg="add del">
        <pc:chgData name="zhousanxian" userId="7e4f1334-6e25-4279-b010-4ea948c6c32e" providerId="ADAL" clId="{4C1B8F4A-EBCD-4395-A119-79BCAE8F74CD}" dt="2019-11-01T07:45:05.598" v="2039" actId="2696"/>
        <pc:sldMkLst>
          <pc:docMk/>
          <pc:sldMk cId="1005767917" sldId="722"/>
        </pc:sldMkLst>
      </pc:sldChg>
      <pc:sldChg chg="del">
        <pc:chgData name="zhousanxian" userId="7e4f1334-6e25-4279-b010-4ea948c6c32e" providerId="ADAL" clId="{4C1B8F4A-EBCD-4395-A119-79BCAE8F74CD}" dt="2019-10-31T08:00:31.984" v="10" actId="2696"/>
        <pc:sldMkLst>
          <pc:docMk/>
          <pc:sldMk cId="2904863097" sldId="722"/>
        </pc:sldMkLst>
      </pc:sldChg>
      <pc:sldChg chg="add del">
        <pc:chgData name="zhousanxian" userId="7e4f1334-6e25-4279-b010-4ea948c6c32e" providerId="ADAL" clId="{4C1B8F4A-EBCD-4395-A119-79BCAE8F74CD}" dt="2019-11-01T07:30:30.026" v="1864" actId="2696"/>
        <pc:sldMkLst>
          <pc:docMk/>
          <pc:sldMk cId="2945706993" sldId="722"/>
        </pc:sldMkLst>
      </pc:sldChg>
      <pc:sldChg chg="addSp delSp modSp add">
        <pc:chgData name="zhousanxian" userId="7e4f1334-6e25-4279-b010-4ea948c6c32e" providerId="ADAL" clId="{4C1B8F4A-EBCD-4395-A119-79BCAE8F74CD}" dt="2019-11-01T07:44:43.077" v="2038" actId="1076"/>
        <pc:sldMkLst>
          <pc:docMk/>
          <pc:sldMk cId="1040956392" sldId="723"/>
        </pc:sldMkLst>
        <pc:spChg chg="mod">
          <ac:chgData name="zhousanxian" userId="7e4f1334-6e25-4279-b010-4ea948c6c32e" providerId="ADAL" clId="{4C1B8F4A-EBCD-4395-A119-79BCAE8F74CD}" dt="2019-11-01T07:34:18.687" v="1914" actId="20577"/>
          <ac:spMkLst>
            <pc:docMk/>
            <pc:sldMk cId="1040956392" sldId="723"/>
            <ac:spMk id="4" creationId="{3FD1FA08-10B3-454D-8E1B-9C08C45A8196}"/>
          </ac:spMkLst>
        </pc:spChg>
        <pc:spChg chg="add mod">
          <ac:chgData name="zhousanxian" userId="7e4f1334-6e25-4279-b010-4ea948c6c32e" providerId="ADAL" clId="{4C1B8F4A-EBCD-4395-A119-79BCAE8F74CD}" dt="2019-11-01T07:44:43.077" v="2038" actId="1076"/>
          <ac:spMkLst>
            <pc:docMk/>
            <pc:sldMk cId="1040956392" sldId="723"/>
            <ac:spMk id="7" creationId="{71E64E4B-BE18-4878-9600-C0A91EF0EF8A}"/>
          </ac:spMkLst>
        </pc:spChg>
        <pc:picChg chg="add del mod">
          <ac:chgData name="zhousanxian" userId="7e4f1334-6e25-4279-b010-4ea948c6c32e" providerId="ADAL" clId="{4C1B8F4A-EBCD-4395-A119-79BCAE8F74CD}" dt="2019-11-01T07:35:20.053" v="1920" actId="478"/>
          <ac:picMkLst>
            <pc:docMk/>
            <pc:sldMk cId="1040956392" sldId="723"/>
            <ac:picMk id="3" creationId="{73B4C49A-71D8-44E9-8DA6-547F09CF0890}"/>
          </ac:picMkLst>
        </pc:picChg>
        <pc:picChg chg="add del mod">
          <ac:chgData name="zhousanxian" userId="7e4f1334-6e25-4279-b010-4ea948c6c32e" providerId="ADAL" clId="{4C1B8F4A-EBCD-4395-A119-79BCAE8F74CD}" dt="2019-11-01T07:36:48.143" v="1949" actId="478"/>
          <ac:picMkLst>
            <pc:docMk/>
            <pc:sldMk cId="1040956392" sldId="723"/>
            <ac:picMk id="5" creationId="{D7633519-21B2-4C16-875E-70630FC66F9D}"/>
          </ac:picMkLst>
        </pc:picChg>
        <pc:picChg chg="add mod">
          <ac:chgData name="zhousanxian" userId="7e4f1334-6e25-4279-b010-4ea948c6c32e" providerId="ADAL" clId="{4C1B8F4A-EBCD-4395-A119-79BCAE8F74CD}" dt="2019-11-01T07:44:38.054" v="2037" actId="693"/>
          <ac:picMkLst>
            <pc:docMk/>
            <pc:sldMk cId="1040956392" sldId="723"/>
            <ac:picMk id="6" creationId="{6A24F824-3834-4769-BD11-D7F88F37514B}"/>
          </ac:picMkLst>
        </pc:picChg>
      </pc:sldChg>
      <pc:sldChg chg="del">
        <pc:chgData name="zhousanxian" userId="7e4f1334-6e25-4279-b010-4ea948c6c32e" providerId="ADAL" clId="{4C1B8F4A-EBCD-4395-A119-79BCAE8F74CD}" dt="2019-10-31T08:00:18.918" v="0" actId="2696"/>
        <pc:sldMkLst>
          <pc:docMk/>
          <pc:sldMk cId="1482339729" sldId="723"/>
        </pc:sldMkLst>
      </pc:sldChg>
      <pc:sldChg chg="del">
        <pc:chgData name="zhousanxian" userId="7e4f1334-6e25-4279-b010-4ea948c6c32e" providerId="ADAL" clId="{4C1B8F4A-EBCD-4395-A119-79BCAE8F74CD}" dt="2019-10-31T08:00:25.293" v="4" actId="2696"/>
        <pc:sldMkLst>
          <pc:docMk/>
          <pc:sldMk cId="1059531313" sldId="724"/>
        </pc:sldMkLst>
      </pc:sldChg>
      <pc:sldChg chg="addSp delSp modSp add">
        <pc:chgData name="zhousanxian" userId="7e4f1334-6e25-4279-b010-4ea948c6c32e" providerId="ADAL" clId="{4C1B8F4A-EBCD-4395-A119-79BCAE8F74CD}" dt="2019-11-01T10:42:46.560" v="2716" actId="20577"/>
        <pc:sldMkLst>
          <pc:docMk/>
          <pc:sldMk cId="1666475801" sldId="724"/>
        </pc:sldMkLst>
        <pc:spChg chg="mod">
          <ac:chgData name="zhousanxian" userId="7e4f1334-6e25-4279-b010-4ea948c6c32e" providerId="ADAL" clId="{4C1B8F4A-EBCD-4395-A119-79BCAE8F74CD}" dt="2019-11-01T08:03:08.325" v="2441" actId="20577"/>
          <ac:spMkLst>
            <pc:docMk/>
            <pc:sldMk cId="1666475801" sldId="724"/>
            <ac:spMk id="2" creationId="{8223A9DA-59E5-4303-9A6C-872176CC8C04}"/>
          </ac:spMkLst>
        </pc:spChg>
        <pc:spChg chg="del">
          <ac:chgData name="zhousanxian" userId="7e4f1334-6e25-4279-b010-4ea948c6c32e" providerId="ADAL" clId="{4C1B8F4A-EBCD-4395-A119-79BCAE8F74CD}" dt="2019-11-01T07:47:52.749" v="2054" actId="478"/>
          <ac:spMkLst>
            <pc:docMk/>
            <pc:sldMk cId="1666475801" sldId="724"/>
            <ac:spMk id="5" creationId="{AE1DA441-2A77-421B-B1ED-1581B6912140}"/>
          </ac:spMkLst>
        </pc:spChg>
        <pc:spChg chg="del">
          <ac:chgData name="zhousanxian" userId="7e4f1334-6e25-4279-b010-4ea948c6c32e" providerId="ADAL" clId="{4C1B8F4A-EBCD-4395-A119-79BCAE8F74CD}" dt="2019-11-01T07:47:52.749" v="2054" actId="478"/>
          <ac:spMkLst>
            <pc:docMk/>
            <pc:sldMk cId="1666475801" sldId="724"/>
            <ac:spMk id="7" creationId="{2D851C21-FA5F-444A-96AC-DFE73DA73689}"/>
          </ac:spMkLst>
        </pc:spChg>
        <pc:spChg chg="del">
          <ac:chgData name="zhousanxian" userId="7e4f1334-6e25-4279-b010-4ea948c6c32e" providerId="ADAL" clId="{4C1B8F4A-EBCD-4395-A119-79BCAE8F74CD}" dt="2019-11-01T07:47:52.749" v="2054" actId="478"/>
          <ac:spMkLst>
            <pc:docMk/>
            <pc:sldMk cId="1666475801" sldId="724"/>
            <ac:spMk id="8" creationId="{0CB88F8D-83D1-4D29-8FF6-0924F4528019}"/>
          </ac:spMkLst>
        </pc:spChg>
        <pc:spChg chg="del">
          <ac:chgData name="zhousanxian" userId="7e4f1334-6e25-4279-b010-4ea948c6c32e" providerId="ADAL" clId="{4C1B8F4A-EBCD-4395-A119-79BCAE8F74CD}" dt="2019-11-01T07:47:52.749" v="2054" actId="478"/>
          <ac:spMkLst>
            <pc:docMk/>
            <pc:sldMk cId="1666475801" sldId="724"/>
            <ac:spMk id="9" creationId="{382AA820-8666-4F60-977E-61B4D0275555}"/>
          </ac:spMkLst>
        </pc:spChg>
        <pc:spChg chg="add mod">
          <ac:chgData name="zhousanxian" userId="7e4f1334-6e25-4279-b010-4ea948c6c32e" providerId="ADAL" clId="{4C1B8F4A-EBCD-4395-A119-79BCAE8F74CD}" dt="2019-11-01T10:42:46.560" v="2716" actId="20577"/>
          <ac:spMkLst>
            <pc:docMk/>
            <pc:sldMk cId="1666475801" sldId="724"/>
            <ac:spMk id="10" creationId="{F8C3E2A1-5784-4ECC-B92A-179541A1DC24}"/>
          </ac:spMkLst>
        </pc:spChg>
        <pc:picChg chg="del">
          <ac:chgData name="zhousanxian" userId="7e4f1334-6e25-4279-b010-4ea948c6c32e" providerId="ADAL" clId="{4C1B8F4A-EBCD-4395-A119-79BCAE8F74CD}" dt="2019-11-01T07:47:48.877" v="2053" actId="478"/>
          <ac:picMkLst>
            <pc:docMk/>
            <pc:sldMk cId="1666475801" sldId="724"/>
            <ac:picMk id="4" creationId="{116B5B69-4C03-400F-9B27-B354C12CAF6D}"/>
          </ac:picMkLst>
        </pc:picChg>
      </pc:sldChg>
      <pc:sldChg chg="del">
        <pc:chgData name="zhousanxian" userId="7e4f1334-6e25-4279-b010-4ea948c6c32e" providerId="ADAL" clId="{4C1B8F4A-EBCD-4395-A119-79BCAE8F74CD}" dt="2019-10-31T08:00:18.939" v="3" actId="2696"/>
        <pc:sldMkLst>
          <pc:docMk/>
          <pc:sldMk cId="53897159" sldId="725"/>
        </pc:sldMkLst>
      </pc:sldChg>
      <pc:sldChg chg="delSp modSp add del ord">
        <pc:chgData name="zhousanxian" userId="7e4f1334-6e25-4279-b010-4ea948c6c32e" providerId="ADAL" clId="{4C1B8F4A-EBCD-4395-A119-79BCAE8F74CD}" dt="2019-11-01T07:59:46.599" v="2382" actId="2696"/>
        <pc:sldMkLst>
          <pc:docMk/>
          <pc:sldMk cId="873194856" sldId="725"/>
        </pc:sldMkLst>
        <pc:spChg chg="mod">
          <ac:chgData name="zhousanxian" userId="7e4f1334-6e25-4279-b010-4ea948c6c32e" providerId="ADAL" clId="{4C1B8F4A-EBCD-4395-A119-79BCAE8F74CD}" dt="2019-11-01T07:51:11.293" v="2183" actId="20577"/>
          <ac:spMkLst>
            <pc:docMk/>
            <pc:sldMk cId="873194856" sldId="725"/>
            <ac:spMk id="4" creationId="{3FD1FA08-10B3-454D-8E1B-9C08C45A8196}"/>
          </ac:spMkLst>
        </pc:spChg>
        <pc:spChg chg="del mod">
          <ac:chgData name="zhousanxian" userId="7e4f1334-6e25-4279-b010-4ea948c6c32e" providerId="ADAL" clId="{4C1B8F4A-EBCD-4395-A119-79BCAE8F74CD}" dt="2019-11-01T07:52:25.118" v="2186" actId="478"/>
          <ac:spMkLst>
            <pc:docMk/>
            <pc:sldMk cId="873194856" sldId="725"/>
            <ac:spMk id="7" creationId="{71E64E4B-BE18-4878-9600-C0A91EF0EF8A}"/>
          </ac:spMkLst>
        </pc:spChg>
        <pc:picChg chg="del">
          <ac:chgData name="zhousanxian" userId="7e4f1334-6e25-4279-b010-4ea948c6c32e" providerId="ADAL" clId="{4C1B8F4A-EBCD-4395-A119-79BCAE8F74CD}" dt="2019-11-01T07:52:20.829" v="2184" actId="478"/>
          <ac:picMkLst>
            <pc:docMk/>
            <pc:sldMk cId="873194856" sldId="725"/>
            <ac:picMk id="6" creationId="{6A24F824-3834-4769-BD11-D7F88F37514B}"/>
          </ac:picMkLst>
        </pc:picChg>
      </pc:sldChg>
      <pc:sldChg chg="addSp modSp add modNotesTx">
        <pc:chgData name="zhousanxian" userId="7e4f1334-6e25-4279-b010-4ea948c6c32e" providerId="ADAL" clId="{4C1B8F4A-EBCD-4395-A119-79BCAE8F74CD}" dt="2019-11-01T07:57:30.737" v="2379" actId="20577"/>
        <pc:sldMkLst>
          <pc:docMk/>
          <pc:sldMk cId="736413827" sldId="726"/>
        </pc:sldMkLst>
        <pc:spChg chg="mod">
          <ac:chgData name="zhousanxian" userId="7e4f1334-6e25-4279-b010-4ea948c6c32e" providerId="ADAL" clId="{4C1B8F4A-EBCD-4395-A119-79BCAE8F74CD}" dt="2019-11-01T07:53:51.885" v="2233" actId="20577"/>
          <ac:spMkLst>
            <pc:docMk/>
            <pc:sldMk cId="736413827" sldId="726"/>
            <ac:spMk id="4" creationId="{3FD1FA08-10B3-454D-8E1B-9C08C45A8196}"/>
          </ac:spMkLst>
        </pc:spChg>
        <pc:spChg chg="add mod">
          <ac:chgData name="zhousanxian" userId="7e4f1334-6e25-4279-b010-4ea948c6c32e" providerId="ADAL" clId="{4C1B8F4A-EBCD-4395-A119-79BCAE8F74CD}" dt="2019-11-01T07:57:30.737" v="2379" actId="20577"/>
          <ac:spMkLst>
            <pc:docMk/>
            <pc:sldMk cId="736413827" sldId="726"/>
            <ac:spMk id="5" creationId="{93BBA1E6-6C6A-4CD4-AF2C-F33364FE1CCA}"/>
          </ac:spMkLst>
        </pc:spChg>
        <pc:picChg chg="add mod">
          <ac:chgData name="zhousanxian" userId="7e4f1334-6e25-4279-b010-4ea948c6c32e" providerId="ADAL" clId="{4C1B8F4A-EBCD-4395-A119-79BCAE8F74CD}" dt="2019-11-01T07:54:43.805" v="2237" actId="1076"/>
          <ac:picMkLst>
            <pc:docMk/>
            <pc:sldMk cId="736413827" sldId="726"/>
            <ac:picMk id="3" creationId="{8CC26E45-743C-4866-8E2E-41548CF1A876}"/>
          </ac:picMkLst>
        </pc:picChg>
      </pc:sldChg>
      <pc:sldChg chg="del">
        <pc:chgData name="zhousanxian" userId="7e4f1334-6e25-4279-b010-4ea948c6c32e" providerId="ADAL" clId="{4C1B8F4A-EBCD-4395-A119-79BCAE8F74CD}" dt="2019-10-31T08:00:18.928" v="2" actId="2696"/>
        <pc:sldMkLst>
          <pc:docMk/>
          <pc:sldMk cId="1772721538" sldId="729"/>
        </pc:sldMkLst>
      </pc:sldChg>
      <pc:sldChg chg="del">
        <pc:chgData name="zhousanxian" userId="7e4f1334-6e25-4279-b010-4ea948c6c32e" providerId="ADAL" clId="{4C1B8F4A-EBCD-4395-A119-79BCAE8F74CD}" dt="2019-10-31T08:00:18.925" v="1" actId="2696"/>
        <pc:sldMkLst>
          <pc:docMk/>
          <pc:sldMk cId="1912652523" sldId="730"/>
        </pc:sldMkLst>
      </pc:sldChg>
      <pc:sldChg chg="del">
        <pc:chgData name="zhousanxian" userId="7e4f1334-6e25-4279-b010-4ea948c6c32e" providerId="ADAL" clId="{4C1B8F4A-EBCD-4395-A119-79BCAE8F74CD}" dt="2019-10-31T08:00:25.296" v="6" actId="2696"/>
        <pc:sldMkLst>
          <pc:docMk/>
          <pc:sldMk cId="4156727193" sldId="731"/>
        </pc:sldMkLst>
      </pc:sldChg>
      <pc:sldChg chg="del">
        <pc:chgData name="zhousanxian" userId="7e4f1334-6e25-4279-b010-4ea948c6c32e" providerId="ADAL" clId="{4C1B8F4A-EBCD-4395-A119-79BCAE8F74CD}" dt="2019-10-31T08:00:25.294" v="5" actId="2696"/>
        <pc:sldMkLst>
          <pc:docMk/>
          <pc:sldMk cId="1605291740" sldId="7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9288" cy="574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8775" y="0"/>
            <a:ext cx="3187700" cy="574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618AAFB-0671-484F-B0B8-82F8367538D3}" type="datetimeFigureOut">
              <a:rPr lang="zh-CN" altLang="en-US"/>
              <a:pPr>
                <a:defRPr/>
              </a:pPr>
              <a:t>2020/12/5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888" y="1431925"/>
            <a:ext cx="6872287" cy="3865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6600" y="5511800"/>
            <a:ext cx="5886450" cy="4511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138"/>
            <a:ext cx="3189288" cy="574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8775" y="10879138"/>
            <a:ext cx="3187700" cy="574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2FBD552-D848-4214-B1DD-A34375FC4E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8720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7D1F10-B5C9-47A0-A81E-06F1D97ADA1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60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1725" y="1431925"/>
            <a:ext cx="5154613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之前的方法主要有两类，一类是对</a:t>
            </a:r>
            <a:r>
              <a:rPr lang="en-US" altLang="zh-CN" dirty="0"/>
              <a:t>hard negative sample</a:t>
            </a:r>
            <a:r>
              <a:rPr lang="zh-CN" altLang="en-US" dirty="0"/>
              <a:t>的</a:t>
            </a:r>
            <a:r>
              <a:rPr lang="en-US" altLang="zh-CN" dirty="0"/>
              <a:t>loss</a:t>
            </a:r>
            <a:r>
              <a:rPr lang="zh-CN" altLang="en-US" dirty="0"/>
              <a:t>重加权，之前未被标注的</a:t>
            </a:r>
            <a:r>
              <a:rPr lang="en-US" altLang="zh-CN" dirty="0"/>
              <a:t>instance</a:t>
            </a:r>
            <a:r>
              <a:rPr lang="zh-CN" altLang="en-US" dirty="0"/>
              <a:t>会直接被当做背景，从而影响网络的训练，现在对于不确定的背景区域，也就是网络认为可能是未标注的</a:t>
            </a:r>
            <a:r>
              <a:rPr lang="en-US" altLang="zh-CN" dirty="0"/>
              <a:t>instance</a:t>
            </a:r>
            <a:r>
              <a:rPr lang="zh-CN" altLang="en-US" dirty="0"/>
              <a:t>，给与其</a:t>
            </a:r>
            <a:r>
              <a:rPr lang="en-US" altLang="zh-CN" dirty="0"/>
              <a:t>loss</a:t>
            </a:r>
            <a:r>
              <a:rPr lang="zh-CN" altLang="en-US" dirty="0"/>
              <a:t>一个比较小的权重，从而减轻未标注目标带来的副作用。</a:t>
            </a:r>
            <a:endParaRPr lang="en-US" altLang="zh-CN" dirty="0"/>
          </a:p>
          <a:p>
            <a:r>
              <a:rPr lang="zh-CN" altLang="en-US" dirty="0"/>
              <a:t>另一类也很直观，就是直接忽略不确定的区域，不计算其</a:t>
            </a:r>
            <a:r>
              <a:rPr lang="en-US" altLang="zh-CN" dirty="0"/>
              <a:t>loss</a:t>
            </a:r>
            <a:r>
              <a:rPr lang="zh-CN" altLang="en-US" dirty="0"/>
              <a:t>，也就不会因为错误的梯度导致的网络训练不稳定。</a:t>
            </a:r>
            <a:endParaRPr lang="en-US" altLang="zh-CN" dirty="0"/>
          </a:p>
          <a:p>
            <a:r>
              <a:rPr lang="zh-CN" altLang="en-US" dirty="0"/>
              <a:t>但是，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重新加权的策略和忽略的策略都是次优策略，因为这两种策略在很大程度上缓解了未标记实例造成的负面影响，但是同样不能充分利用未标记实例的信息。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从而引出这篇文章的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，为什么不能充分地挖掘未标记实例的信息，将其转化为正向的监督信号来提升网络的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BD552-D848-4214-B1DD-A34375FC4E25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375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1725" y="1431925"/>
            <a:ext cx="5154613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Siamese network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就是“连体的神经网络”，神经网络的“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连体”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是通过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共享权值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来实现的，因为共享权值，实际上两个网络是同一个，但是两个网络的输入是不同的，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Siamese network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最开始被提出也正是要去衡量两个输入的相似程度。不过在这项工作中，作者利用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siamese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的网络结构来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 different and multi-view feature patterns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，从而提升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pseudo-label learning.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FBD552-D848-4214-B1DD-A34375FC4E25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1725" y="1431925"/>
            <a:ext cx="5154613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BD552-D848-4214-B1DD-A34375FC4E25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419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1725" y="1431925"/>
            <a:ext cx="5154613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BD552-D848-4214-B1DD-A34375FC4E25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33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1725" y="1431925"/>
            <a:ext cx="5154613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BD552-D848-4214-B1DD-A34375FC4E25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928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1725" y="1431925"/>
            <a:ext cx="5154613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good</a:t>
            </a:r>
            <a:r>
              <a:rPr lang="en-US" dirty="0"/>
              <a:t> angle</a:t>
            </a:r>
            <a:r>
              <a:rPr lang="zh-CN" altLang="en-US" dirty="0"/>
              <a:t> 问题切入的一个好的角度</a:t>
            </a:r>
            <a:endParaRPr lang="en-US" altLang="zh-CN" dirty="0"/>
          </a:p>
          <a:p>
            <a:r>
              <a:rPr lang="zh-CN" altLang="en-US"/>
              <a:t>新颖的解决方式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BD552-D848-4214-B1DD-A34375FC4E25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90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nfo.hust.edu.cn/download/HUSTXiaohui(s)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22288" y="419100"/>
            <a:ext cx="15255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9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39950" y="549275"/>
            <a:ext cx="26495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10"/>
          <p:cNvSpPr txBox="1"/>
          <p:nvPr userDrawn="1"/>
        </p:nvSpPr>
        <p:spPr>
          <a:xfrm>
            <a:off x="2139950" y="1095375"/>
            <a:ext cx="46101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>
                <a:solidFill>
                  <a:schemeClr val="accent5"/>
                </a:solidFill>
                <a:latin typeface="Times New Roman" panose="02020603050405020304" charset="0"/>
                <a:ea typeface="微软雅黑" panose="020B0503020204020204" charset="-122"/>
              </a:rPr>
              <a:t>Huazhong University of Science &amp; Technology</a:t>
            </a:r>
          </a:p>
        </p:txBody>
      </p:sp>
      <p:grpSp>
        <p:nvGrpSpPr>
          <p:cNvPr id="5" name="Group 1"/>
          <p:cNvGrpSpPr>
            <a:grpSpLocks/>
          </p:cNvGrpSpPr>
          <p:nvPr userDrawn="1"/>
        </p:nvGrpSpPr>
        <p:grpSpPr bwMode="auto">
          <a:xfrm>
            <a:off x="611188" y="3754438"/>
            <a:ext cx="7958137" cy="109537"/>
            <a:chOff x="0" y="0"/>
            <a:chExt cx="892" cy="13"/>
          </a:xfrm>
        </p:grpSpPr>
        <p:sp>
          <p:nvSpPr>
            <p:cNvPr id="6" name="Rectangle 2"/>
            <p:cNvSpPr/>
            <p:nvPr/>
          </p:nvSpPr>
          <p:spPr bwMode="auto">
            <a:xfrm>
              <a:off x="0" y="0"/>
              <a:ext cx="522" cy="1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lIns="72248" tIns="72248" rIns="72248" bIns="7224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0" y="0"/>
              <a:ext cx="892" cy="0"/>
            </a:xfrm>
            <a:prstGeom prst="line">
              <a:avLst/>
            </a:prstGeom>
            <a:noFill/>
            <a:ln w="13546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0017C-57F5-44B4-9A7A-A2345CBFD11D}" type="datetimeFigureOut">
              <a:rPr lang="zh-CN" altLang="en-US"/>
              <a:pPr>
                <a:defRPr/>
              </a:pPr>
              <a:t>2020/12/5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44A15-19F2-46D7-994C-3429F6B26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/>
          <p:nvPr userDrawn="1"/>
        </p:nvSpPr>
        <p:spPr>
          <a:xfrm flipV="1">
            <a:off x="-1" y="792475"/>
            <a:ext cx="9144001" cy="64718"/>
          </a:xfrm>
          <a:prstGeom prst="rect">
            <a:avLst/>
          </a:prstGeom>
          <a:gradFill>
            <a:gsLst>
              <a:gs pos="0">
                <a:srgbClr val="336699">
                  <a:tint val="66000"/>
                  <a:satMod val="160000"/>
                  <a:lumMod val="80000"/>
                </a:srgbClr>
              </a:gs>
              <a:gs pos="50000">
                <a:srgbClr val="336699">
                  <a:tint val="44500"/>
                  <a:satMod val="160000"/>
                </a:srgbClr>
              </a:gs>
              <a:gs pos="100000">
                <a:srgbClr val="336699">
                  <a:tint val="23500"/>
                  <a:satMod val="160000"/>
                  <a:lumMod val="0"/>
                  <a:lumOff val="100000"/>
                </a:srgbClr>
              </a:gs>
            </a:gsLst>
            <a:lin ang="0" scaled="1"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 sz="1350">
              <a:solidFill>
                <a:srgbClr val="FFFFFF"/>
              </a:solidFill>
            </a:endParaRPr>
          </a:p>
        </p:txBody>
      </p:sp>
      <p:pic>
        <p:nvPicPr>
          <p:cNvPr id="15" name="Picture 2" descr="http://info.hust.edu.cn/download/HUSTXiaohui(s)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14" b="99662" l="1266" r="96203">
                        <a14:foregroundMark x1="47848" y1="41892" x2="47848" y2="41892"/>
                        <a14:foregroundMark x1="36962" y1="36486" x2="30127" y2="44595"/>
                        <a14:foregroundMark x1="67848" y1="52027" x2="67848" y2="520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865" y="8467"/>
            <a:ext cx="1019602" cy="76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 userDrawn="1"/>
        </p:nvSpPr>
        <p:spPr>
          <a:xfrm>
            <a:off x="-2" y="6356351"/>
            <a:ext cx="9144001" cy="501649"/>
          </a:xfrm>
          <a:prstGeom prst="rect">
            <a:avLst/>
          </a:prstGeom>
          <a:solidFill>
            <a:srgbClr val="273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32556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lang="en-US" sz="1500" b="1" i="0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/>
              <a:t>Xiang </a:t>
            </a:r>
            <a:r>
              <a:rPr lang="en-US" altLang="zh-CN"/>
              <a:t>B</a:t>
            </a:r>
            <a:r>
              <a:rPr lang="en-US"/>
              <a:t>ai</a:t>
            </a: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432556"/>
            <a:ext cx="2057400" cy="36512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altLang="zh-CN" sz="1500" kern="12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algn="r"/>
            <a:fld id="{1AC9CD70-E03B-4226-BB53-F110B7B2B815}" type="slidenum">
              <a:rPr lang="en-US" altLang="zh-CN" smtClean="0"/>
              <a:pPr algn="r"/>
              <a:t>‹#›</a:t>
            </a:fld>
            <a:endParaRPr lang="zh-CN" altLang="en-US"/>
          </a:p>
          <a:p>
            <a:endParaRPr lang="zh-CN" altLang="en-US" dirty="0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79D83A82-0468-42FC-8BD2-30CCCBAA01F5}"/>
              </a:ext>
            </a:extLst>
          </p:cNvPr>
          <p:cNvSpPr txBox="1">
            <a:spLocks/>
          </p:cNvSpPr>
          <p:nvPr userDrawn="1"/>
        </p:nvSpPr>
        <p:spPr>
          <a:xfrm>
            <a:off x="628650" y="642461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5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VALSE2018, DaLian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90337"/>
      </p:ext>
    </p:extLst>
  </p:cSld>
  <p:clrMapOvr>
    <a:masterClrMapping/>
  </p:clrMapOvr>
  <p:transition spd="slow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11"/>
          <p:cNvCxnSpPr/>
          <p:nvPr userDrawn="1"/>
        </p:nvCxnSpPr>
        <p:spPr>
          <a:xfrm>
            <a:off x="339725" y="6323013"/>
            <a:ext cx="8485188" cy="3175"/>
          </a:xfrm>
          <a:prstGeom prst="line">
            <a:avLst/>
          </a:prstGeom>
          <a:ln w="63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"/>
          <p:cNvGrpSpPr>
            <a:grpSpLocks/>
          </p:cNvGrpSpPr>
          <p:nvPr userDrawn="1"/>
        </p:nvGrpSpPr>
        <p:grpSpPr bwMode="auto">
          <a:xfrm>
            <a:off x="611188" y="903288"/>
            <a:ext cx="7958137" cy="109537"/>
            <a:chOff x="0" y="0"/>
            <a:chExt cx="892" cy="13"/>
          </a:xfrm>
        </p:grpSpPr>
        <p:sp>
          <p:nvSpPr>
            <p:cNvPr id="5" name="Rectangle 2"/>
            <p:cNvSpPr/>
            <p:nvPr/>
          </p:nvSpPr>
          <p:spPr bwMode="auto">
            <a:xfrm>
              <a:off x="0" y="0"/>
              <a:ext cx="522" cy="1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lIns="72248" tIns="72248" rIns="72248" bIns="7224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0" y="0"/>
              <a:ext cx="892" cy="0"/>
            </a:xfrm>
            <a:prstGeom prst="line">
              <a:avLst/>
            </a:prstGeom>
            <a:noFill/>
            <a:ln w="13546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26400" y="46038"/>
            <a:ext cx="1055688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11188" y="206870"/>
            <a:ext cx="7504575" cy="812165"/>
          </a:xfrm>
        </p:spPr>
        <p:txBody>
          <a:bodyPr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44B-8FE7-4E29-8B9C-89F54EE60F53}" type="datetimeFigureOut">
              <a:rPr lang="zh-CN" altLang="en-US"/>
              <a:pPr>
                <a:defRPr/>
              </a:pPr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A51EC-930A-446E-A2EE-61FBDEBCCC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A08BC-1EB9-4E2E-9B53-1B5128BB9A92}" type="datetimeFigureOut">
              <a:rPr lang="zh-CN" altLang="en-US"/>
              <a:pPr>
                <a:defRPr/>
              </a:pPr>
              <a:t>2020/12/5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1A09-C094-4C90-B013-63F50C1427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B25A2-F522-403E-A6FE-515AB174469A}" type="datetimeFigureOut">
              <a:rPr lang="zh-CN" altLang="en-US"/>
              <a:pPr>
                <a:defRPr/>
              </a:pPr>
              <a:t>2020/12/5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4D822-EAA0-46DF-9C9E-F6305BBB16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C83A-2A26-4821-951A-4165E8D6F346}" type="datetimeFigureOut">
              <a:rPr lang="zh-CN" altLang="en-US"/>
              <a:pPr>
                <a:defRPr/>
              </a:pPr>
              <a:t>2020/12/5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66A07-0702-4074-94C7-D42C4D138E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7C04-9BEB-4C8F-A892-E86EDE14F57F}" type="datetimeFigureOut">
              <a:rPr lang="zh-CN" altLang="en-US"/>
              <a:pPr>
                <a:defRPr/>
              </a:pPr>
              <a:t>2020/12/5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102D2-5A67-489B-B546-1A30CD1623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3DE85-A6BE-4DB3-AF2B-136A249B30AA}" type="datetimeFigureOut">
              <a:rPr lang="zh-CN" altLang="en-US"/>
              <a:pPr>
                <a:defRPr/>
              </a:pPr>
              <a:t>2020/12/5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756B6-8555-4309-A2CC-60F5D80F95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013A4-69FA-4249-A121-2C85E7A0E8E6}" type="datetimeFigureOut">
              <a:rPr lang="zh-CN" altLang="en-US"/>
              <a:pPr>
                <a:defRPr/>
              </a:pPr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A4E84-3E18-40DA-AE57-3E1E63E9ED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A884E2-4AB9-420D-91E2-667DB0792F3F}" type="datetimeFigureOut">
              <a:rPr lang="zh-CN" altLang="en-US"/>
              <a:pPr>
                <a:defRPr/>
              </a:pPr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DA8D3C-B3D9-4B7D-94A8-5A74B86C58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2"/>
          <p:cNvSpPr txBox="1">
            <a:spLocks noChangeArrowheads="1"/>
          </p:cNvSpPr>
          <p:nvPr/>
        </p:nvSpPr>
        <p:spPr bwMode="auto">
          <a:xfrm>
            <a:off x="1119188" y="3997093"/>
            <a:ext cx="6875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dirty="0">
                <a:latin typeface="Times New Roman" pitchFamily="18" charset="0"/>
              </a:rPr>
              <a:t>AAAI 2021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563241-377B-47D9-B9E6-725ED0F81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04" y="2107839"/>
            <a:ext cx="8115592" cy="14853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6039DE-B1C4-4B14-A4A3-BB6C23017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547" y="1059505"/>
            <a:ext cx="4036906" cy="15196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AEAC2C-F51F-4AF7-A617-B17E145FF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736" y="2619659"/>
            <a:ext cx="6902027" cy="355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2E81B1-7A94-4859-881A-182AA2C39FC5}"/>
              </a:ext>
            </a:extLst>
          </p:cNvPr>
          <p:cNvSpPr txBox="1"/>
          <p:nvPr/>
        </p:nvSpPr>
        <p:spPr>
          <a:xfrm>
            <a:off x="2153814" y="3273667"/>
            <a:ext cx="58048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Task-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sparsely annotated object detection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F2A8DE-8E2C-4AE4-B864-2BDFC9696E68}"/>
              </a:ext>
            </a:extLst>
          </p:cNvPr>
          <p:cNvSpPr txBox="1"/>
          <p:nvPr/>
        </p:nvSpPr>
        <p:spPr>
          <a:xfrm>
            <a:off x="1667828" y="1524974"/>
            <a:ext cx="1265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Object detectors</a:t>
            </a:r>
          </a:p>
          <a:p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12E5DCE-5121-49A9-BF99-2CA0F7C461BC}"/>
              </a:ext>
            </a:extLst>
          </p:cNvPr>
          <p:cNvCxnSpPr>
            <a:cxnSpLocks/>
          </p:cNvCxnSpPr>
          <p:nvPr/>
        </p:nvCxnSpPr>
        <p:spPr>
          <a:xfrm flipV="1">
            <a:off x="2932853" y="1450467"/>
            <a:ext cx="917787" cy="3939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40E6C49-179B-465D-A7B5-ACCEA3B4E4D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932853" y="1844399"/>
            <a:ext cx="929678" cy="326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75D7371-676A-4AD3-B9F1-5D6856342EA3}"/>
              </a:ext>
            </a:extLst>
          </p:cNvPr>
          <p:cNvSpPr/>
          <p:nvPr/>
        </p:nvSpPr>
        <p:spPr>
          <a:xfrm>
            <a:off x="3862531" y="1258539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complete annotations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473BC0-9F42-4B0A-964A-D7058AE1ED29}"/>
              </a:ext>
            </a:extLst>
          </p:cNvPr>
          <p:cNvSpPr/>
          <p:nvPr/>
        </p:nvSpPr>
        <p:spPr>
          <a:xfrm>
            <a:off x="3862531" y="1986639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sparse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annotations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76C146A0-31A8-4AF9-B7E5-79A4BDE674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439" y="1019035"/>
            <a:ext cx="730009" cy="73000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25A11A43-B18D-4127-8019-B0BFA4C4E8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118" y="1974549"/>
            <a:ext cx="730009" cy="730009"/>
          </a:xfrm>
          <a:prstGeom prst="rect">
            <a:avLst/>
          </a:prstGeom>
        </p:spPr>
      </p:pic>
      <p:sp>
        <p:nvSpPr>
          <p:cNvPr id="34" name="箭头: 下 33">
            <a:extLst>
              <a:ext uri="{FF2B5EF4-FFF2-40B4-BE49-F238E27FC236}">
                <a16:creationId xmlns:a16="http://schemas.microsoft.com/office/drawing/2014/main" id="{5E7C7D68-BD00-4E55-A36C-F8C8E9B09EC4}"/>
              </a:ext>
            </a:extLst>
          </p:cNvPr>
          <p:cNvSpPr/>
          <p:nvPr/>
        </p:nvSpPr>
        <p:spPr>
          <a:xfrm>
            <a:off x="4363475" y="2543659"/>
            <a:ext cx="208525" cy="730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AD4D0B7B-28FB-4580-B7A6-874D0B2957E6}"/>
              </a:ext>
            </a:extLst>
          </p:cNvPr>
          <p:cNvSpPr/>
          <p:nvPr/>
        </p:nvSpPr>
        <p:spPr>
          <a:xfrm>
            <a:off x="4363474" y="3646021"/>
            <a:ext cx="208525" cy="730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341F3CB-7509-475A-A9A4-F5C7F2DBADF2}"/>
              </a:ext>
            </a:extLst>
          </p:cNvPr>
          <p:cNvSpPr txBox="1"/>
          <p:nvPr/>
        </p:nvSpPr>
        <p:spPr>
          <a:xfrm>
            <a:off x="846666" y="4283696"/>
            <a:ext cx="7450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Existing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re-weight the loss of hard negative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convert the unlabeled instances into ignored regions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Drawback: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fail to make full use of the useful information mined from unlabeled instances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04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2F4F772-22B2-4794-8C62-1DDFACC8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206870"/>
            <a:ext cx="7504575" cy="81216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61E2D2-8C85-4120-B484-B5C7393C6851}"/>
              </a:ext>
            </a:extLst>
          </p:cNvPr>
          <p:cNvSpPr/>
          <p:nvPr/>
        </p:nvSpPr>
        <p:spPr>
          <a:xfrm>
            <a:off x="611188" y="1182916"/>
            <a:ext cx="7090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hy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not convert the category of unlabeled instance into the positive category to help improve detection performance during training?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CCC6C37D-5E14-4703-95FA-C0E95216DB7E}"/>
              </a:ext>
            </a:extLst>
          </p:cNvPr>
          <p:cNvSpPr/>
          <p:nvPr/>
        </p:nvSpPr>
        <p:spPr>
          <a:xfrm>
            <a:off x="4016290" y="1829248"/>
            <a:ext cx="135763" cy="8520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FD602B7-D5CC-44B2-BC70-3B73484D6B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80" y="1182916"/>
            <a:ext cx="905933" cy="90593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8202FE2-6358-4B5E-8F8D-342449D28F04}"/>
              </a:ext>
            </a:extLst>
          </p:cNvPr>
          <p:cNvSpPr/>
          <p:nvPr/>
        </p:nvSpPr>
        <p:spPr>
          <a:xfrm>
            <a:off x="-318496" y="2761094"/>
            <a:ext cx="8805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Co-mining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 branches of a Siamese network predict the pseudo-label sets for each other</a:t>
            </a:r>
          </a:p>
        </p:txBody>
      </p:sp>
      <p:pic>
        <p:nvPicPr>
          <p:cNvPr id="1026" name="Picture 2" descr="https://pic3.zhimg.com/80/v2-5070e28622a2f3ee9e3cb5d2259fae86_720w.jpg">
            <a:extLst>
              <a:ext uri="{FF2B5EF4-FFF2-40B4-BE49-F238E27FC236}">
                <a16:creationId xmlns:a16="http://schemas.microsoft.com/office/drawing/2014/main" id="{EEA84759-6FA8-4DAD-8553-E972887B6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475" y="3571306"/>
            <a:ext cx="2139773" cy="196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D62702C-E2F5-43ED-84DB-C1CFBBFE8B3B}"/>
              </a:ext>
            </a:extLst>
          </p:cNvPr>
          <p:cNvSpPr/>
          <p:nvPr/>
        </p:nvSpPr>
        <p:spPr>
          <a:xfrm>
            <a:off x="3611609" y="5536583"/>
            <a:ext cx="20712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iamese network </a:t>
            </a:r>
          </a:p>
        </p:txBody>
      </p:sp>
    </p:spTree>
    <p:extLst>
      <p:ext uri="{BB962C8B-B14F-4D97-AF65-F5344CB8AC3E}">
        <p14:creationId xmlns:p14="http://schemas.microsoft.com/office/powerpoint/2010/main" val="244322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Method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EA91EF-4733-4C0C-A086-C704B9A8D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58" y="1265192"/>
            <a:ext cx="7992533" cy="27177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F157383-09B6-48AA-8CA9-3F9F81D18D35}"/>
              </a:ext>
            </a:extLst>
          </p:cNvPr>
          <p:cNvSpPr txBox="1"/>
          <p:nvPr/>
        </p:nvSpPr>
        <p:spPr>
          <a:xfrm>
            <a:off x="724747" y="4307601"/>
            <a:ext cx="7484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Siamese-style detection network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images and corresponding augmented images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Co-Generation: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two different pseudo-label sets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pseudo-label set generated from one branch will merge with the sparsely annotated-label set as the supervision signal of another branch.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6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8F792-41B0-44FE-B070-1A847B66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 Augmentation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F70730-BAC6-484A-87B8-F57F05401363}"/>
              </a:ext>
            </a:extLst>
          </p:cNvPr>
          <p:cNvSpPr txBox="1"/>
          <p:nvPr/>
        </p:nvSpPr>
        <p:spPr>
          <a:xfrm>
            <a:off x="611188" y="1110826"/>
            <a:ext cx="6990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two rich but diverse pseudo-label sets. With these diverse pseudo-labels, the two branches help each other to avoid the incorrect interference of unlabeled instances as much as possible.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Gaussian blur and color-jitter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52BAF3E-8677-4FA5-8ADD-521F4A557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38" y="3429000"/>
            <a:ext cx="5459307" cy="187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5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8F792-41B0-44FE-B070-1A847B66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Co-Generation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F70730-BAC6-484A-87B8-F57F05401363}"/>
              </a:ext>
            </a:extLst>
          </p:cNvPr>
          <p:cNvSpPr txBox="1"/>
          <p:nvPr/>
        </p:nvSpPr>
        <p:spPr>
          <a:xfrm>
            <a:off x="546047" y="1131145"/>
            <a:ext cx="805190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Co-generation module is employed to convert the predictions of one branch into the pseudo-labels for another branch.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Step1: Filter the bounding boxes with lower scores.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bounding box with a lower confidence score has a little chance of detecting unlabeled instances.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Step2: Remove redundant boxes by Non-Maximum Suppression (NMS).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the bounding box with highest confidence score to represent each instance by NMS.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Step3: Drop the bounding boxes representing annotated instances.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To avoid generating duplicated labels for the annotated instances, we remove the bounding boxes representing the annotated instances according to their overlaps with annotated instances.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6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8F792-41B0-44FE-B070-1A847B66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Complementary Supervision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F70730-BAC6-484A-87B8-F57F05401363}"/>
              </a:ext>
            </a:extLst>
          </p:cNvPr>
          <p:cNvSpPr txBox="1"/>
          <p:nvPr/>
        </p:nvSpPr>
        <p:spPr>
          <a:xfrm>
            <a:off x="546047" y="1131145"/>
            <a:ext cx="8051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complete annotations</a:t>
            </a:r>
          </a:p>
          <a:p>
            <a:pPr>
              <a:lnSpc>
                <a:spcPct val="150000"/>
              </a:lnSpc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F69CCD-B20B-44D2-B582-8808D99E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53" y="1709812"/>
            <a:ext cx="5421947" cy="6358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EAABBD8-D953-47EE-949E-F2F115DD029D}"/>
              </a:ext>
            </a:extLst>
          </p:cNvPr>
          <p:cNvSpPr txBox="1"/>
          <p:nvPr/>
        </p:nvSpPr>
        <p:spPr>
          <a:xfrm>
            <a:off x="611188" y="2281572"/>
            <a:ext cx="805190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loss</a:t>
            </a:r>
          </a:p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2E25A0-0F60-4D1D-B0CE-4E6720F54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999" y="2903234"/>
            <a:ext cx="5879253" cy="1605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4AB1E-EE13-4D94-8DCE-F3B7B3FD036E}"/>
                  </a:ext>
                </a:extLst>
              </p:cNvPr>
              <p:cNvSpPr/>
              <p:nvPr/>
            </p:nvSpPr>
            <p:spPr>
              <a:xfrm>
                <a:off x="1054999" y="4618957"/>
                <a:ext cx="651081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losses for top branch and bottom branch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the loss function for classification and regression.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rep- resent the weights of backbone and prediction head.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4AB1E-EE13-4D94-8DCE-F3B7B3FD0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999" y="4618957"/>
                <a:ext cx="6510814" cy="923330"/>
              </a:xfrm>
              <a:prstGeom prst="rect">
                <a:avLst/>
              </a:prstGeom>
              <a:blipFill>
                <a:blip r:embed="rId4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7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66DA0F-1C6C-4C99-AEDD-D13C3BEC2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08" y="1992683"/>
            <a:ext cx="7774383" cy="25068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96B755D-FF8D-4EE4-B08D-BDB6CC3477AC}"/>
              </a:ext>
            </a:extLst>
          </p:cNvPr>
          <p:cNvSpPr/>
          <p:nvPr/>
        </p:nvSpPr>
        <p:spPr>
          <a:xfrm>
            <a:off x="2848441" y="1433698"/>
            <a:ext cx="3230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Other Methods</a:t>
            </a:r>
          </a:p>
        </p:txBody>
      </p:sp>
    </p:spTree>
    <p:extLst>
      <p:ext uri="{BB962C8B-B14F-4D97-AF65-F5344CB8AC3E}">
        <p14:creationId xmlns:p14="http://schemas.microsoft.com/office/powerpoint/2010/main" val="283769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6B755D-FF8D-4EE4-B08D-BDB6CC3477AC}"/>
              </a:ext>
            </a:extLst>
          </p:cNvPr>
          <p:cNvSpPr/>
          <p:nvPr/>
        </p:nvSpPr>
        <p:spPr>
          <a:xfrm>
            <a:off x="1628299" y="1415292"/>
            <a:ext cx="567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on Anchor-based and Anchor-free Detectors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C47D10-AF2C-43CA-AEF6-1982304D1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3" y="2227974"/>
            <a:ext cx="4563530" cy="26185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FA6280-D9E6-4B45-92F6-A193DC7A7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378" y="2227974"/>
            <a:ext cx="4178155" cy="14567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67BE2BD-0FB2-44F7-BB3F-437050B0736C}"/>
              </a:ext>
            </a:extLst>
          </p:cNvPr>
          <p:cNvSpPr txBox="1"/>
          <p:nvPr/>
        </p:nvSpPr>
        <p:spPr>
          <a:xfrm>
            <a:off x="1429174" y="4920557"/>
            <a:ext cx="314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Anchor-based--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RetinaNet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58159-8BE3-4540-BEA7-8D59DB5565AF}"/>
              </a:ext>
            </a:extLst>
          </p:cNvPr>
          <p:cNvSpPr txBox="1"/>
          <p:nvPr/>
        </p:nvSpPr>
        <p:spPr>
          <a:xfrm>
            <a:off x="5727541" y="4920557"/>
            <a:ext cx="314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Anchor-free--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FCOS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70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13119</TotalTime>
  <Words>642</Words>
  <Application>Microsoft Office PowerPoint</Application>
  <PresentationFormat>全屏显示(4:3)</PresentationFormat>
  <Paragraphs>63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Motivation</vt:lpstr>
      <vt:lpstr>Overview</vt:lpstr>
      <vt:lpstr>Method</vt:lpstr>
      <vt:lpstr>Data Augmentation</vt:lpstr>
      <vt:lpstr>Co-Generation</vt:lpstr>
      <vt:lpstr>Complementary Supervision</vt:lpstr>
      <vt:lpstr>Result</vt:lpstr>
      <vt:lpstr>Result</vt:lpstr>
      <vt:lpstr>Ablation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 Wa</dc:creator>
  <cp:lastModifiedBy>pengliuwh@outlook.com</cp:lastModifiedBy>
  <cp:revision>1041</cp:revision>
  <dcterms:created xsi:type="dcterms:W3CDTF">2017-09-20T02:26:00Z</dcterms:created>
  <dcterms:modified xsi:type="dcterms:W3CDTF">2020-12-05T12:44:11Z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  <property fmtid="{D5CDD505-2E9C-101B-9397-08002B2CF9AE}" pid="3" name="_2015_ms_pID_725343">
    <vt:lpwstr>(3)huxRrotEyax9M1b/uWKRz9q+AmCyro0WW7E9uSeYyoPDs/dM7pK2WclGYOQAVmFXE0TWVnyh
emS0K6A0gg6BSNwXQISC8totDRZ2ilxN/LL2R5HTLn5DBk8hlBDtLVhF1cEPgyv5fCJj2wkb
eiAevVY7pUBVjNmgJ2mrDIYt7ScM9Fb4YhR1GU2fupy108IOQFL7fk4ZZZ3UmXYUmjhe4cUE
P8POZyRVTeZuDMaGsk</vt:lpwstr>
  </property>
  <property fmtid="{D5CDD505-2E9C-101B-9397-08002B2CF9AE}" pid="4" name="_2015_ms_pID_7253431">
    <vt:lpwstr>sak/Z6sRZ++T2gRXRN0udOwLgr+pHc+um2q1Af4M0h72lEqt/VC7rT
B+Lt6tLR5zblHSUYQ+Ck3aA/pOadNtzXjsBrhomiVIZDpZudZ2BwOD4P09XaIDwrszs8+uMn
sGEYYIB37OxSucCTRzICDzjkr0sht5NkCn9khTaSwKCpkDaTTdwd7Vie22F42UWWw0hk/01s
FxcwMaJsMvsiqdB1+5YRZJwVBQbCnQPAAmyx</vt:lpwstr>
  </property>
  <property fmtid="{D5CDD505-2E9C-101B-9397-08002B2CF9AE}" pid="5" name="_2015_ms_pID_7253432">
    <vt:lpwstr>CQ==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1553652137</vt:lpwstr>
  </property>
</Properties>
</file>