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9" r:id="rId5"/>
    <p:sldId id="261" r:id="rId6"/>
    <p:sldId id="262" r:id="rId7"/>
    <p:sldId id="263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D9D2E9"/>
    <a:srgbClr val="D9EAD3"/>
    <a:srgbClr val="F4CCCC"/>
    <a:srgbClr val="DAB5AC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pos="7680"/>
        <p:guide orient="horz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1514475"/>
            <a:ext cx="9220200" cy="3829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60365" y="5859145"/>
            <a:ext cx="252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CVPR2019 oral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en-US" altLang="zh-CN"/>
              <a:t>This task becomes more expensive for v</a:t>
            </a:r>
            <a:r>
              <a:rPr lang="zh-CN" altLang="en-US"/>
              <a:t>ideo’s temporal frame rate（高视频帧率造成</a:t>
            </a:r>
            <a:r>
              <a:rPr lang="zh-CN" altLang="en-US" b="1"/>
              <a:t>计算代价大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</a:t>
            </a:r>
            <a:r>
              <a:rPr lang="zh-CN" altLang="en-US"/>
              <a:t>y ignoring temporal context, frame-by-frame approaches fail to realize the potential for improved accuracy offered by the availability of preceding frames in a scene.（</a:t>
            </a:r>
            <a:r>
              <a:rPr lang="en-US" altLang="zh-CN"/>
              <a:t>frame-by-frame</a:t>
            </a:r>
            <a:r>
              <a:rPr lang="zh-CN" altLang="en-US"/>
              <a:t>的方法</a:t>
            </a:r>
            <a:r>
              <a:rPr lang="zh-CN" altLang="en-US" b="1"/>
              <a:t>没有利用先序帧的信息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Pipeline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085" y="1584325"/>
            <a:ext cx="6534150" cy="40690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9555" y="2051050"/>
            <a:ext cx="11855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n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zh-CN" b="1" baseline="30000">
                <a:ln>
                  <a:solidFill>
                    <a:schemeClr val="tx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zh-CN">
                <a:ln>
                  <a:solidFill>
                    <a:schemeClr val="tx1"/>
                  </a:solidFill>
                </a:ln>
              </a:rPr>
              <a:t>, </a:t>
            </a:r>
            <a:r>
              <a:rPr lang="en-US" altLang="zh-CN" b="1">
                <a:ln>
                  <a:solidFill>
                    <a:schemeClr val="tx1"/>
                  </a:solidFill>
                </a:ln>
                <a:solidFill>
                  <a:srgbClr val="D9EAD3"/>
                </a:solidFill>
                <a:sym typeface="+mn-ea"/>
              </a:rPr>
              <a:t>N</a:t>
            </a:r>
            <a:r>
              <a:rPr lang="en-US" altLang="zh-CN" b="1" baseline="30000">
                <a:ln>
                  <a:solidFill>
                    <a:schemeClr val="tx1"/>
                  </a:solidFill>
                </a:ln>
                <a:solidFill>
                  <a:srgbClr val="D9EAD3"/>
                </a:solidFill>
                <a:sym typeface="+mn-ea"/>
              </a:rPr>
              <a:t>U</a:t>
            </a:r>
            <a:r>
              <a:rPr lang="en-US" altLang="zh-CN">
                <a:ln>
                  <a:solidFill>
                    <a:schemeClr val="tx1"/>
                  </a:solidFill>
                </a:ln>
                <a:solidFill>
                  <a:srgbClr val="D9EAD3"/>
                </a:solidFill>
                <a:sym typeface="+mn-ea"/>
              </a:rPr>
              <a:t>,</a:t>
            </a:r>
            <a:r>
              <a:rPr lang="en-US" altLang="zh-CN">
                <a:sym typeface="+mn-ea"/>
              </a:rPr>
              <a:t>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feature network </a:t>
            </a:r>
            <a:endParaRPr lang="en-US" altLang="zh-CN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249555" y="3693795"/>
            <a:ext cx="1719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n>
                  <a:solidFill>
                    <a:schemeClr val="tx1"/>
                  </a:solidFill>
                </a:ln>
                <a:solidFill>
                  <a:srgbClr val="F4CCCC"/>
                </a:solidFill>
                <a:sym typeface="+mn-ea"/>
              </a:rPr>
              <a:t>N</a:t>
            </a:r>
            <a:r>
              <a:rPr lang="en-US" altLang="zh-CN" b="1" baseline="-25000">
                <a:ln>
                  <a:solidFill>
                    <a:schemeClr val="tx1"/>
                  </a:solidFill>
                </a:ln>
                <a:solidFill>
                  <a:srgbClr val="F4CCCC"/>
                </a:solidFill>
                <a:sym typeface="+mn-ea"/>
              </a:rPr>
              <a:t>task</a:t>
            </a:r>
            <a:r>
              <a:rPr lang="en-US" altLang="zh-CN" b="1">
                <a:sym typeface="+mn-ea"/>
              </a:rPr>
              <a:t>,</a:t>
            </a:r>
            <a:r>
              <a:rPr lang="en-US" altLang="zh-CN">
                <a:sym typeface="+mn-ea"/>
              </a:rPr>
              <a:t>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pixel-wise classifier </a:t>
            </a:r>
            <a:endParaRPr lang="en-US" altLang="zh-CN" baseline="-25000"/>
          </a:p>
        </p:txBody>
      </p:sp>
      <p:sp>
        <p:nvSpPr>
          <p:cNvPr id="7" name="文本框 6"/>
          <p:cNvSpPr txBox="1"/>
          <p:nvPr/>
        </p:nvSpPr>
        <p:spPr>
          <a:xfrm>
            <a:off x="7595235" y="2051050"/>
            <a:ext cx="1595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n>
                  <a:solidFill>
                    <a:schemeClr val="tx1"/>
                  </a:solidFill>
                </a:ln>
                <a:solidFill>
                  <a:srgbClr val="D9D2E9"/>
                </a:solidFill>
                <a:sym typeface="+mn-ea"/>
              </a:rPr>
              <a:t>O</a:t>
            </a:r>
            <a:r>
              <a:rPr lang="en-US" altLang="zh-CN">
                <a:sym typeface="+mn-ea"/>
              </a:rPr>
              <a:t>,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optical flow estimation </a:t>
            </a:r>
            <a:endParaRPr lang="en-US" altLang="zh-CN" baseline="-25000"/>
          </a:p>
        </p:txBody>
      </p:sp>
      <p:sp>
        <p:nvSpPr>
          <p:cNvPr id="8" name="文本框 7"/>
          <p:cNvSpPr txBox="1"/>
          <p:nvPr/>
        </p:nvSpPr>
        <p:spPr>
          <a:xfrm>
            <a:off x="7686675" y="3693795"/>
            <a:ext cx="15951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n>
                  <a:solidFill>
                    <a:schemeClr val="tx1"/>
                  </a:solidFill>
                </a:ln>
                <a:solidFill>
                  <a:srgbClr val="FFF2CC"/>
                </a:solidFill>
                <a:sym typeface="+mn-ea"/>
              </a:rPr>
              <a:t>W</a:t>
            </a:r>
            <a:r>
              <a:rPr lang="en-US" altLang="zh-CN">
                <a:sym typeface="+mn-ea"/>
              </a:rPr>
              <a:t>,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spatial warp </a:t>
            </a:r>
            <a:endParaRPr lang="en-US" altLang="zh-CN" baseline="-25000"/>
          </a:p>
        </p:txBody>
      </p:sp>
      <p:graphicFrame>
        <p:nvGraphicFramePr>
          <p:cNvPr id="9" name="表格 8"/>
          <p:cNvGraphicFramePr/>
          <p:nvPr/>
        </p:nvGraphicFramePr>
        <p:xfrm>
          <a:off x="9724390" y="5603240"/>
          <a:ext cx="220218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060"/>
                <a:gridCol w="734060"/>
                <a:gridCol w="7340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(0, 1)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(0, 2)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inter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(1, 1)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(1, 2)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inter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(2, 1)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(2, 2)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inter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6480175" y="5589270"/>
          <a:ext cx="2202180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060"/>
                <a:gridCol w="734060"/>
                <a:gridCol w="7340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(0, 0)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(0, 1)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(0, 2)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(1, 0)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(1, 1)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(1, 2)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(2, 0)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(2, 1)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(2, 2)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8993505" y="6169660"/>
            <a:ext cx="5397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966835" y="5816600"/>
            <a:ext cx="606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Ablation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975" y="1999615"/>
            <a:ext cx="5091430" cy="4460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445" y="1999615"/>
            <a:ext cx="5099050" cy="44602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Ablation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700" y="1249680"/>
            <a:ext cx="5721985" cy="49796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Ablation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074545"/>
            <a:ext cx="5083810" cy="2709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495" y="2162810"/>
            <a:ext cx="4219575" cy="2533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WPS 演示</Application>
  <PresentationFormat>宽屏</PresentationFormat>
  <Paragraphs>66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DejaVu Sans</vt:lpstr>
      <vt:lpstr>宋体</vt:lpstr>
      <vt:lpstr>Arial Unicode MS</vt:lpstr>
      <vt:lpstr>Arial Black</vt:lpstr>
      <vt:lpstr>Droid Sans Fallback</vt:lpstr>
      <vt:lpstr>微软雅黑</vt:lpstr>
      <vt:lpstr>MT Extra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sgong</dc:creator>
  <cp:lastModifiedBy>luckstone</cp:lastModifiedBy>
  <cp:revision>143</cp:revision>
  <dcterms:created xsi:type="dcterms:W3CDTF">2020-11-14T13:12:29Z</dcterms:created>
  <dcterms:modified xsi:type="dcterms:W3CDTF">2020-11-14T13:12:29Z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