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8DF63-8F66-4892-863E-03066828F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C9ADA3-10C5-4BB2-AC24-E92D358C3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A8A53-6BA9-44A0-B7DB-EFE26F72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CDB4-C9D8-430A-B765-1B07529CF30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6F6AD-2CF5-4EBA-B1E9-7C5C6E61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58CB2-8620-4522-B5E7-426EB219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028-5FE3-4C71-A4B2-CF0A59D75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0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2D743-DF14-4BEB-BD43-D285BAF5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A006C3-D4EC-4287-B150-4C36FCC6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47D75-60A4-4AF2-A239-899F4B54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CDB4-C9D8-430A-B765-1B07529CF30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5BFD1-F815-43F0-840E-75C4B321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E2910-BE26-4589-814A-FD3EB02F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028-5FE3-4C71-A4B2-CF0A59D75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6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DB542-AFEB-4BF6-8E73-E609A3CDB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234D09-0FC6-4F42-B637-D3DE2B2CF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6CF4C-4770-4C2C-AE84-E5E41702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CDB4-C9D8-430A-B765-1B07529CF30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37DE0-D847-4FF0-97C0-E26D357F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B04F0-0800-4385-B521-D6E9C4BB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028-5FE3-4C71-A4B2-CF0A59D75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DEAB4-D891-4CAC-B0D8-422D86C0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3A59A-9251-4F07-A570-CD958330D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A97BE-C93C-4ACD-A08F-DDE25D74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CDB4-C9D8-430A-B765-1B07529CF30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5B560-F015-4C63-AD69-9DAD68D2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14081-E060-48D1-8846-FCA4341E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028-5FE3-4C71-A4B2-CF0A59D75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0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1C4B-415B-4611-92AD-FCF1D7CE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13DC9-E920-4728-9576-C7DC3D8D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55244-9FCF-44C3-A879-E951ECA6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CDB4-C9D8-430A-B765-1B07529CF30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2CB7C-FFA3-4241-9685-AB7BBA27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51CD1-B86B-40E3-A845-D9F6FB30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028-5FE3-4C71-A4B2-CF0A59D75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0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B653E-4476-4DA1-BA14-04CD070C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3BB7F-E8DF-4440-B907-6321B676F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04ADF-189B-42F8-888C-B05A71700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CC4C6-4A6B-4B8E-9477-C5197127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CDB4-C9D8-430A-B765-1B07529CF30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2CDA5F-8A6B-43EA-95A0-3AD1B9F1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E0A95-5941-4DB1-88BB-5F014686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028-5FE3-4C71-A4B2-CF0A59D75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00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DB45D-267E-4FCA-BF09-20336EAA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AA46F-99C8-4CBC-A17F-A57EA3AF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5FAFF5-CDCF-44DC-96F6-64CBF4757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01BB7C-6D11-4441-938F-7A6E49CF3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068B10-22F6-411B-991C-9D50E3CA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4ACBE-10CC-4FFE-A974-DC77ACB0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CDB4-C9D8-430A-B765-1B07529CF30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43E7C8-23D9-4147-88F0-9004E57C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8F67CB-AFB1-4F7C-B040-4740A3F3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028-5FE3-4C71-A4B2-CF0A59D75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0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DE6D5-911B-49D5-A601-A781CEF8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9AE8C8-830E-462D-8826-A5036C0F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CDB4-C9D8-430A-B765-1B07529CF30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93FA5B-18B2-4A0B-BF34-9716000A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A53E65-77EB-435F-95BF-AD315F0C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028-5FE3-4C71-A4B2-CF0A59D75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1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B935D4-445E-4C52-B3ED-0CFE38E2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CDB4-C9D8-430A-B765-1B07529CF30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0D171A-0CC9-48E1-BF64-E12B66DC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425385-89E0-430B-BBBB-874CD0EF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028-5FE3-4C71-A4B2-CF0A59D75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4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C25C9-3B37-4E93-87AF-999FA3E4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9A45E-C9AF-40E1-9CF6-C53F152C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ED42B3-346C-4052-BBF3-6167D7F6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C41F17-7C4B-4709-AA48-60CA21BD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CDB4-C9D8-430A-B765-1B07529CF30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E2E8D-31F5-466D-907C-6A7199C5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779CF-C667-4C12-B80F-487EF537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028-5FE3-4C71-A4B2-CF0A59D75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6F25-7B15-46C1-926C-16D4EFC6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2FE6FA-3620-454E-84F4-319C05563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ABD0A-A08D-4DA0-B4A4-E9A0B954E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48159-72A5-430A-87F6-6019B2B0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CDB4-C9D8-430A-B765-1B07529CF30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F9EBFB-A216-4771-BBAD-52A74AB9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0ABC5-E871-4C14-892E-D44C8CAC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028-5FE3-4C71-A4B2-CF0A59D75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663B1C-D22B-4E3F-8C23-1DAA9C00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E2FC0-6EB0-4AE8-B14A-771E072B4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981DC-7DCD-40A2-B3A8-4F9633754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ECDB4-C9D8-430A-B765-1B07529CF30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8F78D-8D14-4983-9CCE-8301616E7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4F6DE-1335-4F72-9901-B998DAC3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6D028-5FE3-4C71-A4B2-CF0A59D75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63DCB-FA66-4983-BF08-873545F2E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1041400"/>
            <a:ext cx="10808677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QATM: Quality-Aware Template Matching For Deep Learning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E9570A-5BAA-46A9-8406-943E1F1A0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163" y="3602038"/>
            <a:ext cx="10175630" cy="288316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endParaRPr lang="es-ES" altLang="zh-CN" sz="2500" dirty="0"/>
          </a:p>
          <a:p>
            <a:pPr>
              <a:lnSpc>
                <a:spcPct val="170000"/>
              </a:lnSpc>
            </a:pPr>
            <a:r>
              <a:rPr lang="es-E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Jiaxin Cheng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Yue Wu, Wael Abd-Almageed, Premkumar Natarajan,  USC Information Sciences Institute, Marina del Rey, CA, USA</a:t>
            </a:r>
          </a:p>
          <a:p>
            <a:pPr>
              <a:lnSpc>
                <a:spcPct val="170000"/>
              </a:lnSpc>
            </a:pPr>
            <a:endParaRPr lang="es-E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s-E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CVPR2019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9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F360D-4BC6-4C71-A356-40EC7606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F6EDF2-DB18-461A-ADFD-2D98872C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203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1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26D96-9F64-4371-B33C-D59AE9E5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 for listening!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61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E6F42-9B48-4AA7-87EA-C260EED1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/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CE6E1-4623-4193-99A2-2BA9F958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368"/>
            <a:ext cx="8060788" cy="5441632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pixels within a template and a candidate window are taken into account when measuring similarity.</a:t>
            </a:r>
          </a:p>
          <a:p>
            <a:pPr algn="just">
              <a:lnSpc>
                <a:spcPct val="150000"/>
              </a:lnSpc>
            </a:pPr>
            <a:r>
              <a:rPr lang="en-US" altLang="zh-C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 background pixels for matching.</a:t>
            </a:r>
          </a:p>
          <a:p>
            <a:pPr algn="just">
              <a:lnSpc>
                <a:spcPct val="150000"/>
              </a:lnSpc>
            </a:pPr>
            <a:r>
              <a:rPr lang="en-US" altLang="zh-C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multiple matching scenarios to exclude the possibility of mismatch resulted from background information.</a:t>
            </a:r>
          </a:p>
          <a:p>
            <a:pPr algn="just">
              <a:lnSpc>
                <a:spcPct val="150000"/>
              </a:lnSpc>
            </a:pPr>
            <a:endParaRPr lang="en-US" altLang="zh-CN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2603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F752A-6B27-4D9F-969A-97A27920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3B4F8-4BAC-46F7-BE05-2E779103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standalone template matching method.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Above-mentioned method can be embedded into any deep neural network as a trainable layer.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1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1E33C-C778-456C-9B15-947EA79D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195B9A-C376-487E-8505-570E4A1F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2424"/>
            <a:ext cx="9229725" cy="2752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8F69F5-64FE-47A4-8EE3-B697635656E7}"/>
              </a:ext>
            </a:extLst>
          </p:cNvPr>
          <p:cNvSpPr txBox="1"/>
          <p:nvPr/>
        </p:nvSpPr>
        <p:spPr>
          <a:xfrm>
            <a:off x="838200" y="5266331"/>
            <a:ext cx="763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and s are patches in the template T and search S images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0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22563-6E14-481F-8020-8728C5D6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CA31DDC-8F98-40AF-A8A4-3258837BA43F}"/>
              </a:ext>
            </a:extLst>
          </p:cNvPr>
          <p:cNvGrpSpPr/>
          <p:nvPr/>
        </p:nvGrpSpPr>
        <p:grpSpPr>
          <a:xfrm>
            <a:off x="838200" y="1802570"/>
            <a:ext cx="8010525" cy="3252860"/>
            <a:chOff x="838200" y="1605623"/>
            <a:chExt cx="8010525" cy="32528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1F80AA4-F2F7-4CBD-BCCF-FF3105C4A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05623"/>
              <a:ext cx="8010525" cy="12763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4A64615-96FD-4F3F-A816-5B90FEA04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801083"/>
              <a:ext cx="4905375" cy="8286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6FB14AC-241A-4E54-B668-D59E6F0BB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629758"/>
              <a:ext cx="6067425" cy="122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02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A68E0-4512-41DF-B03E-B6418AE9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127FC-D807-4C14-A263-C453BFE79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4779"/>
                <a:ext cx="11020865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function of hyperparameter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1. matched patches will have ranking scores as close to 1 as possible.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2. unmatched patches. will have ranking scores as close to 0 as possible.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How to choose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manually?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127FC-D807-4C14-A263-C453BFE79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4779"/>
                <a:ext cx="11020865" cy="4351338"/>
              </a:xfrm>
              <a:blipFill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1DB64FB-77BB-487C-A247-48C0AFA5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46822"/>
            <a:ext cx="6955302" cy="12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0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203F1-A537-48DE-BBBA-B530E634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449531"/>
            <a:ext cx="10515600" cy="1325563"/>
          </a:xfrm>
        </p:spPr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D6D7618-F3DA-43F1-BE4A-5011C806F6C2}"/>
              </a:ext>
            </a:extLst>
          </p:cNvPr>
          <p:cNvGrpSpPr/>
          <p:nvPr/>
        </p:nvGrpSpPr>
        <p:grpSpPr>
          <a:xfrm>
            <a:off x="472440" y="1559169"/>
            <a:ext cx="6955302" cy="4222375"/>
            <a:chOff x="838200" y="1559169"/>
            <a:chExt cx="6955302" cy="422237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8298E03-FB9F-4334-B55E-82F3CF8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59169"/>
              <a:ext cx="6955302" cy="1205251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EE142AF-EEAB-4099-8037-BD114345E589}"/>
                </a:ext>
              </a:extLst>
            </p:cNvPr>
            <p:cNvSpPr txBox="1"/>
            <p:nvPr/>
          </p:nvSpPr>
          <p:spPr>
            <a:xfrm>
              <a:off x="838200" y="4093581"/>
              <a:ext cx="6265985" cy="1687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2400" dirty="0"/>
                <a:t>Previous work provides the theoretical cosine similarity score distribution for both matched pairs and unmatched pairs.</a:t>
              </a:r>
              <a:endParaRPr lang="zh-CN" altLang="en-US" sz="2400" dirty="0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31E00AB-20FB-4E9C-91C6-53D8C48F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810" y="1775675"/>
            <a:ext cx="4476750" cy="38195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C83396-D51A-4546-82AC-621EC20F3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" y="2764419"/>
            <a:ext cx="60674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8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0FDCF-104B-40D8-BC3D-ACDDA94D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163"/>
            <a:ext cx="10515600" cy="1325563"/>
          </a:xfrm>
        </p:spPr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5318F6-47CC-470B-A261-8EBE811D4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741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Trainable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Depend on specific application themes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5318F6-47CC-470B-A261-8EBE811D4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741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06B156C-7B56-4D2F-B831-7807371C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1900"/>
            <a:ext cx="79533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1B9B7-5C13-4536-9D83-9BB162C1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F64CE4-56F9-4776-A4D6-2B425E86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6" y="2997200"/>
            <a:ext cx="7096125" cy="3495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5EA1E7-F463-4BC7-A2E4-1D58CC9D3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746" y="1460989"/>
            <a:ext cx="473850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0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193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Times New Roman</vt:lpstr>
      <vt:lpstr>Office 主题​​</vt:lpstr>
      <vt:lpstr>QATM: Quality-Aware Template Matching For Deep Learning</vt:lpstr>
      <vt:lpstr>Motivation</vt:lpstr>
      <vt:lpstr>Contribution</vt:lpstr>
      <vt:lpstr>Method</vt:lpstr>
      <vt:lpstr>Method</vt:lpstr>
      <vt:lpstr>Method</vt:lpstr>
      <vt:lpstr>Method</vt:lpstr>
      <vt:lpstr>Method</vt:lpstr>
      <vt:lpstr>Performance</vt:lpstr>
      <vt:lpstr>Performance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QATM: Quality-Aware Template Matching For Deep Learning</dc:title>
  <dc:creator>yzh</dc:creator>
  <cp:lastModifiedBy>yzh</cp:lastModifiedBy>
  <cp:revision>20</cp:revision>
  <dcterms:created xsi:type="dcterms:W3CDTF">2020-12-12T02:10:43Z</dcterms:created>
  <dcterms:modified xsi:type="dcterms:W3CDTF">2020-12-12T12:58:44Z</dcterms:modified>
</cp:coreProperties>
</file>