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539"/>
    <a:srgbClr val="004F8A"/>
    <a:srgbClr val="DFDA00"/>
    <a:srgbClr val="FFFF00"/>
    <a:srgbClr val="3D6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B4A6F3-07B7-4A2B-A2B8-E171CDAF6873}" type="datetime1">
              <a:rPr lang="zh-CN" altLang="en-US" smtClean="0">
                <a:latin typeface="+mj-ea"/>
                <a:ea typeface="+mj-ea"/>
              </a:rPr>
              <a:t>2019/12/16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CN" smtClean="0">
                <a:latin typeface="+mj-ea"/>
                <a:ea typeface="+mj-ea"/>
              </a:rPr>
              <a:t>‹#›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F9B502-F65B-48A3-85DE-02CBD8F1B81F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8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9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29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52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1265D-E342-4470-A820-1411E8B56718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69C1B-D553-4991-AB6D-5C947D604115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D89CB-B23D-47D8-AEE9-766756025DD9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CBE58-2D55-470C-BEBD-4302E0D26D19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BEE8E-C100-4E54-AF9E-1D814C04F062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891CB-2527-4E08-809C-D6DFCC64E4BF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819B5-7D2A-4DD2-8E94-DF9D4B191F76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2EFE9A-094F-4A77-AF6D-076EAD3A6487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6AA2B9-2619-4DEE-B4D5-A95F33EEC147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09DFFC8E-5488-4F0C-91CD-66A2741BB815}" type="datetime1">
              <a:rPr lang="zh-CN" altLang="en-US" smtClean="0"/>
              <a:t>2019/12/16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512" y="3429000"/>
            <a:ext cx="5976664" cy="1080120"/>
          </a:xfrm>
        </p:spPr>
        <p:txBody>
          <a:bodyPr rtlCol="0"/>
          <a:lstStyle/>
          <a:p>
            <a:pPr rtl="0"/>
            <a:r>
              <a:rPr lang="en-US" altLang="zh-CN" dirty="0">
                <a:latin typeface="Arial Black" panose="020B0A04020102020204" pitchFamily="34" charset="0"/>
              </a:rPr>
              <a:t>INTRODUCTION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3752" y="4797152"/>
            <a:ext cx="9601200" cy="108012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                                      -----Zhou </a:t>
            </a:r>
            <a:r>
              <a:rPr lang="en-US" altLang="zh-CN" dirty="0" err="1"/>
              <a:t>Ziyu</a:t>
            </a:r>
            <a:endParaRPr lang="en-US" altLang="zh-CN" dirty="0"/>
          </a:p>
          <a:p>
            <a:pPr rtl="0"/>
            <a:r>
              <a:rPr lang="en-US" altLang="zh-CN" dirty="0"/>
              <a:t>                                           </a:t>
            </a:r>
            <a:r>
              <a:rPr lang="zh-CN" altLang="en-US" dirty="0"/>
              <a:t>周子瑜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6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91" y="307525"/>
            <a:ext cx="4901805" cy="6858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>
                <a:latin typeface="Arial Black" panose="020B0A04020102020204" pitchFamily="34" charset="0"/>
              </a:rPr>
              <a:t>Personal Information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8C3B11-9BAB-4B92-866E-46A70C3BBB94}"/>
              </a:ext>
            </a:extLst>
          </p:cNvPr>
          <p:cNvSpPr txBox="1"/>
          <p:nvPr/>
        </p:nvSpPr>
        <p:spPr>
          <a:xfrm>
            <a:off x="4871864" y="53166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you can know about it in my word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5" name="图形 4" descr="滑稽表情，没有填充">
            <a:extLst>
              <a:ext uri="{FF2B5EF4-FFF2-40B4-BE49-F238E27FC236}">
                <a16:creationId xmlns:a16="http://schemas.microsoft.com/office/drawing/2014/main" id="{65ED385B-ED4C-4AA4-9908-B2CED0624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352" y="29639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C38350-12C3-401B-8D1E-2767DF39A26E}"/>
              </a:ext>
            </a:extLst>
          </p:cNvPr>
          <p:cNvSpPr txBox="1"/>
          <p:nvPr/>
        </p:nvSpPr>
        <p:spPr>
          <a:xfrm>
            <a:off x="144960" y="1340768"/>
            <a:ext cx="235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00" dirty="0">
                <a:solidFill>
                  <a:schemeClr val="accent1"/>
                </a:solidFill>
                <a:latin typeface="Arial Black" panose="020B0A04020102020204" pitchFamily="34" charset="0"/>
              </a:rPr>
              <a:t>Hobbies</a:t>
            </a:r>
            <a:r>
              <a:rPr lang="en-US" altLang="zh-CN" sz="3100" dirty="0">
                <a:solidFill>
                  <a:schemeClr val="accent1"/>
                </a:solidFill>
                <a:latin typeface="+mj-ea"/>
                <a:ea typeface="+mj-ea"/>
              </a:rPr>
              <a:t>:</a:t>
            </a:r>
            <a:endParaRPr lang="zh-CN" altLang="en-US" sz="31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AB4D5D-D6CF-49F4-A45E-D092B3F249C4}"/>
              </a:ext>
            </a:extLst>
          </p:cNvPr>
          <p:cNvSpPr/>
          <p:nvPr/>
        </p:nvSpPr>
        <p:spPr>
          <a:xfrm>
            <a:off x="144960" y="2060848"/>
            <a:ext cx="648072" cy="64807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1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543ECE-232C-438C-960A-19609658CB85}"/>
              </a:ext>
            </a:extLst>
          </p:cNvPr>
          <p:cNvSpPr txBox="1"/>
          <p:nvPr/>
        </p:nvSpPr>
        <p:spPr>
          <a:xfrm>
            <a:off x="763695" y="2123274"/>
            <a:ext cx="158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Movies</a:t>
            </a:r>
            <a:endParaRPr lang="zh-CN" altLang="en-US" sz="28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002528-F55C-4261-9884-1DCD4F13B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365674"/>
            <a:ext cx="3014464" cy="33971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C6486F-2A13-4B3D-A424-AADA1555C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4" y="3717032"/>
            <a:ext cx="4437112" cy="274238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D26DE03-5375-40E8-99C0-68A265995EB3}"/>
              </a:ext>
            </a:extLst>
          </p:cNvPr>
          <p:cNvSpPr txBox="1"/>
          <p:nvPr/>
        </p:nvSpPr>
        <p:spPr>
          <a:xfrm>
            <a:off x="3215680" y="2981708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 Black" panose="020B0A04020102020204" pitchFamily="34" charset="0"/>
              </a:rPr>
              <a:t>I like movies which are energetic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F937A5-E50D-4C9D-90F3-E513910724E0}"/>
              </a:ext>
            </a:extLst>
          </p:cNvPr>
          <p:cNvSpPr txBox="1"/>
          <p:nvPr/>
        </p:nvSpPr>
        <p:spPr>
          <a:xfrm>
            <a:off x="5017096" y="5088223"/>
            <a:ext cx="5975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 Black" panose="020B0A04020102020204" pitchFamily="34" charset="0"/>
              </a:rPr>
              <a:t>Which can make me have a good mood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 animBg="1"/>
      <p:bldP spid="10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657400" cy="687610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Travel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018C367-25E3-4AEE-8AD7-12B33D640D69}"/>
              </a:ext>
            </a:extLst>
          </p:cNvPr>
          <p:cNvSpPr/>
          <p:nvPr/>
        </p:nvSpPr>
        <p:spPr>
          <a:xfrm>
            <a:off x="190128" y="405893"/>
            <a:ext cx="648072" cy="64807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2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6BDA48-EE77-444F-A27D-6C75B1126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238" y="3645024"/>
            <a:ext cx="2773524" cy="2080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FD0B99-A575-4B79-882A-F35DA66A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3" y="2276872"/>
            <a:ext cx="3035829" cy="21124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2872AD-90BC-4290-B32C-02DF594BF3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58" y="250436"/>
            <a:ext cx="3035829" cy="22768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3AF7F3-0664-4995-9832-F81B3FC025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15272" y="4469748"/>
            <a:ext cx="2564904" cy="19236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0DD4CDD-3C25-45C1-9FCB-AD4F3298BD73}"/>
              </a:ext>
            </a:extLst>
          </p:cNvPr>
          <p:cNvSpPr txBox="1"/>
          <p:nvPr/>
        </p:nvSpPr>
        <p:spPr>
          <a:xfrm>
            <a:off x="190128" y="123431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 Black" panose="020B0A04020102020204" pitchFamily="34" charset="0"/>
              </a:rPr>
              <a:t>I also like traveling</a:t>
            </a:r>
          </a:p>
          <a:p>
            <a:r>
              <a:rPr lang="en-US" altLang="zh-CN" sz="2000" dirty="0">
                <a:latin typeface="Arial Black" panose="020B0A04020102020204" pitchFamily="34" charset="0"/>
              </a:rPr>
              <a:t>I been to many places during this summer vocation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9965F1-BF28-4617-8D67-15FA033C9153}"/>
              </a:ext>
            </a:extLst>
          </p:cNvPr>
          <p:cNvSpPr txBox="1"/>
          <p:nvPr/>
        </p:nvSpPr>
        <p:spPr>
          <a:xfrm>
            <a:off x="8585907" y="2566692"/>
            <a:ext cx="2665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 Black" panose="020B0A04020102020204" pitchFamily="34" charset="0"/>
              </a:rPr>
              <a:t>      Shanghai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F32981-8B86-4668-BD6F-60277ABD08D4}"/>
              </a:ext>
            </a:extLst>
          </p:cNvPr>
          <p:cNvSpPr txBox="1"/>
          <p:nvPr/>
        </p:nvSpPr>
        <p:spPr>
          <a:xfrm>
            <a:off x="551384" y="452392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 Black" panose="020B0A04020102020204" pitchFamily="34" charset="0"/>
              </a:rPr>
              <a:t>       Macao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8EE009-4904-484A-93E0-D877D1C88A4D}"/>
              </a:ext>
            </a:extLst>
          </p:cNvPr>
          <p:cNvSpPr txBox="1"/>
          <p:nvPr/>
        </p:nvSpPr>
        <p:spPr>
          <a:xfrm>
            <a:off x="5087888" y="594928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 Black" panose="020B0A04020102020204" pitchFamily="34" charset="0"/>
              </a:rPr>
              <a:t>       Xi’an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FCF636-2F17-4915-8FD9-E2C0A9E1CE17}"/>
              </a:ext>
            </a:extLst>
          </p:cNvPr>
          <p:cNvSpPr txBox="1"/>
          <p:nvPr/>
        </p:nvSpPr>
        <p:spPr>
          <a:xfrm>
            <a:off x="9835885" y="3645024"/>
            <a:ext cx="192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 Black" panose="020B0A04020102020204" pitchFamily="34" charset="0"/>
              </a:rPr>
              <a:t>  Chengdu</a:t>
            </a:r>
            <a:endParaRPr lang="zh-CN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FE3D96C5-E4FA-4E5D-A340-CFA116D37B5A}"/>
              </a:ext>
            </a:extLst>
          </p:cNvPr>
          <p:cNvSpPr/>
          <p:nvPr/>
        </p:nvSpPr>
        <p:spPr>
          <a:xfrm rot="4296535">
            <a:off x="5585005" y="221068"/>
            <a:ext cx="504056" cy="4831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F0B402C-C5D7-4363-8654-BED338AB06C9}"/>
              </a:ext>
            </a:extLst>
          </p:cNvPr>
          <p:cNvSpPr/>
          <p:nvPr/>
        </p:nvSpPr>
        <p:spPr>
          <a:xfrm rot="1620063">
            <a:off x="3360215" y="3868785"/>
            <a:ext cx="1368152" cy="576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D58321B-7C12-4985-834C-662CF7F2EEC4}"/>
              </a:ext>
            </a:extLst>
          </p:cNvPr>
          <p:cNvSpPr/>
          <p:nvPr/>
        </p:nvSpPr>
        <p:spPr>
          <a:xfrm rot="1593671">
            <a:off x="7514064" y="5237781"/>
            <a:ext cx="2376264" cy="687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形 24" descr="山景">
            <a:extLst>
              <a:ext uri="{FF2B5EF4-FFF2-40B4-BE49-F238E27FC236}">
                <a16:creationId xmlns:a16="http://schemas.microsoft.com/office/drawing/2014/main" id="{D30C933F-3F4E-4317-BCA4-373784C99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5600" y="270466"/>
            <a:ext cx="914400" cy="91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3" grpId="0"/>
      <p:bldP spid="14" grpId="0"/>
      <p:bldP spid="15" grpId="0"/>
      <p:bldP spid="17" grpId="0"/>
      <p:bldP spid="18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085E3EC-0976-45EB-AB64-9D1711756C3C}"/>
              </a:ext>
            </a:extLst>
          </p:cNvPr>
          <p:cNvSpPr/>
          <p:nvPr/>
        </p:nvSpPr>
        <p:spPr>
          <a:xfrm>
            <a:off x="5519936" y="3335201"/>
            <a:ext cx="48894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</a:t>
            </a:r>
            <a:r>
              <a:rPr lang="en-US" altLang="zh-CN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</a:t>
            </a:r>
            <a:endParaRPr lang="zh-CN" altLang="en-US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A708EE-2D2C-452C-BEA7-9D9AF95C3B6B}"/>
              </a:ext>
            </a:extLst>
          </p:cNvPr>
          <p:cNvSpPr/>
          <p:nvPr/>
        </p:nvSpPr>
        <p:spPr>
          <a:xfrm>
            <a:off x="119336" y="2260182"/>
            <a:ext cx="8604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More information about me is in my word</a:t>
            </a:r>
            <a:endParaRPr lang="zh-CN" alt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城市素描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77_TF03031010_TF03031010" id="{20877CA3-7CDE-479D-B492-05E854EF890A}" vid="{7F45F087-9C14-4009-8B34-5650B76C3719}"/>
    </a:ext>
  </a:extLst>
</a:theme>
</file>

<file path=ppt/theme/theme2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商业办公城市素描演示文稿背景（宽屏）</Template>
  <TotalTime>94</TotalTime>
  <Words>75</Words>
  <Application>Microsoft Office PowerPoint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Arial Black</vt:lpstr>
      <vt:lpstr>Century Schoolbook</vt:lpstr>
      <vt:lpstr>城市素描 16X9</vt:lpstr>
      <vt:lpstr>INTRODUCTION</vt:lpstr>
      <vt:lpstr>Personal Information:</vt:lpstr>
      <vt:lpstr>Travel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周 子瑜</dc:creator>
  <cp:lastModifiedBy>周 子瑜</cp:lastModifiedBy>
  <cp:revision>13</cp:revision>
  <dcterms:created xsi:type="dcterms:W3CDTF">2019-10-10T10:41:56Z</dcterms:created>
  <dcterms:modified xsi:type="dcterms:W3CDTF">2019-12-16T11:15:33Z</dcterms:modified>
</cp:coreProperties>
</file>