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16" r:id="rId1"/>
  </p:sldMasterIdLst>
  <p:notesMasterIdLst>
    <p:notesMasterId r:id="rId3"/>
  </p:notesMasterIdLst>
  <p:handoutMasterIdLst>
    <p:handoutMasterId r:id="rId4"/>
  </p:handoutMasterIdLst>
  <p:sldIdLst>
    <p:sldId id="1137" r:id="rId2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pos="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000"/>
    <a:srgbClr val="CCECFF"/>
    <a:srgbClr val="DE8E0C"/>
    <a:srgbClr val="9E3039"/>
    <a:srgbClr val="844C54"/>
    <a:srgbClr val="816E2C"/>
    <a:srgbClr val="496C60"/>
    <a:srgbClr val="644459"/>
    <a:srgbClr val="774A39"/>
    <a:srgbClr val="121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7576" autoAdjust="0"/>
  </p:normalViewPr>
  <p:slideViewPr>
    <p:cSldViewPr snapToGrid="0">
      <p:cViewPr>
        <p:scale>
          <a:sx n="90" d="100"/>
          <a:sy n="90" d="100"/>
        </p:scale>
        <p:origin x="-136" y="-612"/>
      </p:cViewPr>
      <p:guideLst>
        <p:guide orient="horz" pos="697"/>
        <p:guide pos="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ale, Giuliano" userId="60c6cd31-fa1b-4a75-abb2-78d8feb783d0" providerId="ADAL" clId="{AAC977E7-E8C0-488A-AC7F-C1EECA0A1FEB}"/>
    <pc:docChg chg="custSel modSld">
      <pc:chgData name="Casale, Giuliano" userId="60c6cd31-fa1b-4a75-abb2-78d8feb783d0" providerId="ADAL" clId="{AAC977E7-E8C0-488A-AC7F-C1EECA0A1FEB}" dt="2017-09-01T07:18:32.919" v="514" actId="1035"/>
      <pc:docMkLst>
        <pc:docMk/>
      </pc:docMkLst>
      <pc:sldChg chg="addSp delSp modSp">
        <pc:chgData name="Casale, Giuliano" userId="60c6cd31-fa1b-4a75-abb2-78d8feb783d0" providerId="ADAL" clId="{AAC977E7-E8C0-488A-AC7F-C1EECA0A1FEB}" dt="2017-09-01T07:18:32.919" v="514" actId="1035"/>
        <pc:sldMkLst>
          <pc:docMk/>
          <pc:sldMk cId="3488673637" sldId="1137"/>
        </pc:sldMkLst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0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1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2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3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4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5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6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7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88" creationId="{00000000-0000-0000-0000-000000000000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08" creationId="{6018638A-8B18-49D0-80BC-22EB0666C1B6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09" creationId="{BBFC78C5-694C-4A5A-844D-7EC5A8AE6C26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0" creationId="{65C1A74A-C9D5-4EA0-B9E6-C971853D79A5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1" creationId="{DE17F0E8-3F23-429B-BB3B-84B3C7E2F430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2" creationId="{F6C12B41-2900-4F3C-9B93-7D7E694182C0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3" creationId="{F8009BFC-25E6-4A10-B011-3C39BBDC37A7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4" creationId="{C526A11D-7527-44CC-A77D-E0F410150FB7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5" creationId="{0D44DD08-AEB5-47A0-B8AE-10A32825A32D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6" creationId="{C8DAA9DA-DA7D-4535-A6B3-A27B3FAE842A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7" creationId="{8DA3A760-4FB5-408F-A301-03E1597E5738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19" creationId="{9061C798-B708-4A81-A67C-44D929260EE0}"/>
          </ac:spMkLst>
        </pc:spChg>
        <pc:spChg chg="add 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20" creationId="{B7DAB6D0-8E94-441E-BD45-6613158D5556}"/>
          </ac:spMkLst>
        </pc:spChg>
        <pc:spChg chg="add mod">
          <ac:chgData name="Casale, Giuliano" userId="60c6cd31-fa1b-4a75-abb2-78d8feb783d0" providerId="ADAL" clId="{AAC977E7-E8C0-488A-AC7F-C1EECA0A1FEB}" dt="2017-09-01T07:16:58.628" v="465" actId="2085"/>
          <ac:spMkLst>
            <pc:docMk/>
            <pc:sldMk cId="3488673637" sldId="1137"/>
            <ac:spMk id="121" creationId="{B785912B-75B5-4888-BF1A-E28A35663509}"/>
          </ac:spMkLst>
        </pc:spChg>
        <pc:spChg chg="add del mod">
          <ac:chgData name="Casale, Giuliano" userId="60c6cd31-fa1b-4a75-abb2-78d8feb783d0" providerId="ADAL" clId="{AAC977E7-E8C0-488A-AC7F-C1EECA0A1FEB}" dt="2017-09-01T07:12:32.071" v="322" actId="478"/>
          <ac:spMkLst>
            <pc:docMk/>
            <pc:sldMk cId="3488673637" sldId="1137"/>
            <ac:spMk id="122" creationId="{F6E7BE04-6ED7-4607-821F-5A71E322F121}"/>
          </ac:spMkLst>
        </pc:spChg>
        <pc:spChg chg="add mod">
          <ac:chgData name="Casale, Giuliano" userId="60c6cd31-fa1b-4a75-abb2-78d8feb783d0" providerId="ADAL" clId="{AAC977E7-E8C0-488A-AC7F-C1EECA0A1FEB}" dt="2017-09-01T07:16:58.628" v="465" actId="2085"/>
          <ac:spMkLst>
            <pc:docMk/>
            <pc:sldMk cId="3488673637" sldId="1137"/>
            <ac:spMk id="123" creationId="{7CF28261-136B-4EBE-B38F-8248A95E72F9}"/>
          </ac:spMkLst>
        </pc:spChg>
        <pc:spChg chg="add mod">
          <ac:chgData name="Casale, Giuliano" userId="60c6cd31-fa1b-4a75-abb2-78d8feb783d0" providerId="ADAL" clId="{AAC977E7-E8C0-488A-AC7F-C1EECA0A1FEB}" dt="2017-09-01T07:16:58.628" v="465" actId="2085"/>
          <ac:spMkLst>
            <pc:docMk/>
            <pc:sldMk cId="3488673637" sldId="1137"/>
            <ac:spMk id="124" creationId="{84415C75-37B6-4589-907A-9F5F34EB8F68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25" creationId="{DA610C72-B07A-4071-A273-114B2700FC5C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26" creationId="{53F293D9-961D-42C5-ADAB-5ABEF0BB9CD4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27" creationId="{A22467CD-3A12-4D1A-994B-E63EEBE0F1F2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28" creationId="{46DE747D-3956-4F6D-8C7F-281B7224764A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29" creationId="{82C595F0-4537-44A6-8767-C7FD117E28C6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35" creationId="{1675B67F-E6F7-4B02-AF11-4C8C533FFF58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140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141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0.277" v="3"/>
          <ac:spMkLst>
            <pc:docMk/>
            <pc:sldMk cId="3488673637" sldId="1137"/>
            <ac:spMk id="142" creationId="{00000000-0000-0000-0000-000000000000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45" creationId="{DFAD4D33-60BE-433E-B1A0-F5113C28010B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46" creationId="{F4A9A4D8-E68A-43C8-A62D-BAB25DF0A89D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47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48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49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0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1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2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3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4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5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6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7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58" creationId="{00000000-0000-0000-0000-000000000000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59" creationId="{93B9C9CC-BFE6-45BD-B82E-339B5F8E9424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60" creationId="{00000000-0000-0000-0000-000000000000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61" creationId="{49E288BE-80FC-47D9-8847-BFBEBC95BE08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62" creationId="{1E2B0BB6-6F99-48DA-8CF6-A6C5284619D8}"/>
          </ac:spMkLst>
        </pc:spChg>
        <pc:spChg chg="add mod">
          <ac:chgData name="Casale, Giuliano" userId="60c6cd31-fa1b-4a75-abb2-78d8feb783d0" providerId="ADAL" clId="{AAC977E7-E8C0-488A-AC7F-C1EECA0A1FEB}" dt="2017-09-01T07:18:32.919" v="514" actId="1035"/>
          <ac:spMkLst>
            <pc:docMk/>
            <pc:sldMk cId="3488673637" sldId="1137"/>
            <ac:spMk id="163" creationId="{38CA26B8-FEEE-475D-834B-B848FB2E74AA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68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8.628" v="465" actId="2085"/>
          <ac:spMkLst>
            <pc:docMk/>
            <pc:sldMk cId="3488673637" sldId="1137"/>
            <ac:spMk id="187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90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97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198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15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16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17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18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19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20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21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22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23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24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25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26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27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22.793" v="4" actId="478"/>
          <ac:spMkLst>
            <pc:docMk/>
            <pc:sldMk cId="3488673637" sldId="1137"/>
            <ac:spMk id="228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04.024" v="1" actId="478"/>
          <ac:spMkLst>
            <pc:docMk/>
            <pc:sldMk cId="3488673637" sldId="1137"/>
            <ac:spMk id="229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02.134" v="0" actId="478"/>
          <ac:spMkLst>
            <pc:docMk/>
            <pc:sldMk cId="3488673637" sldId="1137"/>
            <ac:spMk id="230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31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32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34" creationId="{00000000-0000-0000-0000-000000000000}"/>
          </ac:spMkLst>
        </pc:spChg>
        <pc:spChg chg="del">
          <ac:chgData name="Casale, Giuliano" userId="60c6cd31-fa1b-4a75-abb2-78d8feb783d0" providerId="ADAL" clId="{AAC977E7-E8C0-488A-AC7F-C1EECA0A1FEB}" dt="2017-09-01T07:09:10.571" v="2" actId="478"/>
          <ac:spMkLst>
            <pc:docMk/>
            <pc:sldMk cId="3488673637" sldId="1137"/>
            <ac:spMk id="235" creationId="{00000000-0000-0000-0000-000000000000}"/>
          </ac:spMkLst>
        </pc:spChg>
        <pc:spChg chg="mod">
          <ac:chgData name="Casale, Giuliano" userId="60c6cd31-fa1b-4a75-abb2-78d8feb783d0" providerId="ADAL" clId="{AAC977E7-E8C0-488A-AC7F-C1EECA0A1FEB}" dt="2017-09-01T07:16:50.490" v="464" actId="1582"/>
          <ac:spMkLst>
            <pc:docMk/>
            <pc:sldMk cId="3488673637" sldId="1137"/>
            <ac:spMk id="23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313613" cy="481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ctr" anchorCtr="0" compatLnSpc="1">
            <a:prstTxWarp prst="textNoShape">
              <a:avLst/>
            </a:prstTxWarp>
          </a:bodyPr>
          <a:lstStyle>
            <a:lvl1pPr algn="ctr" defTabSz="912813"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9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0" y="9118600"/>
            <a:ext cx="73136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ctr" defTabSz="912813" eaLnBrk="0" hangingPunct="0">
              <a:buClrTx/>
              <a:buSzTx/>
              <a:buFontTx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3D4E35D1-BE5D-4408-8AE3-18DA1DAF3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384175"/>
            <a:ext cx="5697538" cy="4273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485775" y="4922838"/>
            <a:ext cx="6343650" cy="429418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20688" y="9264650"/>
            <a:ext cx="6408737" cy="236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3240" tIns="45804" rIns="93240" bIns="45804">
            <a:spAutoFit/>
          </a:bodyPr>
          <a:lstStyle/>
          <a:p>
            <a:pPr algn="ctr" defTabSz="942975" eaLnBrk="0" hangingPunct="0">
              <a:defRPr/>
            </a:pPr>
            <a:r>
              <a:rPr lang="en-US" sz="1000">
                <a:latin typeface="Arial" pitchFamily="34" charset="0"/>
              </a:rPr>
              <a:t> </a:t>
            </a:r>
            <a:fld id="{4F677011-6DAC-4590-B640-DD3F53DAC91F}" type="slidenum">
              <a:rPr lang="en-US" sz="1000">
                <a:latin typeface="Arial" pitchFamily="34" charset="0"/>
              </a:rPr>
              <a:pPr algn="ctr" defTabSz="942975" eaLnBrk="0" hangingPunct="0">
                <a:defRPr/>
              </a:pPr>
              <a:t>‹#›</a:t>
            </a:fld>
            <a:endParaRPr lang="en-US" sz="1000" b="1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80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75000"/>
      </a:spcBef>
      <a:spcAft>
        <a:spcPct val="0"/>
      </a:spcAft>
      <a:buClr>
        <a:schemeClr val="tx1"/>
      </a:buClr>
      <a:buSzPct val="80000"/>
      <a:buFont typeface="Wingdings" pitchFamily="2" charset="2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1pPr>
    <a:lvl2pPr marL="158750" indent="-157163" algn="l" rtl="0" eaLnBrk="0" fontAlgn="base" hangingPunct="0">
      <a:spcBef>
        <a:spcPct val="35000"/>
      </a:spcBef>
      <a:spcAft>
        <a:spcPct val="0"/>
      </a:spcAft>
      <a:buClr>
        <a:schemeClr val="accent1"/>
      </a:buClr>
      <a:buSzPct val="80000"/>
      <a:buFont typeface="Wingdings" pitchFamily="2" charset="2"/>
      <a:buChar char="n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2pPr>
    <a:lvl3pPr marL="368300" indent="-127000" algn="l" rtl="0" eaLnBrk="0" fontAlgn="base" hangingPunct="0">
      <a:spcBef>
        <a:spcPct val="0"/>
      </a:spcBef>
      <a:spcAft>
        <a:spcPct val="0"/>
      </a:spcAft>
      <a:buClr>
        <a:schemeClr val="accent2"/>
      </a:buClr>
      <a:buSzPct val="80000"/>
      <a:buFont typeface="Wingdings" pitchFamily="2" charset="2"/>
      <a:buChar char="n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3pPr>
    <a:lvl4pPr marL="590550" indent="-152400" algn="l" rtl="0" eaLnBrk="0" fontAlgn="base" hangingPunct="0">
      <a:spcBef>
        <a:spcPct val="0"/>
      </a:spcBef>
      <a:spcAft>
        <a:spcPct val="0"/>
      </a:spcAft>
      <a:buClr>
        <a:schemeClr val="accent2"/>
      </a:buClr>
      <a:buFont typeface="Arial" charset="0"/>
      <a:buChar char="–"/>
      <a:defRPr sz="10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4pPr>
    <a:lvl5pPr marL="2057400" indent="-228600" algn="l" rtl="0" eaLnBrk="0" fontAlgn="base" hangingPunct="0">
      <a:spcBef>
        <a:spcPct val="15000"/>
      </a:spcBef>
      <a:spcAft>
        <a:spcPct val="0"/>
      </a:spcAft>
      <a:buClr>
        <a:srgbClr val="44697D"/>
      </a:buClr>
      <a:buFont typeface="Arial" charset="0"/>
      <a:buChar char="-"/>
      <a:defRPr sz="1200" kern="1200">
        <a:solidFill>
          <a:schemeClr val="tx1"/>
        </a:solidFill>
        <a:latin typeface="Arial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2987675"/>
            <a:ext cx="8839200" cy="3713163"/>
          </a:xfrm>
          <a:prstGeom prst="rect">
            <a:avLst/>
          </a:prstGeom>
          <a:solidFill>
            <a:schemeClr val="bg1"/>
          </a:solidFill>
          <a:ln w="9525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pic>
        <p:nvPicPr>
          <p:cNvPr id="5" name="Picture 8" descr="Front_Top_A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</p:spPr>
      </p:pic>
      <p:pic>
        <p:nvPicPr>
          <p:cNvPr id="6" name="Picture 9" descr="IMP_Logo_Whit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52400"/>
            <a:ext cx="2514600" cy="661988"/>
          </a:xfrm>
          <a:prstGeom prst="rect">
            <a:avLst/>
          </a:prstGeom>
          <a:noFill/>
        </p:spPr>
      </p:pic>
      <p:sp>
        <p:nvSpPr>
          <p:cNvPr id="66560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49238" y="3108325"/>
            <a:ext cx="8643937" cy="1752600"/>
          </a:xfrm>
          <a:ln w="9525"/>
        </p:spPr>
        <p:txBody>
          <a:bodyPr/>
          <a:lstStyle>
            <a:lvl1pPr eaLnBrk="0" hangingPunct="0">
              <a:spcBef>
                <a:spcPct val="0"/>
              </a:spcBef>
              <a:buClrTx/>
              <a:buSzTx/>
              <a:buFontTx/>
              <a:buNone/>
              <a:defRPr sz="2000">
                <a:solidFill>
                  <a:srgbClr val="6666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  <a:p>
            <a:endParaRPr lang="en-US"/>
          </a:p>
        </p:txBody>
      </p:sp>
      <p:sp>
        <p:nvSpPr>
          <p:cNvPr id="665630" name="Rectangle 30"/>
          <p:cNvSpPr>
            <a:spLocks noGrp="1" noChangeArrowheads="1"/>
          </p:cNvSpPr>
          <p:nvPr>
            <p:ph type="ctrTitle"/>
          </p:nvPr>
        </p:nvSpPr>
        <p:spPr>
          <a:xfrm>
            <a:off x="249238" y="200025"/>
            <a:ext cx="8643937" cy="25590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Second_To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57225"/>
          </a:xfrm>
          <a:prstGeom prst="rect">
            <a:avLst/>
          </a:prstGeom>
          <a:noFill/>
        </p:spPr>
      </p:pic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988300" y="6362700"/>
            <a:ext cx="1092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F67AD21-3513-43D7-A97D-AA067E3A50F3}" type="slidenum">
              <a:rPr lang="en-US" b="1">
                <a:solidFill>
                  <a:schemeClr val="accent2"/>
                </a:solidFill>
                <a:latin typeface="Verdana" pitchFamily="34" charset="0"/>
              </a:rPr>
              <a:pPr algn="ctr">
                <a:defRPr/>
              </a:pPr>
              <a:t>‹#›</a:t>
            </a:fld>
            <a:endParaRPr lang="en-US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7" name="Picture 10" descr="IMP_Logo_2Colour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9513" y="122238"/>
            <a:ext cx="1524000" cy="40005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gray">
          <a:xfrm>
            <a:off x="152400" y="152400"/>
            <a:ext cx="7350125" cy="835025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gray">
          <a:xfrm>
            <a:off x="7599363" y="152400"/>
            <a:ext cx="1392237" cy="835025"/>
          </a:xfrm>
          <a:prstGeom prst="rect">
            <a:avLst/>
          </a:prstGeom>
          <a:solidFill>
            <a:srgbClr val="F0AB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Clr>
                <a:schemeClr val="accent1"/>
              </a:buClr>
              <a:buSzPct val="80000"/>
              <a:buFont typeface="Wingdings" pitchFamily="2" charset="2"/>
              <a:buNone/>
              <a:defRPr/>
            </a:pPr>
            <a:endParaRPr lang="de-DE"/>
          </a:p>
        </p:txBody>
      </p:sp>
      <p:sp>
        <p:nvSpPr>
          <p:cNvPr id="6" name="SAP_Footnote_2007_1"/>
          <p:cNvSpPr>
            <a:spLocks noChangeArrowheads="1"/>
          </p:cNvSpPr>
          <p:nvPr/>
        </p:nvSpPr>
        <p:spPr bwMode="gray">
          <a:xfrm>
            <a:off x="1312863" y="6480175"/>
            <a:ext cx="6370637" cy="16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defRPr/>
            </a:pPr>
            <a:r>
              <a:rPr lang="en-US" sz="1200" dirty="0" err="1">
                <a:solidFill>
                  <a:schemeClr val="accent2"/>
                </a:solidFill>
                <a:latin typeface="Arial" pitchFamily="34" charset="0"/>
              </a:rPr>
              <a:t>G.Casale</a:t>
            </a:r>
            <a:r>
              <a:rPr lang="en-US" sz="1200" dirty="0">
                <a:solidFill>
                  <a:schemeClr val="accent2"/>
                </a:solidFill>
                <a:latin typeface="Arial" pitchFamily="34" charset="0"/>
              </a:rPr>
              <a:t> et al.,  Automatic Stress Testing of Multi-tier Systems - Middleware 2009, Urbana, IL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988300" y="6362700"/>
            <a:ext cx="1092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1E6A923A-8531-4D8A-B304-7E2C497B99A7}" type="slidenum">
              <a:rPr lang="en-US" b="1">
                <a:solidFill>
                  <a:schemeClr val="accent2"/>
                </a:solidFill>
                <a:latin typeface="Verdana" pitchFamily="34" charset="0"/>
              </a:rPr>
              <a:pPr algn="ctr">
                <a:defRPr/>
              </a:pPr>
              <a:t>‹#›</a:t>
            </a:fld>
            <a:endParaRPr lang="en-US" b="1" dirty="0">
              <a:solidFill>
                <a:schemeClr val="accent2"/>
              </a:solidFill>
              <a:latin typeface="Verdana" pitchFamily="34" charset="0"/>
            </a:endParaRPr>
          </a:p>
        </p:txBody>
      </p:sp>
      <p:pic>
        <p:nvPicPr>
          <p:cNvPr id="8" name="Picture 14" descr="SA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9463" y="695325"/>
            <a:ext cx="592137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SAP_Footnote_2007_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2008 / SAP Research Standardpresentation / Page </a:t>
            </a:r>
            <a:fld id="{5A29A6CC-2B46-47D7-A1AC-0806AE7AD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249238" y="1292225"/>
            <a:ext cx="8645525" cy="482441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</p:txBody>
      </p:sp>
      <p:sp>
        <p:nvSpPr>
          <p:cNvPr id="14344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49238" y="201613"/>
            <a:ext cx="715645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AP_Footnote_2007_1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52400" y="6721475"/>
            <a:ext cx="2438400" cy="1063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700">
                <a:solidFill>
                  <a:srgbClr val="666666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SAP 2008 / SAP Research Standardpresentation / Page </a:t>
            </a:r>
            <a:fld id="{31D36342-7D19-4869-976E-5E53A60C2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200">
          <a:solidFill>
            <a:schemeClr val="tx2"/>
          </a:solidFill>
          <a:latin typeface="Arial Black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75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q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184150" indent="-182563" algn="l" rtl="0" eaLnBrk="0" fontAlgn="base" hangingPunct="0">
        <a:spcBef>
          <a:spcPct val="25000"/>
        </a:spcBef>
        <a:spcAft>
          <a:spcPct val="0"/>
        </a:spcAft>
        <a:buClr>
          <a:srgbClr val="F0AB00"/>
        </a:buClr>
        <a:buSzPct val="80000"/>
        <a:buFont typeface="Wingdings" pitchFamily="2" charset="2"/>
        <a:buChar char="n"/>
        <a:defRPr sz="2600">
          <a:solidFill>
            <a:schemeClr val="tx2"/>
          </a:solidFill>
          <a:latin typeface="+mn-lt"/>
          <a:ea typeface="+mn-ea"/>
          <a:cs typeface="+mn-cs"/>
        </a:defRPr>
      </a:lvl2pPr>
      <a:lvl3pPr marL="541338" indent="-195263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Wingdings" pitchFamily="2" charset="2"/>
        <a:buChar char="n"/>
        <a:defRPr sz="2300">
          <a:solidFill>
            <a:schemeClr val="accent2"/>
          </a:solidFill>
          <a:latin typeface="+mn-lt"/>
          <a:ea typeface="+mn-ea"/>
          <a:cs typeface="+mn-cs"/>
        </a:defRPr>
      </a:lvl3pPr>
      <a:lvl4pPr marL="708025" indent="-165100" algn="l" rtl="0" eaLnBrk="0" fontAlgn="base" hangingPunct="0">
        <a:spcBef>
          <a:spcPct val="2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4pPr>
      <a:lvl5pPr marL="904875" indent="-195263" algn="l" rtl="0" eaLnBrk="0" fontAlgn="base" hangingPunct="0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2000">
          <a:solidFill>
            <a:schemeClr val="accent2"/>
          </a:solidFill>
          <a:latin typeface="+mn-lt"/>
          <a:ea typeface="+mn-ea"/>
          <a:cs typeface="+mn-cs"/>
        </a:defRPr>
      </a:lvl5pPr>
      <a:lvl6pPr marL="13620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192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764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33675" indent="-195263" algn="l" rtl="0" fontAlgn="base">
        <a:spcBef>
          <a:spcPct val="15000"/>
        </a:spcBef>
        <a:spcAft>
          <a:spcPct val="0"/>
        </a:spcAft>
        <a:buClr>
          <a:srgbClr val="666666"/>
        </a:buClr>
        <a:buSzPct val="80000"/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Line 45"/>
          <p:cNvSpPr>
            <a:spLocks noChangeShapeType="1"/>
          </p:cNvSpPr>
          <p:nvPr/>
        </p:nvSpPr>
        <p:spPr bwMode="auto">
          <a:xfrm flipH="1">
            <a:off x="531036" y="2527629"/>
            <a:ext cx="43591" cy="177768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574627" y="2527628"/>
            <a:ext cx="859612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 flipH="1">
            <a:off x="2612834" y="2519618"/>
            <a:ext cx="859613" cy="8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9" name="Oval 49"/>
          <p:cNvSpPr>
            <a:spLocks noChangeArrowheads="1"/>
          </p:cNvSpPr>
          <p:nvPr/>
        </p:nvSpPr>
        <p:spPr bwMode="auto">
          <a:xfrm>
            <a:off x="1927034" y="18418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0" name="Oval 50"/>
          <p:cNvSpPr>
            <a:spLocks noChangeArrowheads="1"/>
          </p:cNvSpPr>
          <p:nvPr/>
        </p:nvSpPr>
        <p:spPr bwMode="auto">
          <a:xfrm>
            <a:off x="1927034" y="21466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1" name="Oval 51"/>
          <p:cNvSpPr>
            <a:spLocks noChangeArrowheads="1"/>
          </p:cNvSpPr>
          <p:nvPr/>
        </p:nvSpPr>
        <p:spPr bwMode="auto">
          <a:xfrm>
            <a:off x="1927034" y="2908631"/>
            <a:ext cx="228600" cy="228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2" name="Line 52"/>
          <p:cNvSpPr>
            <a:spLocks noChangeShapeType="1"/>
          </p:cNvSpPr>
          <p:nvPr/>
        </p:nvSpPr>
        <p:spPr bwMode="auto">
          <a:xfrm flipH="1" flipV="1">
            <a:off x="1543492" y="2590815"/>
            <a:ext cx="383542" cy="3178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3" name="Line 53"/>
          <p:cNvSpPr>
            <a:spLocks noChangeShapeType="1"/>
          </p:cNvSpPr>
          <p:nvPr/>
        </p:nvSpPr>
        <p:spPr bwMode="auto">
          <a:xfrm flipH="1" flipV="1">
            <a:off x="2231834" y="2299031"/>
            <a:ext cx="3810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4" name="Line 54"/>
          <p:cNvSpPr>
            <a:spLocks noChangeShapeType="1"/>
          </p:cNvSpPr>
          <p:nvPr/>
        </p:nvSpPr>
        <p:spPr bwMode="auto">
          <a:xfrm flipH="1" flipV="1">
            <a:off x="2231834" y="1994231"/>
            <a:ext cx="381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" name="Line 55"/>
          <p:cNvSpPr>
            <a:spLocks noChangeShapeType="1"/>
          </p:cNvSpPr>
          <p:nvPr/>
        </p:nvSpPr>
        <p:spPr bwMode="auto">
          <a:xfrm flipH="1">
            <a:off x="1510438" y="1969146"/>
            <a:ext cx="361204" cy="4808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6" name="Line 56"/>
          <p:cNvSpPr>
            <a:spLocks noChangeShapeType="1"/>
          </p:cNvSpPr>
          <p:nvPr/>
        </p:nvSpPr>
        <p:spPr bwMode="auto">
          <a:xfrm flipH="1">
            <a:off x="2231834" y="2527631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7" name="Line 57"/>
          <p:cNvSpPr>
            <a:spLocks noChangeShapeType="1"/>
          </p:cNvSpPr>
          <p:nvPr/>
        </p:nvSpPr>
        <p:spPr bwMode="auto">
          <a:xfrm flipH="1">
            <a:off x="1510438" y="2375231"/>
            <a:ext cx="340395" cy="1523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4" name="Line 58"/>
          <p:cNvSpPr>
            <a:spLocks noChangeShapeType="1"/>
          </p:cNvSpPr>
          <p:nvPr/>
        </p:nvSpPr>
        <p:spPr bwMode="auto">
          <a:xfrm>
            <a:off x="531036" y="4305314"/>
            <a:ext cx="613551" cy="80010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 flipV="1">
            <a:off x="3472447" y="2527628"/>
            <a:ext cx="0" cy="17919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" name="Oval 62"/>
          <p:cNvSpPr>
            <a:spLocks noChangeArrowheads="1"/>
          </p:cNvSpPr>
          <p:nvPr/>
        </p:nvSpPr>
        <p:spPr bwMode="auto">
          <a:xfrm>
            <a:off x="2122518" y="3467115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3" name="Line 63"/>
          <p:cNvSpPr>
            <a:spLocks noChangeShapeType="1"/>
          </p:cNvSpPr>
          <p:nvPr/>
        </p:nvSpPr>
        <p:spPr bwMode="auto">
          <a:xfrm>
            <a:off x="1749624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4" name="Line 64"/>
          <p:cNvSpPr>
            <a:spLocks noChangeShapeType="1"/>
          </p:cNvSpPr>
          <p:nvPr/>
        </p:nvSpPr>
        <p:spPr bwMode="auto">
          <a:xfrm>
            <a:off x="2122518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5" name="Line 65"/>
          <p:cNvSpPr>
            <a:spLocks noChangeShapeType="1"/>
          </p:cNvSpPr>
          <p:nvPr/>
        </p:nvSpPr>
        <p:spPr bwMode="auto">
          <a:xfrm>
            <a:off x="1392145" y="34671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6" name="Line 66"/>
          <p:cNvSpPr>
            <a:spLocks noChangeShapeType="1"/>
          </p:cNvSpPr>
          <p:nvPr/>
        </p:nvSpPr>
        <p:spPr bwMode="auto">
          <a:xfrm>
            <a:off x="1392145" y="3848115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7" name="Line 67"/>
          <p:cNvSpPr>
            <a:spLocks noChangeShapeType="1"/>
          </p:cNvSpPr>
          <p:nvPr/>
        </p:nvSpPr>
        <p:spPr bwMode="auto">
          <a:xfrm>
            <a:off x="1873922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8" name="Line 68"/>
          <p:cNvSpPr>
            <a:spLocks noChangeShapeType="1"/>
          </p:cNvSpPr>
          <p:nvPr/>
        </p:nvSpPr>
        <p:spPr bwMode="auto">
          <a:xfrm>
            <a:off x="1998220" y="346711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0" name="Line 69"/>
          <p:cNvSpPr>
            <a:spLocks noChangeShapeType="1"/>
          </p:cNvSpPr>
          <p:nvPr/>
        </p:nvSpPr>
        <p:spPr bwMode="auto">
          <a:xfrm>
            <a:off x="1144588" y="3657615"/>
            <a:ext cx="4375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1" name="Line 70"/>
          <p:cNvSpPr>
            <a:spLocks noChangeShapeType="1"/>
          </p:cNvSpPr>
          <p:nvPr/>
        </p:nvSpPr>
        <p:spPr bwMode="auto">
          <a:xfrm>
            <a:off x="2503581" y="3657615"/>
            <a:ext cx="3174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8" name="Line 82"/>
          <p:cNvSpPr>
            <a:spLocks noChangeShapeType="1"/>
          </p:cNvSpPr>
          <p:nvPr/>
        </p:nvSpPr>
        <p:spPr bwMode="auto">
          <a:xfrm>
            <a:off x="534988" y="4305315"/>
            <a:ext cx="1047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9" name="Line 83"/>
          <p:cNvSpPr>
            <a:spLocks noChangeShapeType="1"/>
          </p:cNvSpPr>
          <p:nvPr/>
        </p:nvSpPr>
        <p:spPr bwMode="auto">
          <a:xfrm flipV="1">
            <a:off x="534988" y="3657615"/>
            <a:ext cx="622206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>
            <a:off x="2478088" y="4319602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8" name="Text Box 92"/>
          <p:cNvSpPr txBox="1">
            <a:spLocks noChangeArrowheads="1"/>
          </p:cNvSpPr>
          <p:nvPr/>
        </p:nvSpPr>
        <p:spPr bwMode="auto">
          <a:xfrm rot="5400000">
            <a:off x="2134789" y="414060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en-US" sz="2000" dirty="0"/>
              <a:t>…</a:t>
            </a:r>
          </a:p>
        </p:txBody>
      </p:sp>
      <p:sp>
        <p:nvSpPr>
          <p:cNvPr id="118" name="Line 83"/>
          <p:cNvSpPr>
            <a:spLocks noChangeShapeType="1"/>
          </p:cNvSpPr>
          <p:nvPr/>
        </p:nvSpPr>
        <p:spPr bwMode="auto">
          <a:xfrm flipV="1">
            <a:off x="2814685" y="4319601"/>
            <a:ext cx="657762" cy="78581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0" name="Line 83"/>
          <p:cNvSpPr>
            <a:spLocks noChangeShapeType="1"/>
          </p:cNvSpPr>
          <p:nvPr/>
        </p:nvSpPr>
        <p:spPr bwMode="auto">
          <a:xfrm flipH="1" flipV="1">
            <a:off x="2814682" y="3651942"/>
            <a:ext cx="657765" cy="6676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1" name="Line 82"/>
          <p:cNvSpPr>
            <a:spLocks noChangeShapeType="1"/>
          </p:cNvSpPr>
          <p:nvPr/>
        </p:nvSpPr>
        <p:spPr bwMode="auto">
          <a:xfrm flipV="1">
            <a:off x="2780313" y="4319600"/>
            <a:ext cx="692134" cy="80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2" name="Text Box 92"/>
          <p:cNvSpPr txBox="1">
            <a:spLocks noChangeArrowheads="1"/>
          </p:cNvSpPr>
          <p:nvPr/>
        </p:nvSpPr>
        <p:spPr bwMode="auto">
          <a:xfrm rot="5400000">
            <a:off x="1652567" y="414287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  <a:buNone/>
            </a:pPr>
            <a:r>
              <a:rPr lang="en-US" altLang="en-US" sz="2000" dirty="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25001" y="1659858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Blocked</a:t>
            </a:r>
            <a:br>
              <a:rPr lang="en-GB" dirty="0"/>
            </a:br>
            <a:r>
              <a:rPr lang="en-GB" dirty="0"/>
              <a:t>Threads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478628" y="314974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540631" y="5230102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Core M</a:t>
            </a:r>
          </a:p>
        </p:txBody>
      </p:sp>
      <p:sp>
        <p:nvSpPr>
          <p:cNvPr id="136" name="Oval 135" descr=" 37"/>
          <p:cNvSpPr>
            <a:spLocks noChangeArrowheads="1"/>
          </p:cNvSpPr>
          <p:nvPr/>
        </p:nvSpPr>
        <p:spPr bwMode="auto">
          <a:xfrm>
            <a:off x="2001803" y="1917062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7" name="Oval 136" descr=" 37"/>
          <p:cNvSpPr>
            <a:spLocks noChangeArrowheads="1"/>
          </p:cNvSpPr>
          <p:nvPr/>
        </p:nvSpPr>
        <p:spPr bwMode="auto">
          <a:xfrm>
            <a:off x="2279391" y="3607980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8" name="Oval 137" descr=" 37"/>
          <p:cNvSpPr>
            <a:spLocks noChangeArrowheads="1"/>
          </p:cNvSpPr>
          <p:nvPr/>
        </p:nvSpPr>
        <p:spPr bwMode="auto">
          <a:xfrm>
            <a:off x="2021756" y="3607984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39" name="Oval 138" descr=" 37"/>
          <p:cNvSpPr>
            <a:spLocks noChangeArrowheads="1"/>
          </p:cNvSpPr>
          <p:nvPr/>
        </p:nvSpPr>
        <p:spPr bwMode="auto">
          <a:xfrm>
            <a:off x="1900166" y="3614656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3" name="Oval 142" descr=" 37"/>
          <p:cNvSpPr>
            <a:spLocks noChangeArrowheads="1"/>
          </p:cNvSpPr>
          <p:nvPr/>
        </p:nvSpPr>
        <p:spPr bwMode="auto">
          <a:xfrm>
            <a:off x="1998174" y="2218235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4" name="Oval 143" descr=" 37"/>
          <p:cNvSpPr>
            <a:spLocks noChangeArrowheads="1"/>
          </p:cNvSpPr>
          <p:nvPr/>
        </p:nvSpPr>
        <p:spPr bwMode="auto">
          <a:xfrm>
            <a:off x="2001772" y="2994162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47" name="Line 45"/>
          <p:cNvSpPr>
            <a:spLocks noChangeShapeType="1"/>
          </p:cNvSpPr>
          <p:nvPr/>
        </p:nvSpPr>
        <p:spPr bwMode="auto">
          <a:xfrm>
            <a:off x="4792243" y="2571130"/>
            <a:ext cx="11082" cy="15488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8" name="Line 46"/>
          <p:cNvSpPr>
            <a:spLocks noChangeShapeType="1"/>
          </p:cNvSpPr>
          <p:nvPr/>
        </p:nvSpPr>
        <p:spPr bwMode="auto">
          <a:xfrm flipH="1">
            <a:off x="4792244" y="2571129"/>
            <a:ext cx="859612" cy="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9" name="Line 47"/>
          <p:cNvSpPr>
            <a:spLocks noChangeShapeType="1"/>
          </p:cNvSpPr>
          <p:nvPr/>
        </p:nvSpPr>
        <p:spPr bwMode="auto">
          <a:xfrm flipH="1">
            <a:off x="6841336" y="2571128"/>
            <a:ext cx="747689" cy="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0" name="Oval 49"/>
          <p:cNvSpPr>
            <a:spLocks noChangeArrowheads="1"/>
          </p:cNvSpPr>
          <p:nvPr/>
        </p:nvSpPr>
        <p:spPr bwMode="auto">
          <a:xfrm>
            <a:off x="6144651" y="1885332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1" name="Oval 50"/>
          <p:cNvSpPr>
            <a:spLocks noChangeArrowheads="1"/>
          </p:cNvSpPr>
          <p:nvPr/>
        </p:nvSpPr>
        <p:spPr bwMode="auto">
          <a:xfrm>
            <a:off x="6144651" y="2190132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2" name="Oval 51"/>
          <p:cNvSpPr>
            <a:spLocks noChangeArrowheads="1"/>
          </p:cNvSpPr>
          <p:nvPr/>
        </p:nvSpPr>
        <p:spPr bwMode="auto">
          <a:xfrm>
            <a:off x="6144651" y="2952132"/>
            <a:ext cx="228600" cy="228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3" name="Line 52"/>
          <p:cNvSpPr>
            <a:spLocks noChangeShapeType="1"/>
          </p:cNvSpPr>
          <p:nvPr/>
        </p:nvSpPr>
        <p:spPr bwMode="auto">
          <a:xfrm flipH="1" flipV="1">
            <a:off x="5761109" y="2634316"/>
            <a:ext cx="383542" cy="3178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4" name="Line 53"/>
          <p:cNvSpPr>
            <a:spLocks noChangeShapeType="1"/>
          </p:cNvSpPr>
          <p:nvPr/>
        </p:nvSpPr>
        <p:spPr bwMode="auto">
          <a:xfrm flipH="1" flipV="1">
            <a:off x="6449451" y="2342532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5" name="Line 54"/>
          <p:cNvSpPr>
            <a:spLocks noChangeShapeType="1"/>
          </p:cNvSpPr>
          <p:nvPr/>
        </p:nvSpPr>
        <p:spPr bwMode="auto">
          <a:xfrm flipH="1" flipV="1">
            <a:off x="6449451" y="2037732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6" name="Line 55"/>
          <p:cNvSpPr>
            <a:spLocks noChangeShapeType="1"/>
          </p:cNvSpPr>
          <p:nvPr/>
        </p:nvSpPr>
        <p:spPr bwMode="auto">
          <a:xfrm flipH="1">
            <a:off x="5728055" y="2012647"/>
            <a:ext cx="361204" cy="48080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7" name="Line 56"/>
          <p:cNvSpPr>
            <a:spLocks noChangeShapeType="1"/>
          </p:cNvSpPr>
          <p:nvPr/>
        </p:nvSpPr>
        <p:spPr bwMode="auto">
          <a:xfrm flipH="1">
            <a:off x="6449451" y="2571132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8" name="Line 57"/>
          <p:cNvSpPr>
            <a:spLocks noChangeShapeType="1"/>
          </p:cNvSpPr>
          <p:nvPr/>
        </p:nvSpPr>
        <p:spPr bwMode="auto">
          <a:xfrm flipH="1">
            <a:off x="5728055" y="2418732"/>
            <a:ext cx="340395" cy="15239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0" name="Line 59"/>
          <p:cNvSpPr>
            <a:spLocks noChangeShapeType="1"/>
          </p:cNvSpPr>
          <p:nvPr/>
        </p:nvSpPr>
        <p:spPr bwMode="auto">
          <a:xfrm flipV="1">
            <a:off x="7610270" y="2571126"/>
            <a:ext cx="0" cy="15488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8" name="Line 69"/>
          <p:cNvSpPr>
            <a:spLocks noChangeShapeType="1"/>
          </p:cNvSpPr>
          <p:nvPr/>
        </p:nvSpPr>
        <p:spPr bwMode="auto">
          <a:xfrm>
            <a:off x="4792196" y="4131101"/>
            <a:ext cx="6060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87" name="TextBox 186"/>
          <p:cNvSpPr txBox="1"/>
          <p:nvPr/>
        </p:nvSpPr>
        <p:spPr>
          <a:xfrm>
            <a:off x="6742618" y="1703359"/>
            <a:ext cx="1061509" cy="58477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Active</a:t>
            </a:r>
            <a:br>
              <a:rPr lang="en-GB" dirty="0"/>
            </a:br>
            <a:r>
              <a:rPr lang="en-GB" dirty="0"/>
              <a:t>Machines</a:t>
            </a:r>
          </a:p>
        </p:txBody>
      </p:sp>
      <p:sp>
        <p:nvSpPr>
          <p:cNvPr id="190" name="Oval 189" descr=" 37"/>
          <p:cNvSpPr>
            <a:spLocks noChangeArrowheads="1"/>
          </p:cNvSpPr>
          <p:nvPr/>
        </p:nvSpPr>
        <p:spPr bwMode="auto">
          <a:xfrm>
            <a:off x="6219420" y="1960563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97" name="Oval 196" descr=" 37"/>
          <p:cNvSpPr>
            <a:spLocks noChangeArrowheads="1"/>
          </p:cNvSpPr>
          <p:nvPr/>
        </p:nvSpPr>
        <p:spPr bwMode="auto">
          <a:xfrm>
            <a:off x="6215791" y="2261736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98" name="Oval 197" descr=" 37"/>
          <p:cNvSpPr>
            <a:spLocks noChangeArrowheads="1"/>
          </p:cNvSpPr>
          <p:nvPr/>
        </p:nvSpPr>
        <p:spPr bwMode="auto">
          <a:xfrm>
            <a:off x="6219389" y="3037663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236" name="Line 69"/>
          <p:cNvSpPr>
            <a:spLocks noChangeShapeType="1"/>
          </p:cNvSpPr>
          <p:nvPr/>
        </p:nvSpPr>
        <p:spPr bwMode="auto">
          <a:xfrm>
            <a:off x="6996718" y="4127024"/>
            <a:ext cx="606011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8" name="Oval 73">
            <a:extLst>
              <a:ext uri="{FF2B5EF4-FFF2-40B4-BE49-F238E27FC236}">
                <a16:creationId xmlns:a16="http://schemas.microsoft.com/office/drawing/2014/main" id="{6018638A-8B18-49D0-80BC-22EB0666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517" y="3935201"/>
            <a:ext cx="381064" cy="38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9" name="Line 74">
            <a:extLst>
              <a:ext uri="{FF2B5EF4-FFF2-40B4-BE49-F238E27FC236}">
                <a16:creationId xmlns:a16="http://schemas.microsoft.com/office/drawing/2014/main" id="{BBFC78C5-694C-4A5A-844D-7EC5A8AE6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7881" y="393520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0" name="Line 75">
            <a:extLst>
              <a:ext uri="{FF2B5EF4-FFF2-40B4-BE49-F238E27FC236}">
                <a16:creationId xmlns:a16="http://schemas.microsoft.com/office/drawing/2014/main" id="{65C1A74A-C9D5-4EA0-B9E6-C971853D7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517" y="393520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1" name="Line 76">
            <a:extLst>
              <a:ext uri="{FF2B5EF4-FFF2-40B4-BE49-F238E27FC236}">
                <a16:creationId xmlns:a16="http://schemas.microsoft.com/office/drawing/2014/main" id="{DE17F0E8-3F23-429B-BB3B-84B3C7E2F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144" y="3935201"/>
            <a:ext cx="7303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2" name="Line 77">
            <a:extLst>
              <a:ext uri="{FF2B5EF4-FFF2-40B4-BE49-F238E27FC236}">
                <a16:creationId xmlns:a16="http://schemas.microsoft.com/office/drawing/2014/main" id="{F6C12B41-2900-4F3C-9B93-7D7E69418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3144" y="4316201"/>
            <a:ext cx="73037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3" name="Line 78">
            <a:extLst>
              <a:ext uri="{FF2B5EF4-FFF2-40B4-BE49-F238E27FC236}">
                <a16:creationId xmlns:a16="http://schemas.microsoft.com/office/drawing/2014/main" id="{F8009BFC-25E6-4A10-B011-3C39BBDC3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2179" y="393520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4" name="Line 79">
            <a:extLst>
              <a:ext uri="{FF2B5EF4-FFF2-40B4-BE49-F238E27FC236}">
                <a16:creationId xmlns:a16="http://schemas.microsoft.com/office/drawing/2014/main" id="{C526A11D-7527-44CC-A77D-E0F410150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477" y="3935201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5" name="Line 80">
            <a:extLst>
              <a:ext uri="{FF2B5EF4-FFF2-40B4-BE49-F238E27FC236}">
                <a16:creationId xmlns:a16="http://schemas.microsoft.com/office/drawing/2014/main" id="{0D44DD08-AEB5-47A0-B8AE-10A32825A3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4701" y="4132789"/>
            <a:ext cx="43759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6" name="Line 81">
            <a:extLst>
              <a:ext uri="{FF2B5EF4-FFF2-40B4-BE49-F238E27FC236}">
                <a16:creationId xmlns:a16="http://schemas.microsoft.com/office/drawing/2014/main" id="{C8DAA9DA-DA7D-4535-A6B3-A27B3FAE8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580" y="4125701"/>
            <a:ext cx="31740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17" name="Oval 116" descr=" 37">
            <a:extLst>
              <a:ext uri="{FF2B5EF4-FFF2-40B4-BE49-F238E27FC236}">
                <a16:creationId xmlns:a16="http://schemas.microsoft.com/office/drawing/2014/main" id="{8DA3A760-4FB5-408F-A301-03E1597E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965" y="4082742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19" name="Oval 118" descr=" 37">
            <a:extLst>
              <a:ext uri="{FF2B5EF4-FFF2-40B4-BE49-F238E27FC236}">
                <a16:creationId xmlns:a16="http://schemas.microsoft.com/office/drawing/2014/main" id="{9061C798-B708-4A81-A67C-44D929260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849" y="4086365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20" name="Oval 119" descr=" 37">
            <a:extLst>
              <a:ext uri="{FF2B5EF4-FFF2-40B4-BE49-F238E27FC236}">
                <a16:creationId xmlns:a16="http://schemas.microsoft.com/office/drawing/2014/main" id="{B7DAB6D0-8E94-441E-BD45-6613158D5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484" y="4081189"/>
            <a:ext cx="79063" cy="85918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785912B-75B5-4888-BF1A-E28A35663509}"/>
              </a:ext>
            </a:extLst>
          </p:cNvPr>
          <p:cNvSpPr txBox="1"/>
          <p:nvPr/>
        </p:nvSpPr>
        <p:spPr>
          <a:xfrm>
            <a:off x="6026959" y="3270902"/>
            <a:ext cx="1186543" cy="584775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Machine</a:t>
            </a:r>
            <a:br>
              <a:rPr lang="en-GB" dirty="0"/>
            </a:br>
            <a:r>
              <a:rPr lang="en-GB" dirty="0"/>
              <a:t>Repairman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CF28261-136B-4EBE-B38F-8248A95E72F9}"/>
              </a:ext>
            </a:extLst>
          </p:cNvPr>
          <p:cNvSpPr txBox="1"/>
          <p:nvPr/>
        </p:nvSpPr>
        <p:spPr>
          <a:xfrm>
            <a:off x="6401249" y="4288079"/>
            <a:ext cx="30328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µ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4415C75-37B6-4589-907A-9F5F34EB8F68}"/>
              </a:ext>
            </a:extLst>
          </p:cNvPr>
          <p:cNvSpPr txBox="1"/>
          <p:nvPr/>
        </p:nvSpPr>
        <p:spPr>
          <a:xfrm>
            <a:off x="6108011" y="1520066"/>
            <a:ext cx="287258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λ</a:t>
            </a:r>
            <a:endParaRPr lang="en-GB" dirty="0"/>
          </a:p>
        </p:txBody>
      </p:sp>
      <p:sp>
        <p:nvSpPr>
          <p:cNvPr id="125" name="Oval 62">
            <a:extLst>
              <a:ext uri="{FF2B5EF4-FFF2-40B4-BE49-F238E27FC236}">
                <a16:creationId xmlns:a16="http://schemas.microsoft.com/office/drawing/2014/main" id="{DA610C72-B07A-4071-A273-114B2700F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6064" y="4916687"/>
            <a:ext cx="381064" cy="381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6" name="Line 63">
            <a:extLst>
              <a:ext uri="{FF2B5EF4-FFF2-40B4-BE49-F238E27FC236}">
                <a16:creationId xmlns:a16="http://schemas.microsoft.com/office/drawing/2014/main" id="{53F293D9-961D-42C5-ADAB-5ABEF0BB9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3170" y="49166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7" name="Line 64">
            <a:extLst>
              <a:ext uri="{FF2B5EF4-FFF2-40B4-BE49-F238E27FC236}">
                <a16:creationId xmlns:a16="http://schemas.microsoft.com/office/drawing/2014/main" id="{A22467CD-3A12-4D1A-994B-E63EEBE0F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6064" y="49166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8" name="Line 65">
            <a:extLst>
              <a:ext uri="{FF2B5EF4-FFF2-40B4-BE49-F238E27FC236}">
                <a16:creationId xmlns:a16="http://schemas.microsoft.com/office/drawing/2014/main" id="{46DE747D-3956-4F6D-8C7F-281B72247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691" y="4916687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29" name="Line 66">
            <a:extLst>
              <a:ext uri="{FF2B5EF4-FFF2-40B4-BE49-F238E27FC236}">
                <a16:creationId xmlns:a16="http://schemas.microsoft.com/office/drawing/2014/main" id="{82C595F0-4537-44A6-8767-C7FD117E28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5691" y="5297687"/>
            <a:ext cx="73037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5" name="Line 67">
            <a:extLst>
              <a:ext uri="{FF2B5EF4-FFF2-40B4-BE49-F238E27FC236}">
                <a16:creationId xmlns:a16="http://schemas.microsoft.com/office/drawing/2014/main" id="{1675B67F-E6F7-4B02-AF11-4C8C533FFF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468" y="49166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5" name="Line 68">
            <a:extLst>
              <a:ext uri="{FF2B5EF4-FFF2-40B4-BE49-F238E27FC236}">
                <a16:creationId xmlns:a16="http://schemas.microsoft.com/office/drawing/2014/main" id="{DFAD4D33-60BE-433E-B1A0-F5113C280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766" y="491668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6" name="Line 69">
            <a:extLst>
              <a:ext uri="{FF2B5EF4-FFF2-40B4-BE49-F238E27FC236}">
                <a16:creationId xmlns:a16="http://schemas.microsoft.com/office/drawing/2014/main" id="{F4A9A4D8-E68A-43C8-A62D-BAB25DF0A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134" y="5107187"/>
            <a:ext cx="4375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9" name="Line 70">
            <a:extLst>
              <a:ext uri="{FF2B5EF4-FFF2-40B4-BE49-F238E27FC236}">
                <a16:creationId xmlns:a16="http://schemas.microsoft.com/office/drawing/2014/main" id="{93B9C9CC-BFE6-45BD-B82E-339B5F8E9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7127" y="5107187"/>
            <a:ext cx="31740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1" name="Oval 160" descr=" 37">
            <a:extLst>
              <a:ext uri="{FF2B5EF4-FFF2-40B4-BE49-F238E27FC236}">
                <a16:creationId xmlns:a16="http://schemas.microsoft.com/office/drawing/2014/main" id="{49E288BE-80FC-47D9-8847-BFBEBC95B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937" y="5057552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62" name="Oval 161" descr=" 37">
            <a:extLst>
              <a:ext uri="{FF2B5EF4-FFF2-40B4-BE49-F238E27FC236}">
                <a16:creationId xmlns:a16="http://schemas.microsoft.com/office/drawing/2014/main" id="{1E2B0BB6-6F99-48DA-8CF6-A6C52846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302" y="5057556"/>
            <a:ext cx="79063" cy="85918"/>
          </a:xfrm>
          <a:prstGeom prst="ellipse">
            <a:avLst/>
          </a:prstGeom>
          <a:solidFill>
            <a:srgbClr val="FF000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  <p:sp>
        <p:nvSpPr>
          <p:cNvPr id="163" name="Oval 162" descr=" 37">
            <a:extLst>
              <a:ext uri="{FF2B5EF4-FFF2-40B4-BE49-F238E27FC236}">
                <a16:creationId xmlns:a16="http://schemas.microsoft.com/office/drawing/2014/main" id="{38CA26B8-FEEE-475D-834B-B848FB2E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12" y="5064228"/>
            <a:ext cx="79063" cy="85918"/>
          </a:xfrm>
          <a:prstGeom prst="ellipse">
            <a:avLst/>
          </a:prstGeom>
          <a:solidFill>
            <a:srgbClr val="00B0F0"/>
          </a:solidFill>
          <a:ln w="28575">
            <a:noFill/>
            <a:prstDash val="solid"/>
            <a:round/>
            <a:headEnd/>
            <a:tailEnd/>
          </a:ln>
          <a:extLst/>
        </p:spPr>
        <p:txBody>
          <a:bodyPr wrap="none" anchor="ctr"/>
          <a:lstStyle/>
          <a:p>
            <a:pPr algn="r" latinLnBrk="1">
              <a:buClrTx/>
              <a:buSzTx/>
              <a:buFontTx/>
              <a:buNone/>
            </a:pPr>
            <a:endParaRPr kumimoji="1" lang="en-US" sz="24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7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11_SAP_Research2007">
  <a:themeElements>
    <a:clrScheme name="SAP_Research2007 1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11_SAP_Research2007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244475" marR="0" indent="-2444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244475" marR="0" indent="-244475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accent1"/>
          </a:buClr>
          <a:buSzPct val="80000"/>
          <a:buFont typeface="Wingdings" pitchFamily="2" charset="2"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AP_Research2007 1">
        <a:dk1>
          <a:srgbClr val="000000"/>
        </a:dk1>
        <a:lt1>
          <a:srgbClr val="FFFFFF"/>
        </a:lt1>
        <a:dk2>
          <a:srgbClr val="44697D"/>
        </a:dk2>
        <a:lt2>
          <a:srgbClr val="CCCCCC"/>
        </a:lt2>
        <a:accent1>
          <a:srgbClr val="F0AB00"/>
        </a:accent1>
        <a:accent2>
          <a:srgbClr val="666666"/>
        </a:accent2>
        <a:accent3>
          <a:srgbClr val="FFFFFF"/>
        </a:accent3>
        <a:accent4>
          <a:srgbClr val="000000"/>
        </a:accent4>
        <a:accent5>
          <a:srgbClr val="F6D2AA"/>
        </a:accent5>
        <a:accent6>
          <a:srgbClr val="5C5C5C"/>
        </a:accent6>
        <a:hlink>
          <a:srgbClr val="04357B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697D"/>
      </a:dk2>
      <a:lt2>
        <a:srgbClr val="CCCCCC"/>
      </a:lt2>
      <a:accent1>
        <a:srgbClr val="F0AB00"/>
      </a:accent1>
      <a:accent2>
        <a:srgbClr val="666666"/>
      </a:accent2>
      <a:accent3>
        <a:srgbClr val="FFFFFF"/>
      </a:accent3>
      <a:accent4>
        <a:srgbClr val="000000"/>
      </a:accent4>
      <a:accent5>
        <a:srgbClr val="F6D2AA"/>
      </a:accent5>
      <a:accent6>
        <a:srgbClr val="5C5C5C"/>
      </a:accent6>
      <a:hlink>
        <a:srgbClr val="04357B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SAP_Research2007</Template>
  <TotalTime>15888</TotalTime>
  <Words>11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Arial Unicode MS</vt:lpstr>
      <vt:lpstr>Verdana</vt:lpstr>
      <vt:lpstr>Wingdings</vt:lpstr>
      <vt:lpstr>11_SAP_Research2007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the Performance Impact of Burstiness</dc:title>
  <dc:creator>Giuliano Casale</dc:creator>
  <cp:lastModifiedBy>Casale, Giuliano</cp:lastModifiedBy>
  <cp:revision>4567</cp:revision>
  <cp:lastPrinted>2011-02-23T11:35:48Z</cp:lastPrinted>
  <dcterms:created xsi:type="dcterms:W3CDTF">2007-09-27T14:47:38Z</dcterms:created>
  <dcterms:modified xsi:type="dcterms:W3CDTF">2017-09-01T07:18:36Z</dcterms:modified>
</cp:coreProperties>
</file>