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ale, Giuliano" userId="60c6cd31-fa1b-4a75-abb2-78d8feb783d0" providerId="ADAL" clId="{321A24B7-6376-46AA-87B3-EFAC9668B2B0}"/>
    <pc:docChg chg="modSld">
      <pc:chgData name="Casale, Giuliano" userId="60c6cd31-fa1b-4a75-abb2-78d8feb783d0" providerId="ADAL" clId="{321A24B7-6376-46AA-87B3-EFAC9668B2B0}" dt="2017-09-29T10:36:24.508" v="27" actId="20577"/>
      <pc:docMkLst>
        <pc:docMk/>
      </pc:docMkLst>
      <pc:sldChg chg="modSp">
        <pc:chgData name="Casale, Giuliano" userId="60c6cd31-fa1b-4a75-abb2-78d8feb783d0" providerId="ADAL" clId="{321A24B7-6376-46AA-87B3-EFAC9668B2B0}" dt="2017-09-29T10:36:24.508" v="27" actId="20577"/>
        <pc:sldMkLst>
          <pc:docMk/>
          <pc:sldMk cId="1885742613" sldId="257"/>
        </pc:sldMkLst>
        <pc:spChg chg="mod">
          <ac:chgData name="Casale, Giuliano" userId="60c6cd31-fa1b-4a75-abb2-78d8feb783d0" providerId="ADAL" clId="{321A24B7-6376-46AA-87B3-EFAC9668B2B0}" dt="2017-09-29T10:36:24.508" v="27" actId="20577"/>
          <ac:spMkLst>
            <pc:docMk/>
            <pc:sldMk cId="1885742613" sldId="257"/>
            <ac:spMk id="24" creationId="{A4166EDD-DD97-479B-A413-95C708F100CB}"/>
          </ac:spMkLst>
        </pc:spChg>
        <pc:spChg chg="mod">
          <ac:chgData name="Casale, Giuliano" userId="60c6cd31-fa1b-4a75-abb2-78d8feb783d0" providerId="ADAL" clId="{321A24B7-6376-46AA-87B3-EFAC9668B2B0}" dt="2017-09-29T10:36:12.442" v="20" actId="20577"/>
          <ac:spMkLst>
            <pc:docMk/>
            <pc:sldMk cId="1885742613" sldId="257"/>
            <ac:spMk id="28" creationId="{71BB1A76-3308-4E4A-ACB5-DCD877809F13}"/>
          </ac:spMkLst>
        </pc:spChg>
        <pc:spChg chg="mod">
          <ac:chgData name="Casale, Giuliano" userId="60c6cd31-fa1b-4a75-abb2-78d8feb783d0" providerId="ADAL" clId="{321A24B7-6376-46AA-87B3-EFAC9668B2B0}" dt="2017-09-29T10:35:52.922" v="17" actId="20577"/>
          <ac:spMkLst>
            <pc:docMk/>
            <pc:sldMk cId="1885742613" sldId="257"/>
            <ac:spMk id="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1AF2-1ADA-4CEF-8115-EC4CD25942C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B5EC-82B5-4C27-B343-5DB51CC2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81238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BPMN + </a:t>
            </a:r>
            <a:r>
              <a:rPr lang="es-ES" dirty="0" err="1"/>
              <a:t>Extension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n-US" dirty="0"/>
          </a:p>
        </p:txBody>
      </p:sp>
      <p:sp>
        <p:nvSpPr>
          <p:cNvPr id="6" name="5 Rectángulo redondeado"/>
          <p:cNvSpPr/>
          <p:nvPr/>
        </p:nvSpPr>
        <p:spPr>
          <a:xfrm>
            <a:off x="7308304" y="3280731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PMIF</a:t>
            </a:r>
            <a:endParaRPr lang="en-U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707904" y="81238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LQN </a:t>
            </a:r>
            <a:r>
              <a:rPr lang="es-ES" dirty="0" err="1"/>
              <a:t>Model</a:t>
            </a:r>
            <a:endParaRPr lang="en-US" dirty="0"/>
          </a:p>
        </p:txBody>
      </p:sp>
      <p:cxnSp>
        <p:nvCxnSpPr>
          <p:cNvPr id="8" name="7 Conector recto de flecha"/>
          <p:cNvCxnSpPr>
            <a:stCxn id="5" idx="3"/>
            <a:endCxn id="7" idx="1"/>
          </p:cNvCxnSpPr>
          <p:nvPr/>
        </p:nvCxnSpPr>
        <p:spPr>
          <a:xfrm>
            <a:off x="1835696" y="1244434"/>
            <a:ext cx="1872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1"/>
            <a:endCxn id="29" idx="3"/>
          </p:cNvCxnSpPr>
          <p:nvPr/>
        </p:nvCxnSpPr>
        <p:spPr>
          <a:xfrm flipH="1" flipV="1">
            <a:off x="5436096" y="3707617"/>
            <a:ext cx="1872208" cy="5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763688" y="899428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M2M (</a:t>
            </a:r>
            <a:r>
              <a:rPr lang="es-ES" dirty="0" err="1"/>
              <a:t>Internal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3707904" y="3275569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LINE </a:t>
            </a:r>
            <a:r>
              <a:rPr lang="es-ES" dirty="0" err="1"/>
              <a:t>Representation</a:t>
            </a:r>
            <a:br>
              <a:rPr lang="es-ES" dirty="0"/>
            </a:br>
            <a:r>
              <a:rPr lang="es-ES" sz="1400" dirty="0"/>
              <a:t>(QN</a:t>
            </a:r>
            <a:r>
              <a:rPr lang="es-ES" sz="1400"/>
              <a:t>, AG,…)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107504" y="2204864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AMVA</a:t>
            </a:r>
            <a:endParaRPr lang="en-US" dirty="0"/>
          </a:p>
        </p:txBody>
      </p:sp>
      <p:cxnSp>
        <p:nvCxnSpPr>
          <p:cNvPr id="33" name="32 Conector recto de flecha"/>
          <p:cNvCxnSpPr>
            <a:stCxn id="7" idx="2"/>
            <a:endCxn id="29" idx="0"/>
          </p:cNvCxnSpPr>
          <p:nvPr/>
        </p:nvCxnSpPr>
        <p:spPr>
          <a:xfrm>
            <a:off x="4572000" y="1676482"/>
            <a:ext cx="0" cy="159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9" idx="1"/>
            <a:endCxn id="30" idx="3"/>
          </p:cNvCxnSpPr>
          <p:nvPr/>
        </p:nvCxnSpPr>
        <p:spPr>
          <a:xfrm flipH="1" flipV="1">
            <a:off x="1835696" y="2636912"/>
            <a:ext cx="1872208" cy="1070705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538092" y="2267580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M2M (</a:t>
            </a:r>
            <a:r>
              <a:rPr lang="es-ES" dirty="0" err="1"/>
              <a:t>Internal</a:t>
            </a:r>
            <a:r>
              <a:rPr lang="es-ES" dirty="0"/>
              <a:t>) </a:t>
            </a:r>
            <a:endParaRPr lang="en-U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402188" y="3356992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M2M (</a:t>
            </a:r>
            <a:r>
              <a:rPr lang="es-ES" dirty="0" err="1"/>
              <a:t>Internal</a:t>
            </a:r>
            <a:r>
              <a:rPr lang="es-ES" dirty="0"/>
              <a:t>) </a:t>
            </a:r>
            <a:endParaRPr lang="en-US" dirty="0"/>
          </a:p>
        </p:txBody>
      </p:sp>
      <p:sp>
        <p:nvSpPr>
          <p:cNvPr id="15" name="4 Rectángulo redondeado">
            <a:extLst>
              <a:ext uri="{FF2B5EF4-FFF2-40B4-BE49-F238E27FC236}">
                <a16:creationId xmlns:a16="http://schemas.microsoft.com/office/drawing/2014/main" id="{E88337D9-706D-44EF-B79D-3A8A38BF51D0}"/>
              </a:ext>
            </a:extLst>
          </p:cNvPr>
          <p:cNvSpPr/>
          <p:nvPr/>
        </p:nvSpPr>
        <p:spPr>
          <a:xfrm>
            <a:off x="7308304" y="738637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UML</a:t>
            </a:r>
          </a:p>
          <a:p>
            <a:pPr algn="ctr"/>
            <a:r>
              <a:rPr lang="es-ES" dirty="0"/>
              <a:t>MARTE</a:t>
            </a:r>
            <a:endParaRPr lang="en-US" dirty="0"/>
          </a:p>
        </p:txBody>
      </p:sp>
      <p:cxnSp>
        <p:nvCxnSpPr>
          <p:cNvPr id="16" name="12 Conector recto de flecha">
            <a:extLst>
              <a:ext uri="{FF2B5EF4-FFF2-40B4-BE49-F238E27FC236}">
                <a16:creationId xmlns:a16="http://schemas.microsoft.com/office/drawing/2014/main" id="{787B14CA-02C0-4D58-9E9B-D03525CAE6B3}"/>
              </a:ext>
            </a:extLst>
          </p:cNvPr>
          <p:cNvCxnSpPr/>
          <p:nvPr/>
        </p:nvCxnSpPr>
        <p:spPr>
          <a:xfrm flipH="1" flipV="1">
            <a:off x="5508104" y="1237531"/>
            <a:ext cx="1872208" cy="5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5 CuadroTexto">
            <a:extLst>
              <a:ext uri="{FF2B5EF4-FFF2-40B4-BE49-F238E27FC236}">
                <a16:creationId xmlns:a16="http://schemas.microsoft.com/office/drawing/2014/main" id="{334802C5-DE55-45D9-91B7-8C74AD2729FF}"/>
              </a:ext>
            </a:extLst>
          </p:cNvPr>
          <p:cNvSpPr txBox="1"/>
          <p:nvPr/>
        </p:nvSpPr>
        <p:spPr>
          <a:xfrm>
            <a:off x="5364088" y="899428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M2M (</a:t>
            </a:r>
            <a:r>
              <a:rPr lang="es-ES" dirty="0" err="1"/>
              <a:t>External</a:t>
            </a:r>
            <a:r>
              <a:rPr lang="es-ES" dirty="0"/>
              <a:t>) </a:t>
            </a:r>
          </a:p>
        </p:txBody>
      </p:sp>
      <p:sp>
        <p:nvSpPr>
          <p:cNvPr id="18" name="6 Rectángulo redondeado">
            <a:extLst>
              <a:ext uri="{FF2B5EF4-FFF2-40B4-BE49-F238E27FC236}">
                <a16:creationId xmlns:a16="http://schemas.microsoft.com/office/drawing/2014/main" id="{BE53110D-432D-4DA3-B07B-3F6A2A142030}"/>
              </a:ext>
            </a:extLst>
          </p:cNvPr>
          <p:cNvSpPr/>
          <p:nvPr/>
        </p:nvSpPr>
        <p:spPr>
          <a:xfrm>
            <a:off x="3707904" y="56612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LINE </a:t>
            </a:r>
            <a:r>
              <a:rPr lang="es-ES" dirty="0" err="1"/>
              <a:t>modeling</a:t>
            </a:r>
            <a:br>
              <a:rPr lang="es-ES" dirty="0"/>
            </a:br>
            <a:r>
              <a:rPr lang="es-ES" dirty="0" err="1"/>
              <a:t>language</a:t>
            </a:r>
            <a:endParaRPr lang="en-US" dirty="0"/>
          </a:p>
        </p:txBody>
      </p:sp>
      <p:cxnSp>
        <p:nvCxnSpPr>
          <p:cNvPr id="21" name="32 Conector recto de flecha">
            <a:extLst>
              <a:ext uri="{FF2B5EF4-FFF2-40B4-BE49-F238E27FC236}">
                <a16:creationId xmlns:a16="http://schemas.microsoft.com/office/drawing/2014/main" id="{21CE58C1-7678-41EA-88AE-61DF067B1B4C}"/>
              </a:ext>
            </a:extLst>
          </p:cNvPr>
          <p:cNvCxnSpPr/>
          <p:nvPr/>
        </p:nvCxnSpPr>
        <p:spPr>
          <a:xfrm>
            <a:off x="4572000" y="4134169"/>
            <a:ext cx="0" cy="1599087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1 CuadroTexto">
            <a:extLst>
              <a:ext uri="{FF2B5EF4-FFF2-40B4-BE49-F238E27FC236}">
                <a16:creationId xmlns:a16="http://schemas.microsoft.com/office/drawing/2014/main" id="{5391677E-89C9-4FFA-8167-436F78CD9B25}"/>
              </a:ext>
            </a:extLst>
          </p:cNvPr>
          <p:cNvSpPr txBox="1"/>
          <p:nvPr/>
        </p:nvSpPr>
        <p:spPr>
          <a:xfrm>
            <a:off x="4499992" y="4725144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M2M (</a:t>
            </a:r>
            <a:r>
              <a:rPr lang="es-ES" dirty="0" err="1"/>
              <a:t>Internal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24" name="29 Rectángulo redondeado">
            <a:extLst>
              <a:ext uri="{FF2B5EF4-FFF2-40B4-BE49-F238E27FC236}">
                <a16:creationId xmlns:a16="http://schemas.microsoft.com/office/drawing/2014/main" id="{A4166EDD-DD97-479B-A413-95C708F100CB}"/>
              </a:ext>
            </a:extLst>
          </p:cNvPr>
          <p:cNvSpPr/>
          <p:nvPr/>
        </p:nvSpPr>
        <p:spPr>
          <a:xfrm>
            <a:off x="107504" y="3356992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CTMC</a:t>
            </a:r>
            <a:endParaRPr lang="en-US" dirty="0"/>
          </a:p>
        </p:txBody>
      </p:sp>
      <p:sp>
        <p:nvSpPr>
          <p:cNvPr id="27" name="29 Rectángulo redondeado">
            <a:extLst>
              <a:ext uri="{FF2B5EF4-FFF2-40B4-BE49-F238E27FC236}">
                <a16:creationId xmlns:a16="http://schemas.microsoft.com/office/drawing/2014/main" id="{FD1D1657-53F0-45A4-9333-93A81209A32B}"/>
              </a:ext>
            </a:extLst>
          </p:cNvPr>
          <p:cNvSpPr/>
          <p:nvPr/>
        </p:nvSpPr>
        <p:spPr>
          <a:xfrm>
            <a:off x="107504" y="4509120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FLUID</a:t>
            </a:r>
            <a:endParaRPr lang="en-US" dirty="0"/>
          </a:p>
        </p:txBody>
      </p:sp>
      <p:sp>
        <p:nvSpPr>
          <p:cNvPr id="28" name="29 Rectángulo redondeado">
            <a:extLst>
              <a:ext uri="{FF2B5EF4-FFF2-40B4-BE49-F238E27FC236}">
                <a16:creationId xmlns:a16="http://schemas.microsoft.com/office/drawing/2014/main" id="{71BB1A76-3308-4E4A-ACB5-DCD877809F13}"/>
              </a:ext>
            </a:extLst>
          </p:cNvPr>
          <p:cNvSpPr/>
          <p:nvPr/>
        </p:nvSpPr>
        <p:spPr>
          <a:xfrm>
            <a:off x="107504" y="5589240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JMT</a:t>
            </a:r>
            <a:endParaRPr lang="en-US" dirty="0"/>
          </a:p>
        </p:txBody>
      </p:sp>
      <p:cxnSp>
        <p:nvCxnSpPr>
          <p:cNvPr id="31" name="35 Conector recto de flecha">
            <a:extLst>
              <a:ext uri="{FF2B5EF4-FFF2-40B4-BE49-F238E27FC236}">
                <a16:creationId xmlns:a16="http://schemas.microsoft.com/office/drawing/2014/main" id="{67C82E84-6B48-4C19-9511-FBC6152EBB2E}"/>
              </a:ext>
            </a:extLst>
          </p:cNvPr>
          <p:cNvCxnSpPr>
            <a:cxnSpLocks/>
            <a:stCxn id="29" idx="1"/>
            <a:endCxn id="24" idx="3"/>
          </p:cNvCxnSpPr>
          <p:nvPr/>
        </p:nvCxnSpPr>
        <p:spPr>
          <a:xfrm flipH="1">
            <a:off x="1835696" y="3707617"/>
            <a:ext cx="1872208" cy="81423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5 Conector recto de flecha">
            <a:extLst>
              <a:ext uri="{FF2B5EF4-FFF2-40B4-BE49-F238E27FC236}">
                <a16:creationId xmlns:a16="http://schemas.microsoft.com/office/drawing/2014/main" id="{37CAA222-56EA-4618-8283-7B5DA79F813F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1835696" y="3707617"/>
            <a:ext cx="1872208" cy="1233551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5 Conector recto de flecha">
            <a:extLst>
              <a:ext uri="{FF2B5EF4-FFF2-40B4-BE49-F238E27FC236}">
                <a16:creationId xmlns:a16="http://schemas.microsoft.com/office/drawing/2014/main" id="{6A9D3EF8-A53D-48E9-81DA-BF8971953CE3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1835696" y="3707617"/>
            <a:ext cx="1872208" cy="2313671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4 Rectángulo redondeado">
            <a:extLst>
              <a:ext uri="{FF2B5EF4-FFF2-40B4-BE49-F238E27FC236}">
                <a16:creationId xmlns:a16="http://schemas.microsoft.com/office/drawing/2014/main" id="{6313226C-6BDC-4214-A122-B88E87648CF6}"/>
              </a:ext>
            </a:extLst>
          </p:cNvPr>
          <p:cNvSpPr/>
          <p:nvPr/>
        </p:nvSpPr>
        <p:spPr>
          <a:xfrm>
            <a:off x="107504" y="804272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BPMN + </a:t>
            </a:r>
            <a:r>
              <a:rPr lang="es-ES" dirty="0" err="1"/>
              <a:t>Extension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n-US" dirty="0"/>
          </a:p>
        </p:txBody>
      </p:sp>
      <p:sp>
        <p:nvSpPr>
          <p:cNvPr id="37" name="4 Rectángulo redondeado">
            <a:extLst>
              <a:ext uri="{FF2B5EF4-FFF2-40B4-BE49-F238E27FC236}">
                <a16:creationId xmlns:a16="http://schemas.microsoft.com/office/drawing/2014/main" id="{FDD64A34-355C-4321-BC3E-76E446418501}"/>
              </a:ext>
            </a:extLst>
          </p:cNvPr>
          <p:cNvSpPr/>
          <p:nvPr/>
        </p:nvSpPr>
        <p:spPr>
          <a:xfrm>
            <a:off x="7308304" y="730522"/>
            <a:ext cx="1728192" cy="11863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Palladio, UML,</a:t>
            </a:r>
          </a:p>
          <a:p>
            <a:pPr algn="ctr"/>
            <a:r>
              <a:rPr lang="es-ES" dirty="0"/>
              <a:t>Descartes, …</a:t>
            </a:r>
            <a:endParaRPr lang="en-US" dirty="0"/>
          </a:p>
        </p:txBody>
      </p:sp>
      <p:sp>
        <p:nvSpPr>
          <p:cNvPr id="38" name="24 CuadroTexto">
            <a:extLst>
              <a:ext uri="{FF2B5EF4-FFF2-40B4-BE49-F238E27FC236}">
                <a16:creationId xmlns:a16="http://schemas.microsoft.com/office/drawing/2014/main" id="{ED423A1D-4EF3-4D0F-9517-F23450EF990C}"/>
              </a:ext>
            </a:extLst>
          </p:cNvPr>
          <p:cNvSpPr txBox="1"/>
          <p:nvPr/>
        </p:nvSpPr>
        <p:spPr>
          <a:xfrm rot="1772993">
            <a:off x="2017812" y="2844345"/>
            <a:ext cx="1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2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JuanFernando</dc:creator>
  <cp:lastModifiedBy>Casale, Giuliano</cp:lastModifiedBy>
  <cp:revision>17</cp:revision>
  <dcterms:created xsi:type="dcterms:W3CDTF">2015-08-18T10:39:32Z</dcterms:created>
  <dcterms:modified xsi:type="dcterms:W3CDTF">2017-09-30T17:29:44Z</dcterms:modified>
</cp:coreProperties>
</file>